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sldIdLst>
    <p:sldId id="256" r:id="rId2"/>
    <p:sldId id="321" r:id="rId3"/>
    <p:sldId id="258" r:id="rId4"/>
    <p:sldId id="322" r:id="rId5"/>
    <p:sldId id="323" r:id="rId6"/>
    <p:sldId id="284" r:id="rId7"/>
    <p:sldId id="277" r:id="rId8"/>
    <p:sldId id="325" r:id="rId9"/>
    <p:sldId id="324" r:id="rId10"/>
    <p:sldId id="259" r:id="rId11"/>
    <p:sldId id="326" r:id="rId12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3E34"/>
    <a:srgbClr val="727272"/>
    <a:srgbClr val="FECB2C"/>
    <a:srgbClr val="7CB8B5"/>
    <a:srgbClr val="E4CD9E"/>
    <a:srgbClr val="E5D3AA"/>
    <a:srgbClr val="EEE4C9"/>
    <a:srgbClr val="EBD9B6"/>
    <a:srgbClr val="FEFDFB"/>
    <a:srgbClr val="F4E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15" autoAdjust="0"/>
    <p:restoredTop sz="94660"/>
  </p:normalViewPr>
  <p:slideViewPr>
    <p:cSldViewPr snapToGrid="0">
      <p:cViewPr>
        <p:scale>
          <a:sx n="76" d="100"/>
          <a:sy n="76" d="100"/>
        </p:scale>
        <p:origin x="1008" y="40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, rubrik, 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1" y="701597"/>
            <a:ext cx="7508875" cy="33548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br>
              <a:rPr lang="sv-SE" dirty="0"/>
            </a:br>
            <a:r>
              <a:rPr lang="sv-SE" dirty="0"/>
              <a:t>Rubrik Presentation</a:t>
            </a:r>
            <a:br>
              <a:rPr lang="sv-SE" dirty="0"/>
            </a:br>
            <a:r>
              <a:rPr lang="sv-SE" dirty="0"/>
              <a:t>Datum</a:t>
            </a:r>
          </a:p>
        </p:txBody>
      </p:sp>
      <p:sp>
        <p:nvSpPr>
          <p:cNvPr id="6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</p:spTree>
    <p:extLst>
      <p:ext uri="{BB962C8B-B14F-4D97-AF65-F5344CB8AC3E}">
        <p14:creationId xmlns:p14="http://schemas.microsoft.com/office/powerpoint/2010/main" val="1028405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12">
          <p15:clr>
            <a:srgbClr val="FBAE40"/>
          </p15:clr>
        </p15:guide>
        <p15:guide id="4" pos="5242">
          <p15:clr>
            <a:srgbClr val="FBAE40"/>
          </p15:clr>
        </p15:guide>
        <p15:guide id="5" orient="horz" pos="588">
          <p15:clr>
            <a:srgbClr val="FBAE40"/>
          </p15:clr>
        </p15:guide>
        <p15:guide id="6" orient="horz" pos="340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Undersida,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807604" y="701597"/>
            <a:ext cx="4964533" cy="85445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" name="Bildobjekt 1" descr="IntAffärer_7795_Low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14" y="0"/>
            <a:ext cx="2942286" cy="4413429"/>
          </a:xfrm>
          <a:prstGeom prst="rect">
            <a:avLst/>
          </a:prstGeom>
        </p:spPr>
      </p:pic>
      <p:sp>
        <p:nvSpPr>
          <p:cNvPr id="6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</p:spTree>
    <p:extLst>
      <p:ext uri="{BB962C8B-B14F-4D97-AF65-F5344CB8AC3E}">
        <p14:creationId xmlns:p14="http://schemas.microsoft.com/office/powerpoint/2010/main" val="309780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Undersida,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807604" y="701597"/>
            <a:ext cx="4964533" cy="85445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" name="Bildobjekt 1" descr="IntAffärer_7863_Low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74" y="0"/>
            <a:ext cx="2951226" cy="4426839"/>
          </a:xfrm>
          <a:prstGeom prst="rect">
            <a:avLst/>
          </a:prstGeom>
        </p:spPr>
      </p:pic>
      <p:sp>
        <p:nvSpPr>
          <p:cNvPr id="6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</p:spTree>
    <p:extLst>
      <p:ext uri="{BB962C8B-B14F-4D97-AF65-F5344CB8AC3E}">
        <p14:creationId xmlns:p14="http://schemas.microsoft.com/office/powerpoint/2010/main" val="1925572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Undersida,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830147" y="579253"/>
            <a:ext cx="4868525" cy="99417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IntAffärer_8296_Low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05" y="0"/>
            <a:ext cx="2938095" cy="4407143"/>
          </a:xfrm>
          <a:prstGeom prst="rect">
            <a:avLst/>
          </a:prstGeom>
        </p:spPr>
      </p:pic>
      <p:sp>
        <p:nvSpPr>
          <p:cNvPr id="5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3209B7F-E108-8340-AA87-E2A3F84B57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06220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26">
          <p15:clr>
            <a:srgbClr val="FBAE40"/>
          </p15:clr>
        </p15:guide>
        <p15:guide id="4" orient="horz" pos="2500">
          <p15:clr>
            <a:srgbClr val="FBAE40"/>
          </p15:clr>
        </p15:guide>
        <p15:guide id="5" pos="383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Undersida,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830147" y="579253"/>
            <a:ext cx="4868525" cy="99417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IntAffärer_8501_Low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202" y="0"/>
            <a:ext cx="2946798" cy="4420197"/>
          </a:xfrm>
          <a:prstGeom prst="rect">
            <a:avLst/>
          </a:prstGeom>
        </p:spPr>
      </p:pic>
      <p:sp>
        <p:nvSpPr>
          <p:cNvPr id="5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B1CACB94-F2C3-4545-88C4-80EE3507CE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18327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26">
          <p15:clr>
            <a:srgbClr val="FBAE40"/>
          </p15:clr>
        </p15:guide>
        <p15:guide id="4" orient="horz" pos="2500">
          <p15:clr>
            <a:srgbClr val="FBAE40"/>
          </p15:clr>
        </p15:guide>
        <p15:guide id="5" pos="383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Undersida,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830147" y="579253"/>
            <a:ext cx="4868525" cy="99417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Jurist_8203_Low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28" y="1220916"/>
            <a:ext cx="2633472" cy="1755648"/>
          </a:xfrm>
          <a:prstGeom prst="rect">
            <a:avLst/>
          </a:prstGeom>
        </p:spPr>
      </p:pic>
      <p:sp>
        <p:nvSpPr>
          <p:cNvPr id="5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270C71CB-588C-0040-98D4-78FC06408E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7869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26">
          <p15:clr>
            <a:srgbClr val="FBAE40"/>
          </p15:clr>
        </p15:guide>
        <p15:guide id="4" orient="horz" pos="2500">
          <p15:clr>
            <a:srgbClr val="FBAE40"/>
          </p15:clr>
        </p15:guide>
        <p15:guide id="5" pos="383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Undersida,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830600" y="579253"/>
            <a:ext cx="4868525" cy="99417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Jurist_8406_Low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77" y="1197661"/>
            <a:ext cx="2663623" cy="1775748"/>
          </a:xfrm>
          <a:prstGeom prst="rect">
            <a:avLst/>
          </a:prstGeom>
        </p:spPr>
      </p:pic>
      <p:sp>
        <p:nvSpPr>
          <p:cNvPr id="5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F38A95CF-6EC2-434E-B862-400F779E46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39036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26">
          <p15:clr>
            <a:srgbClr val="FBAE40"/>
          </p15:clr>
        </p15:guide>
        <p15:guide id="4" orient="horz" pos="2500">
          <p15:clr>
            <a:srgbClr val="FBAE40"/>
          </p15:clr>
        </p15:guide>
        <p15:guide id="5" pos="383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Undersida,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830147" y="579253"/>
            <a:ext cx="4868525" cy="99417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IT_9740_Low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29" y="1220915"/>
            <a:ext cx="2633472" cy="1755648"/>
          </a:xfrm>
          <a:prstGeom prst="rect">
            <a:avLst/>
          </a:prstGeom>
        </p:spPr>
      </p:pic>
      <p:sp>
        <p:nvSpPr>
          <p:cNvPr id="5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223D8692-4A7C-E642-9CD9-210858F78E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66613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26">
          <p15:clr>
            <a:srgbClr val="FBAE40"/>
          </p15:clr>
        </p15:guide>
        <p15:guide id="4" orient="horz" pos="2500">
          <p15:clr>
            <a:srgbClr val="FBAE40"/>
          </p15:clr>
        </p15:guide>
        <p15:guide id="5" pos="383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Undersida,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830147" y="579253"/>
            <a:ext cx="4868525" cy="99417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IT_9384_Low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27" y="1220915"/>
            <a:ext cx="2633473" cy="1755648"/>
          </a:xfrm>
          <a:prstGeom prst="rect">
            <a:avLst/>
          </a:prstGeom>
        </p:spPr>
      </p:pic>
      <p:sp>
        <p:nvSpPr>
          <p:cNvPr id="5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5E375C8D-DE44-AF43-A864-1E568B818E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72992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26">
          <p15:clr>
            <a:srgbClr val="FBAE40"/>
          </p15:clr>
        </p15:guide>
        <p15:guide id="4" orient="horz" pos="2500">
          <p15:clr>
            <a:srgbClr val="FBAE40"/>
          </p15:clr>
        </p15:guide>
        <p15:guide id="5" pos="383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Undersida,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830147" y="579253"/>
            <a:ext cx="4868525" cy="99417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IT_9145_Low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29" y="1220915"/>
            <a:ext cx="2633471" cy="1755648"/>
          </a:xfrm>
          <a:prstGeom prst="rect">
            <a:avLst/>
          </a:prstGeom>
        </p:spPr>
      </p:pic>
      <p:sp>
        <p:nvSpPr>
          <p:cNvPr id="5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34FB786B-80E7-8E41-8307-79BF26F217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60451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26">
          <p15:clr>
            <a:srgbClr val="FBAE40"/>
          </p15:clr>
        </p15:guide>
        <p15:guide id="4" orient="horz" pos="2500">
          <p15:clr>
            <a:srgbClr val="FBAE40"/>
          </p15:clr>
        </p15:guide>
        <p15:guide id="5" pos="383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Undersida,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830147" y="579253"/>
            <a:ext cx="4868525" cy="99417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IntAffärer_8151_Low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77" y="1220915"/>
            <a:ext cx="2630424" cy="1753616"/>
          </a:xfrm>
          <a:prstGeom prst="rect">
            <a:avLst/>
          </a:prstGeom>
        </p:spPr>
      </p:pic>
      <p:sp>
        <p:nvSpPr>
          <p:cNvPr id="5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8F642FA8-2876-804E-AB11-A4123B1CD7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74180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26">
          <p15:clr>
            <a:srgbClr val="FBAE40"/>
          </p15:clr>
        </p15:guide>
        <p15:guide id="4" orient="horz" pos="2500">
          <p15:clr>
            <a:srgbClr val="FBAE40"/>
          </p15:clr>
        </p15:guide>
        <p15:guide id="5" pos="383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12801" y="701597"/>
            <a:ext cx="6494906" cy="85725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1723589"/>
            <a:ext cx="6494906" cy="23328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6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</p:spTree>
    <p:extLst>
      <p:ext uri="{BB962C8B-B14F-4D97-AF65-F5344CB8AC3E}">
        <p14:creationId xmlns:p14="http://schemas.microsoft.com/office/powerpoint/2010/main" val="2905298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Undersida, stor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084000" y="0"/>
            <a:ext cx="3060000" cy="4418483"/>
          </a:xfrm>
          <a:prstGeom prst="rect">
            <a:avLst/>
          </a:prstGeom>
          <a:solidFill>
            <a:srgbClr val="F3CA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324775" y="1616868"/>
            <a:ext cx="2626278" cy="262316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300" indent="-190500">
              <a:spcBef>
                <a:spcPts val="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8188" indent="-119063">
              <a:spcBef>
                <a:spcPts val="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71450">
              <a:spcBef>
                <a:spcPts val="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47638">
              <a:spcBef>
                <a:spcPts val="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6324775" y="638765"/>
            <a:ext cx="2626278" cy="92787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diagram 16"/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666751"/>
            <a:ext cx="4588137" cy="2868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7" name="Platshållare för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</p:spTree>
    <p:extLst>
      <p:ext uri="{BB962C8B-B14F-4D97-AF65-F5344CB8AC3E}">
        <p14:creationId xmlns:p14="http://schemas.microsoft.com/office/powerpoint/2010/main" val="3607078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Undersida, stor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084000" y="0"/>
            <a:ext cx="3060000" cy="4418483"/>
          </a:xfrm>
          <a:prstGeom prst="rect">
            <a:avLst/>
          </a:prstGeom>
          <a:solidFill>
            <a:srgbClr val="C1B1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6324775" y="638765"/>
            <a:ext cx="2626278" cy="92787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diagram 16"/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666751"/>
            <a:ext cx="4588137" cy="2868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7" name="Platshållare för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C40FB99E-1926-B54E-9F53-0288FB826A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775" y="1616868"/>
            <a:ext cx="2626278" cy="262316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300" indent="-190500">
              <a:spcBef>
                <a:spcPts val="0"/>
              </a:spcBef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8188" indent="-119063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71450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47638">
              <a:spcBef>
                <a:spcPts val="0"/>
              </a:spcBef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72370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Undersida, stor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084000" y="0"/>
            <a:ext cx="3060000" cy="4418483"/>
          </a:xfrm>
          <a:prstGeom prst="rect">
            <a:avLst/>
          </a:prstGeom>
          <a:solidFill>
            <a:srgbClr val="779D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6324775" y="638765"/>
            <a:ext cx="2626278" cy="92787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diagram 16"/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666751"/>
            <a:ext cx="4588137" cy="2868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7" name="Platshållare för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1F48215-9590-3D4B-8FAE-BA338CF578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775" y="1616868"/>
            <a:ext cx="2626278" cy="262316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300" indent="-190500">
              <a:spcBef>
                <a:spcPts val="0"/>
              </a:spcBef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8188" indent="-119063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71450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47638">
              <a:spcBef>
                <a:spcPts val="0"/>
              </a:spcBef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38025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Undersida, stor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084000" y="0"/>
            <a:ext cx="3060000" cy="4418483"/>
          </a:xfrm>
          <a:prstGeom prst="rect">
            <a:avLst/>
          </a:prstGeom>
          <a:solidFill>
            <a:srgbClr val="C33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6324775" y="638765"/>
            <a:ext cx="2626278" cy="92787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diagram 16"/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666751"/>
            <a:ext cx="4588137" cy="2868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7" name="Platshållare för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008940C3-529E-6B4C-AAF8-4B069BE28B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775" y="1616868"/>
            <a:ext cx="2626278" cy="262316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300" indent="-190500">
              <a:spcBef>
                <a:spcPts val="0"/>
              </a:spcBef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8188" indent="-119063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71450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47638">
              <a:spcBef>
                <a:spcPts val="0"/>
              </a:spcBef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56675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Undersida, stor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084000" y="0"/>
            <a:ext cx="3060000" cy="4418483"/>
          </a:xfrm>
          <a:prstGeom prst="rect">
            <a:avLst/>
          </a:prstGeom>
          <a:solidFill>
            <a:srgbClr val="7CB8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6324775" y="638765"/>
            <a:ext cx="2626278" cy="92787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diagram 16"/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666751"/>
            <a:ext cx="4588137" cy="2868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7" name="Platshållare för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DDB7F8B9-F4C5-0344-8957-30B0616A8E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775" y="1616868"/>
            <a:ext cx="2626278" cy="262316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300" indent="-190500">
              <a:spcBef>
                <a:spcPts val="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8188" indent="-119063">
              <a:spcBef>
                <a:spcPts val="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71450">
              <a:spcBef>
                <a:spcPts val="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47638"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64269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Undersida, stor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084000" y="0"/>
            <a:ext cx="3060000" cy="4418483"/>
          </a:xfrm>
          <a:prstGeom prst="rect">
            <a:avLst/>
          </a:prstGeom>
          <a:solidFill>
            <a:srgbClr val="828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6324775" y="638765"/>
            <a:ext cx="2626278" cy="92787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diagram 16"/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666751"/>
            <a:ext cx="4588137" cy="2868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7" name="Platshållare för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5FB812E9-6586-0A4A-9D41-D5DEB984D9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775" y="1616868"/>
            <a:ext cx="2626278" cy="262316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300" indent="-190500">
              <a:spcBef>
                <a:spcPts val="0"/>
              </a:spcBef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8188" indent="-119063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71450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47638">
              <a:spcBef>
                <a:spcPts val="0"/>
              </a:spcBef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41112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Undersida, liten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716447" y="1013294"/>
            <a:ext cx="3060000" cy="1755000"/>
          </a:xfrm>
          <a:prstGeom prst="rect">
            <a:avLst/>
          </a:prstGeom>
          <a:solidFill>
            <a:srgbClr val="F3CA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diagram 16"/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666751"/>
            <a:ext cx="4588137" cy="2868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5957222" y="1123187"/>
            <a:ext cx="2693390" cy="2166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5957222" y="1415600"/>
            <a:ext cx="2693390" cy="1276896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4663" indent="-209550">
              <a:spcBef>
                <a:spcPts val="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8338" indent="-174625">
              <a:spcBef>
                <a:spcPts val="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</p:spTree>
    <p:extLst>
      <p:ext uri="{BB962C8B-B14F-4D97-AF65-F5344CB8AC3E}">
        <p14:creationId xmlns:p14="http://schemas.microsoft.com/office/powerpoint/2010/main" val="3526113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Undersida, liten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716447" y="1013294"/>
            <a:ext cx="3060000" cy="1755000"/>
          </a:xfrm>
          <a:prstGeom prst="rect">
            <a:avLst/>
          </a:prstGeom>
          <a:solidFill>
            <a:srgbClr val="C1B1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diagram 16"/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666751"/>
            <a:ext cx="4588137" cy="2868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5957222" y="1123187"/>
            <a:ext cx="2693390" cy="2166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5957222" y="1415600"/>
            <a:ext cx="2693390" cy="1276896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4663" indent="-209550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8338" indent="-174625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</p:spTree>
    <p:extLst>
      <p:ext uri="{BB962C8B-B14F-4D97-AF65-F5344CB8AC3E}">
        <p14:creationId xmlns:p14="http://schemas.microsoft.com/office/powerpoint/2010/main" val="10591295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Undersida, liten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716447" y="1013294"/>
            <a:ext cx="3060000" cy="1755000"/>
          </a:xfrm>
          <a:prstGeom prst="rect">
            <a:avLst/>
          </a:prstGeom>
          <a:solidFill>
            <a:srgbClr val="779D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diagram 16"/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666751"/>
            <a:ext cx="4588137" cy="2868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5957222" y="1123187"/>
            <a:ext cx="2693390" cy="2166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5957222" y="1415600"/>
            <a:ext cx="2693390" cy="1276896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4663" indent="-209550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8338" indent="-174625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</p:spTree>
    <p:extLst>
      <p:ext uri="{BB962C8B-B14F-4D97-AF65-F5344CB8AC3E}">
        <p14:creationId xmlns:p14="http://schemas.microsoft.com/office/powerpoint/2010/main" val="4116457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Undersida, liten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716447" y="1013294"/>
            <a:ext cx="3060000" cy="1755000"/>
          </a:xfrm>
          <a:prstGeom prst="rect">
            <a:avLst/>
          </a:prstGeom>
          <a:solidFill>
            <a:srgbClr val="C33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diagram 16"/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666751"/>
            <a:ext cx="4588137" cy="2868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5957222" y="1123187"/>
            <a:ext cx="2693390" cy="2166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5957222" y="1415600"/>
            <a:ext cx="2693390" cy="1276896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4663" indent="-209550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8338" indent="-174625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</p:spTree>
    <p:extLst>
      <p:ext uri="{BB962C8B-B14F-4D97-AF65-F5344CB8AC3E}">
        <p14:creationId xmlns:p14="http://schemas.microsoft.com/office/powerpoint/2010/main" val="146747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,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818897" y="1606582"/>
            <a:ext cx="7502779" cy="2627090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0063" indent="-207963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8350" indent="-139700">
              <a:spcBef>
                <a:spcPts val="20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42988" indent="-188913">
              <a:spcBef>
                <a:spcPts val="20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8738" indent="-146050">
              <a:spcBef>
                <a:spcPts val="20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12801" y="605585"/>
            <a:ext cx="7508874" cy="85725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</p:spTree>
    <p:extLst>
      <p:ext uri="{BB962C8B-B14F-4D97-AF65-F5344CB8AC3E}">
        <p14:creationId xmlns:p14="http://schemas.microsoft.com/office/powerpoint/2010/main" val="4127715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Undersida, liten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716447" y="1013294"/>
            <a:ext cx="3060000" cy="1755000"/>
          </a:xfrm>
          <a:prstGeom prst="rect">
            <a:avLst/>
          </a:prstGeom>
          <a:solidFill>
            <a:srgbClr val="7CB8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diagram 16"/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666751"/>
            <a:ext cx="4588137" cy="2868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5957222" y="1123187"/>
            <a:ext cx="2693390" cy="2166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5957222" y="1415600"/>
            <a:ext cx="2693390" cy="1276896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4663" indent="-209550">
              <a:spcBef>
                <a:spcPts val="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8338" indent="-174625">
              <a:spcBef>
                <a:spcPts val="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</p:spTree>
    <p:extLst>
      <p:ext uri="{BB962C8B-B14F-4D97-AF65-F5344CB8AC3E}">
        <p14:creationId xmlns:p14="http://schemas.microsoft.com/office/powerpoint/2010/main" val="1002419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Undersida, liten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716447" y="1013294"/>
            <a:ext cx="3060000" cy="1755000"/>
          </a:xfrm>
          <a:prstGeom prst="rect">
            <a:avLst/>
          </a:prstGeom>
          <a:solidFill>
            <a:srgbClr val="828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diagram 16"/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666751"/>
            <a:ext cx="4588137" cy="2868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5957222" y="1123187"/>
            <a:ext cx="2693390" cy="2166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5957222" y="1415600"/>
            <a:ext cx="2693390" cy="1276896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4663" indent="-209550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8338" indent="-174625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Platshållare för text 2"/>
          <p:cNvSpPr>
            <a:spLocks noGrp="1"/>
          </p:cNvSpPr>
          <p:nvPr>
            <p:ph type="body" sz="quarter" idx="12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</p:spTree>
    <p:extLst>
      <p:ext uri="{BB962C8B-B14F-4D97-AF65-F5344CB8AC3E}">
        <p14:creationId xmlns:p14="http://schemas.microsoft.com/office/powerpoint/2010/main" val="2928291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sida, hel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1"/>
            <a:ext cx="9144000" cy="4418483"/>
          </a:xfrm>
          <a:prstGeom prst="rect">
            <a:avLst/>
          </a:prstGeom>
          <a:solidFill>
            <a:srgbClr val="F3CA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12801" y="701597"/>
            <a:ext cx="6494906" cy="85725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1723589"/>
            <a:ext cx="6494906" cy="23328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5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</p:spTree>
    <p:extLst>
      <p:ext uri="{BB962C8B-B14F-4D97-AF65-F5344CB8AC3E}">
        <p14:creationId xmlns:p14="http://schemas.microsoft.com/office/powerpoint/2010/main" val="28879147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sida, hel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1"/>
            <a:ext cx="9144000" cy="4418483"/>
          </a:xfrm>
          <a:prstGeom prst="rect">
            <a:avLst/>
          </a:prstGeom>
          <a:solidFill>
            <a:srgbClr val="C1B1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12801" y="701597"/>
            <a:ext cx="6494906" cy="85725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1723589"/>
            <a:ext cx="6494906" cy="23328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5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</p:spTree>
    <p:extLst>
      <p:ext uri="{BB962C8B-B14F-4D97-AF65-F5344CB8AC3E}">
        <p14:creationId xmlns:p14="http://schemas.microsoft.com/office/powerpoint/2010/main" val="3349319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sida, hel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1"/>
            <a:ext cx="9144000" cy="4418483"/>
          </a:xfrm>
          <a:prstGeom prst="rect">
            <a:avLst/>
          </a:prstGeom>
          <a:solidFill>
            <a:srgbClr val="779D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12801" y="701597"/>
            <a:ext cx="6494906" cy="85725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1723589"/>
            <a:ext cx="6494906" cy="23328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5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</p:spTree>
    <p:extLst>
      <p:ext uri="{BB962C8B-B14F-4D97-AF65-F5344CB8AC3E}">
        <p14:creationId xmlns:p14="http://schemas.microsoft.com/office/powerpoint/2010/main" val="2793599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sida, hel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1"/>
            <a:ext cx="9144000" cy="4418483"/>
          </a:xfrm>
          <a:prstGeom prst="rect">
            <a:avLst/>
          </a:prstGeom>
          <a:solidFill>
            <a:srgbClr val="C33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12801" y="701597"/>
            <a:ext cx="6494906" cy="85725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1723589"/>
            <a:ext cx="6494906" cy="23328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5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</p:spTree>
    <p:extLst>
      <p:ext uri="{BB962C8B-B14F-4D97-AF65-F5344CB8AC3E}">
        <p14:creationId xmlns:p14="http://schemas.microsoft.com/office/powerpoint/2010/main" val="2048165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sida, hel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1"/>
            <a:ext cx="9144000" cy="4418483"/>
          </a:xfrm>
          <a:prstGeom prst="rect">
            <a:avLst/>
          </a:prstGeom>
          <a:solidFill>
            <a:srgbClr val="7CB8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12801" y="701597"/>
            <a:ext cx="6494906" cy="85725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1723589"/>
            <a:ext cx="6494906" cy="23328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5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</p:spTree>
    <p:extLst>
      <p:ext uri="{BB962C8B-B14F-4D97-AF65-F5344CB8AC3E}">
        <p14:creationId xmlns:p14="http://schemas.microsoft.com/office/powerpoint/2010/main" val="3312740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elsida, hel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1"/>
            <a:ext cx="9144000" cy="4418483"/>
          </a:xfrm>
          <a:prstGeom prst="rect">
            <a:avLst/>
          </a:prstGeom>
          <a:solidFill>
            <a:srgbClr val="828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12801" y="701597"/>
            <a:ext cx="6494906" cy="85725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1723589"/>
            <a:ext cx="6494906" cy="23328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7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</p:spTree>
    <p:extLst>
      <p:ext uri="{BB962C8B-B14F-4D97-AF65-F5344CB8AC3E}">
        <p14:creationId xmlns:p14="http://schemas.microsoft.com/office/powerpoint/2010/main" val="218595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Undersida,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807604" y="701597"/>
            <a:ext cx="4964533" cy="85445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" name="Bildobjekt 1" descr="Jurist_7758_Low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03" y="0"/>
            <a:ext cx="2938497" cy="4407746"/>
          </a:xfrm>
          <a:prstGeom prst="rect">
            <a:avLst/>
          </a:prstGeom>
        </p:spPr>
      </p:pic>
      <p:sp>
        <p:nvSpPr>
          <p:cNvPr id="6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</p:spTree>
    <p:extLst>
      <p:ext uri="{BB962C8B-B14F-4D97-AF65-F5344CB8AC3E}">
        <p14:creationId xmlns:p14="http://schemas.microsoft.com/office/powerpoint/2010/main" val="11522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Undersida,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807604" y="701597"/>
            <a:ext cx="4964533" cy="85445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" name="Bildobjekt 1" descr="Jurist_8344_Low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28" y="0"/>
            <a:ext cx="2951071" cy="4426606"/>
          </a:xfrm>
          <a:prstGeom prst="rect">
            <a:avLst/>
          </a:prstGeom>
        </p:spPr>
      </p:pic>
      <p:sp>
        <p:nvSpPr>
          <p:cNvPr id="6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</p:spTree>
    <p:extLst>
      <p:ext uri="{BB962C8B-B14F-4D97-AF65-F5344CB8AC3E}">
        <p14:creationId xmlns:p14="http://schemas.microsoft.com/office/powerpoint/2010/main" val="409656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Undersida,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807604" y="701597"/>
            <a:ext cx="4964533" cy="85445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" name="Bildobjekt 1" descr="jurist_8441_Low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14" y="0"/>
            <a:ext cx="2950386" cy="4426839"/>
          </a:xfrm>
          <a:prstGeom prst="rect">
            <a:avLst/>
          </a:prstGeom>
        </p:spPr>
      </p:pic>
      <p:sp>
        <p:nvSpPr>
          <p:cNvPr id="6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</p:spTree>
    <p:extLst>
      <p:ext uri="{BB962C8B-B14F-4D97-AF65-F5344CB8AC3E}">
        <p14:creationId xmlns:p14="http://schemas.microsoft.com/office/powerpoint/2010/main" val="84091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Undersida,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807604" y="701597"/>
            <a:ext cx="4964533" cy="85445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" name="Bildobjekt 1" descr="IT_9351_Low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74" y="0"/>
            <a:ext cx="2951226" cy="4426839"/>
          </a:xfrm>
          <a:prstGeom prst="rect">
            <a:avLst/>
          </a:prstGeom>
        </p:spPr>
      </p:pic>
      <p:sp>
        <p:nvSpPr>
          <p:cNvPr id="6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</p:spTree>
    <p:extLst>
      <p:ext uri="{BB962C8B-B14F-4D97-AF65-F5344CB8AC3E}">
        <p14:creationId xmlns:p14="http://schemas.microsoft.com/office/powerpoint/2010/main" val="50003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Undersida,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807604" y="701597"/>
            <a:ext cx="4964533" cy="85445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" name="Bildobjekt 1" descr="IT_9540_Low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74" y="0"/>
            <a:ext cx="2951226" cy="4426839"/>
          </a:xfrm>
          <a:prstGeom prst="rect">
            <a:avLst/>
          </a:prstGeom>
        </p:spPr>
      </p:pic>
      <p:sp>
        <p:nvSpPr>
          <p:cNvPr id="6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</p:spTree>
    <p:extLst>
      <p:ext uri="{BB962C8B-B14F-4D97-AF65-F5344CB8AC3E}">
        <p14:creationId xmlns:p14="http://schemas.microsoft.com/office/powerpoint/2010/main" val="221882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Undersida,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807604" y="701597"/>
            <a:ext cx="4964533" cy="85445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" name="Bildobjekt 1" descr="IntAffärer_7541_Low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74" y="0"/>
            <a:ext cx="2951226" cy="4426839"/>
          </a:xfrm>
          <a:prstGeom prst="rect">
            <a:avLst/>
          </a:prstGeom>
        </p:spPr>
      </p:pic>
      <p:sp>
        <p:nvSpPr>
          <p:cNvPr id="6" name="Platshållare för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8386" y="4576890"/>
            <a:ext cx="7508875" cy="377217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82837A"/>
                </a:solidFill>
              </a:defRPr>
            </a:lvl1pPr>
          </a:lstStyle>
          <a:p>
            <a:pPr lvl="0"/>
            <a:r>
              <a:rPr lang="sv-SE" dirty="0"/>
              <a:t>Namn / Titel </a:t>
            </a:r>
          </a:p>
          <a:p>
            <a:pPr lvl="0"/>
            <a:r>
              <a:rPr lang="sv-SE" dirty="0"/>
              <a:t>Datum / Titel på föredraget</a:t>
            </a:r>
          </a:p>
        </p:txBody>
      </p:sp>
    </p:spTree>
    <p:extLst>
      <p:ext uri="{BB962C8B-B14F-4D97-AF65-F5344CB8AC3E}">
        <p14:creationId xmlns:p14="http://schemas.microsoft.com/office/powerpoint/2010/main" val="123617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jp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7789CAA-92B0-4345-91C9-9F42641D431F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0" y="4419600"/>
            <a:ext cx="9144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2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752" r:id="rId3"/>
    <p:sldLayoutId id="2147483665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679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669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671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694" r:id="rId32"/>
    <p:sldLayoutId id="2147483721" r:id="rId33"/>
    <p:sldLayoutId id="2147483722" r:id="rId34"/>
    <p:sldLayoutId id="2147483723" r:id="rId35"/>
    <p:sldLayoutId id="2147483724" r:id="rId36"/>
    <p:sldLayoutId id="2147483725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4E2EF65-7EF5-4999-B5CE-6E28105E3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85" y="457200"/>
            <a:ext cx="8583912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4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1C149F-25E9-46EC-92F2-5DD467AC1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94" y="184959"/>
            <a:ext cx="8016935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42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3C1647-EF20-4729-AEE4-4B43EB038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279" y="-29238"/>
            <a:ext cx="9234505" cy="45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2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D6AA5E-F68F-427E-B2A6-FBC0D05B8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130" y="379622"/>
            <a:ext cx="6425741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5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32" y="4413519"/>
            <a:ext cx="3391914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342900"/>
            <a:r>
              <a:rPr lang="en-US" sz="800" dirty="0">
                <a:solidFill>
                  <a:srgbClr val="82837A"/>
                </a:solidFill>
              </a:rPr>
              <a:t>*   2017 and 2018 measured spring </a:t>
            </a:r>
            <a:r>
              <a:rPr lang="sv-SE" sz="800" dirty="0">
                <a:solidFill>
                  <a:srgbClr val="82837A"/>
                </a:solidFill>
              </a:rPr>
              <a:t>2020</a:t>
            </a:r>
          </a:p>
          <a:p>
            <a:pPr defTabSz="342900"/>
            <a:r>
              <a:rPr lang="sv-SE" sz="800" dirty="0">
                <a:solidFill>
                  <a:srgbClr val="82837A"/>
                </a:solidFill>
              </a:rPr>
              <a:t>     2019 measured spring 2021</a:t>
            </a:r>
          </a:p>
          <a:p>
            <a:pPr defTabSz="342900"/>
            <a:r>
              <a:rPr lang="sv-SE" sz="800" dirty="0">
                <a:solidFill>
                  <a:srgbClr val="82837A"/>
                </a:solidFill>
              </a:rPr>
              <a:t>     2020 and 2021 </a:t>
            </a:r>
            <a:r>
              <a:rPr lang="sv-SE" sz="800" dirty="0" err="1">
                <a:solidFill>
                  <a:srgbClr val="82837A"/>
                </a:solidFill>
              </a:rPr>
              <a:t>measured</a:t>
            </a:r>
            <a:r>
              <a:rPr lang="sv-SE" sz="800" dirty="0">
                <a:solidFill>
                  <a:srgbClr val="82837A"/>
                </a:solidFill>
              </a:rPr>
              <a:t> spring 2022</a:t>
            </a:r>
          </a:p>
          <a:p>
            <a:pPr defTabSz="342900"/>
            <a:r>
              <a:rPr lang="sv-SE" sz="800" dirty="0">
                <a:solidFill>
                  <a:srgbClr val="82837A"/>
                </a:solidFill>
              </a:rPr>
              <a:t>     2022 </a:t>
            </a:r>
            <a:r>
              <a:rPr lang="sv-SE" sz="800" dirty="0" err="1">
                <a:solidFill>
                  <a:srgbClr val="82837A"/>
                </a:solidFill>
              </a:rPr>
              <a:t>measured</a:t>
            </a:r>
            <a:r>
              <a:rPr lang="sv-SE" sz="800" dirty="0">
                <a:solidFill>
                  <a:srgbClr val="82837A"/>
                </a:solidFill>
              </a:rPr>
              <a:t> spring 2024</a:t>
            </a:r>
          </a:p>
          <a:p>
            <a:pPr defTabSz="342900"/>
            <a:r>
              <a:rPr lang="sv-SE" sz="800" dirty="0">
                <a:solidFill>
                  <a:srgbClr val="82837A"/>
                </a:solidFill>
              </a:rPr>
              <a:t>     2023 </a:t>
            </a:r>
            <a:r>
              <a:rPr lang="sv-SE" sz="800" dirty="0" err="1">
                <a:solidFill>
                  <a:srgbClr val="82837A"/>
                </a:solidFill>
              </a:rPr>
              <a:t>measured</a:t>
            </a:r>
            <a:r>
              <a:rPr lang="sv-SE" sz="800" dirty="0">
                <a:solidFill>
                  <a:srgbClr val="82837A"/>
                </a:solidFill>
              </a:rPr>
              <a:t> spring 2025</a:t>
            </a:r>
          </a:p>
          <a:p>
            <a:pPr defTabSz="342900"/>
            <a:r>
              <a:rPr lang="sv-SE" sz="800" dirty="0">
                <a:solidFill>
                  <a:srgbClr val="82837A"/>
                </a:solidFill>
              </a:rPr>
              <a:t>     2024 and 2025 </a:t>
            </a:r>
            <a:r>
              <a:rPr lang="sv-SE" sz="800" dirty="0" err="1">
                <a:solidFill>
                  <a:srgbClr val="82837A"/>
                </a:solidFill>
              </a:rPr>
              <a:t>measured</a:t>
            </a:r>
            <a:r>
              <a:rPr lang="sv-SE" sz="800" dirty="0">
                <a:solidFill>
                  <a:srgbClr val="82837A"/>
                </a:solidFill>
              </a:rPr>
              <a:t> spring 2026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0B6067B9-DEEE-49D3-BE88-C1F5957F3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377" y="580499"/>
            <a:ext cx="5889246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500" y="4404358"/>
            <a:ext cx="5758382" cy="89255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sv-SE" sz="800" dirty="0">
                <a:solidFill>
                  <a:srgbClr val="82837A"/>
                </a:solidFill>
              </a:rPr>
              <a:t>*384 alumni 2017 and 291 alumni 2018, present on LI in April 2020.</a:t>
            </a:r>
          </a:p>
          <a:p>
            <a:r>
              <a:rPr lang="sv-SE" sz="800" dirty="0">
                <a:solidFill>
                  <a:srgbClr val="82837A"/>
                </a:solidFill>
              </a:rPr>
              <a:t>  344 alumni 2019, present on LI in April 2021.</a:t>
            </a:r>
          </a:p>
          <a:p>
            <a:r>
              <a:rPr lang="sv-SE" sz="800" dirty="0">
                <a:solidFill>
                  <a:srgbClr val="82837A"/>
                </a:solidFill>
              </a:rPr>
              <a:t>  362 alumni 2020 and 358 alumni 2021, present on LI in May 2022.</a:t>
            </a:r>
          </a:p>
          <a:p>
            <a:r>
              <a:rPr lang="sv-SE" sz="800" dirty="0">
                <a:solidFill>
                  <a:srgbClr val="82837A"/>
                </a:solidFill>
              </a:rPr>
              <a:t>  414 alumni 2022, present on LI in May 2024.</a:t>
            </a:r>
          </a:p>
          <a:p>
            <a:r>
              <a:rPr lang="sv-SE" sz="800" dirty="0">
                <a:solidFill>
                  <a:srgbClr val="82837A"/>
                </a:solidFill>
              </a:rPr>
              <a:t>  417 alumni 2023 present on LI in May 2025, </a:t>
            </a:r>
          </a:p>
          <a:p>
            <a:r>
              <a:rPr lang="sv-SE" sz="800" dirty="0">
                <a:solidFill>
                  <a:srgbClr val="82837A"/>
                </a:solidFill>
              </a:rPr>
              <a:t>  468 alumni 2024, and 393 alumni 2025 present on LI in May 2026.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1000" dirty="0">
              <a:solidFill>
                <a:srgbClr val="82837A"/>
              </a:solidFill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FDA1C0-0223-485D-B504-4ABEA1156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103" y="291421"/>
            <a:ext cx="6681795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52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E75E329-C4C0-4026-BE73-E6F015437910}"/>
              </a:ext>
            </a:extLst>
          </p:cNvPr>
          <p:cNvSpPr txBox="1"/>
          <p:nvPr/>
        </p:nvSpPr>
        <p:spPr>
          <a:xfrm>
            <a:off x="571500" y="4404358"/>
            <a:ext cx="5758382" cy="89255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sv-SE" sz="800" dirty="0">
                <a:solidFill>
                  <a:srgbClr val="82837A"/>
                </a:solidFill>
              </a:rPr>
              <a:t>*384 alumni 2017 and 291 alumni 2018, present on LI in April 2020.</a:t>
            </a:r>
          </a:p>
          <a:p>
            <a:r>
              <a:rPr lang="sv-SE" sz="800" dirty="0">
                <a:solidFill>
                  <a:srgbClr val="82837A"/>
                </a:solidFill>
              </a:rPr>
              <a:t>  344 alumni 2019, present on LI in April 2021.</a:t>
            </a:r>
          </a:p>
          <a:p>
            <a:r>
              <a:rPr lang="sv-SE" sz="800" dirty="0">
                <a:solidFill>
                  <a:srgbClr val="82837A"/>
                </a:solidFill>
              </a:rPr>
              <a:t>  362 alumni 2020 and 358 alumni 2021, present on LI in May 2022.</a:t>
            </a:r>
          </a:p>
          <a:p>
            <a:r>
              <a:rPr lang="sv-SE" sz="800" dirty="0">
                <a:solidFill>
                  <a:srgbClr val="82837A"/>
                </a:solidFill>
              </a:rPr>
              <a:t>  414 alumni 2022, present on LI in May 2024.</a:t>
            </a:r>
          </a:p>
          <a:p>
            <a:r>
              <a:rPr lang="sv-SE" sz="800" dirty="0">
                <a:solidFill>
                  <a:srgbClr val="82837A"/>
                </a:solidFill>
              </a:rPr>
              <a:t>  417 alumni 2023 present on LI in May 2025, </a:t>
            </a:r>
          </a:p>
          <a:p>
            <a:r>
              <a:rPr lang="sv-SE" sz="800" dirty="0">
                <a:solidFill>
                  <a:srgbClr val="82837A"/>
                </a:solidFill>
              </a:rPr>
              <a:t>  468 alumni 2024 present on LI in May 2026.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1000" dirty="0">
              <a:solidFill>
                <a:srgbClr val="82837A"/>
              </a:solidFill>
              <a:highlight>
                <a:srgbClr val="FF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92B847-E109-45A2-B4FF-DDEA84FA3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92" y="325966"/>
            <a:ext cx="6645216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58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2BF1B6-3F69-461B-BEAC-A6872501B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71" y="4956"/>
            <a:ext cx="8327858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6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A81C4E-8B9F-4E5F-B9E7-795C7DC31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" y="-70032"/>
            <a:ext cx="9988665" cy="50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80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F37910-58BB-4A96-8749-2D01E46CB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54" y="106234"/>
            <a:ext cx="6864691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27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4820B9-7A85-40BE-A41F-9CB1ECE16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70" y="235312"/>
            <a:ext cx="7797460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91533"/>
      </p:ext>
    </p:extLst>
  </p:cSld>
  <p:clrMapOvr>
    <a:masterClrMapping/>
  </p:clrMapOvr>
</p:sld>
</file>

<file path=ppt/theme/theme1.xml><?xml version="1.0" encoding="utf-8"?>
<a:theme xmlns:a="http://schemas.openxmlformats.org/drawingml/2006/main" name="HHK">
  <a:themeElements>
    <a:clrScheme name="Custom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8AD2C4"/>
      </a:accent2>
      <a:accent3>
        <a:srgbClr val="A5A5A5"/>
      </a:accent3>
      <a:accent4>
        <a:srgbClr val="FFC000"/>
      </a:accent4>
      <a:accent5>
        <a:srgbClr val="7030A0"/>
      </a:accent5>
      <a:accent6>
        <a:srgbClr val="92D05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 anchorCtr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000" dirty="0" smtClean="0">
            <a:solidFill>
              <a:srgbClr val="82837A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HK" id="{9994AF16-3675-4760-A587-B6207008019F}" vid="{77FF66FB-B9A3-4AFA-8CF6-CF04B4906A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27858</TotalTime>
  <Words>197</Words>
  <Application>Microsoft Office PowerPoint</Application>
  <PresentationFormat>On-screen Show (16:9)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HHK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Karlstads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Karlsson</dc:creator>
  <cp:lastModifiedBy>Marie Karlsson</cp:lastModifiedBy>
  <cp:revision>290</cp:revision>
  <dcterms:created xsi:type="dcterms:W3CDTF">2020-03-25T06:48:20Z</dcterms:created>
  <dcterms:modified xsi:type="dcterms:W3CDTF">2026-06-12T11:03:37Z</dcterms:modified>
</cp:coreProperties>
</file>