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F31252E5-72A9-F345-991C-C4B2878078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904" y="2142109"/>
            <a:ext cx="7502779" cy="3502787"/>
          </a:xfrm>
          <a:prstGeom prst="rect">
            <a:avLst/>
          </a:prstGeom>
        </p:spPr>
        <p:txBody>
          <a:bodyPr lIns="0" tIns="0" rIns="0" bIns="0"/>
          <a:lstStyle>
            <a:lvl1pPr marL="179384" indent="-179384"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0051" indent="-207958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8331" indent="-139697">
              <a:spcBef>
                <a:spcPts val="2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42962" indent="-188909">
              <a:spcBef>
                <a:spcPts val="2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8705" indent="-146046">
              <a:spcBef>
                <a:spcPts val="2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89B75531-E241-B047-9689-E5239617D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1" y="807447"/>
            <a:ext cx="7508874" cy="1143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61630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4">
            <a:extLst>
              <a:ext uri="{FF2B5EF4-FFF2-40B4-BE49-F238E27FC236}">
                <a16:creationId xmlns:a16="http://schemas.microsoft.com/office/drawing/2014/main" id="{443BACFF-A1C0-A949-9838-50E10FBF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611" y="935465"/>
            <a:ext cx="3793137" cy="11392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CB8131D3-C462-DB48-BD68-4CD81FB38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7" y="2298125"/>
            <a:ext cx="3792760" cy="3110495"/>
          </a:xfrm>
          <a:prstGeom prst="rect">
            <a:avLst/>
          </a:prstGeom>
        </p:spPr>
        <p:txBody>
          <a:bodyPr lIns="0" tIns="0" rIns="0" bIns="0"/>
          <a:lstStyle>
            <a:lvl1pPr marL="150809" indent="-150809"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287" indent="-180971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11906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-161921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42" indent="-152396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" name="Bildobjekt 4" descr="IntAffärer_8296_LowRes.jpg">
            <a:extLst>
              <a:ext uri="{FF2B5EF4-FFF2-40B4-BE49-F238E27FC236}">
                <a16:creationId xmlns:a16="http://schemas.microsoft.com/office/drawing/2014/main" id="{15930F51-15CA-B044-AD22-C3058AA07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00" y="0"/>
            <a:ext cx="3919200" cy="58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8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4">
            <a:extLst>
              <a:ext uri="{FF2B5EF4-FFF2-40B4-BE49-F238E27FC236}">
                <a16:creationId xmlns:a16="http://schemas.microsoft.com/office/drawing/2014/main" id="{443BACFF-A1C0-A949-9838-50E10FBF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611" y="935465"/>
            <a:ext cx="3793137" cy="11392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CB8131D3-C462-DB48-BD68-4CD81FB38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7" y="2298125"/>
            <a:ext cx="3792760" cy="3110495"/>
          </a:xfrm>
          <a:prstGeom prst="rect">
            <a:avLst/>
          </a:prstGeom>
        </p:spPr>
        <p:txBody>
          <a:bodyPr lIns="0" tIns="0" rIns="0" bIns="0"/>
          <a:lstStyle>
            <a:lvl1pPr marL="150809" indent="-150809"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287" indent="-180971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11906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-161921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42" indent="-152396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 descr="IntAffärer_8501_LowRes.jpg">
            <a:extLst>
              <a:ext uri="{FF2B5EF4-FFF2-40B4-BE49-F238E27FC236}">
                <a16:creationId xmlns:a16="http://schemas.microsoft.com/office/drawing/2014/main" id="{51591741-FE8F-394A-8D7F-8B6CB5545F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00" y="-1"/>
            <a:ext cx="3919200" cy="58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87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4">
            <a:extLst>
              <a:ext uri="{FF2B5EF4-FFF2-40B4-BE49-F238E27FC236}">
                <a16:creationId xmlns:a16="http://schemas.microsoft.com/office/drawing/2014/main" id="{443BACFF-A1C0-A949-9838-50E10FBF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611" y="935465"/>
            <a:ext cx="3793137" cy="11392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CB8131D3-C462-DB48-BD68-4CD81FB38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7" y="2298125"/>
            <a:ext cx="3792760" cy="3110495"/>
          </a:xfrm>
          <a:prstGeom prst="rect">
            <a:avLst/>
          </a:prstGeom>
        </p:spPr>
        <p:txBody>
          <a:bodyPr lIns="0" tIns="0" rIns="0" bIns="0"/>
          <a:lstStyle>
            <a:lvl1pPr marL="150809" indent="-150809"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287" indent="-180971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11906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-161921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42" indent="-152396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" name="Bildobjekt 4" descr="Jurist_8203_LowRes.jpg">
            <a:extLst>
              <a:ext uri="{FF2B5EF4-FFF2-40B4-BE49-F238E27FC236}">
                <a16:creationId xmlns:a16="http://schemas.microsoft.com/office/drawing/2014/main" id="{4D87545E-C137-6846-868C-C86392E45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483322"/>
            <a:ext cx="3924000" cy="2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69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4">
            <a:extLst>
              <a:ext uri="{FF2B5EF4-FFF2-40B4-BE49-F238E27FC236}">
                <a16:creationId xmlns:a16="http://schemas.microsoft.com/office/drawing/2014/main" id="{443BACFF-A1C0-A949-9838-50E10FBF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611" y="935465"/>
            <a:ext cx="3793137" cy="11392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CB8131D3-C462-DB48-BD68-4CD81FB38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7" y="2298125"/>
            <a:ext cx="3792760" cy="3110495"/>
          </a:xfrm>
          <a:prstGeom prst="rect">
            <a:avLst/>
          </a:prstGeom>
        </p:spPr>
        <p:txBody>
          <a:bodyPr lIns="0" tIns="0" rIns="0" bIns="0"/>
          <a:lstStyle>
            <a:lvl1pPr marL="150809" indent="-150809"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287" indent="-180971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11906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-161921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42" indent="-152396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 descr="Jurist_8406_LowRes.jpg">
            <a:extLst>
              <a:ext uri="{FF2B5EF4-FFF2-40B4-BE49-F238E27FC236}">
                <a16:creationId xmlns:a16="http://schemas.microsoft.com/office/drawing/2014/main" id="{04A234D3-DB65-E442-AF32-39C23DCB24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483322"/>
            <a:ext cx="3924000" cy="26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32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4">
            <a:extLst>
              <a:ext uri="{FF2B5EF4-FFF2-40B4-BE49-F238E27FC236}">
                <a16:creationId xmlns:a16="http://schemas.microsoft.com/office/drawing/2014/main" id="{443BACFF-A1C0-A949-9838-50E10FBF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611" y="935465"/>
            <a:ext cx="3793137" cy="11392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CB8131D3-C462-DB48-BD68-4CD81FB38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7" y="2298125"/>
            <a:ext cx="3792760" cy="3110495"/>
          </a:xfrm>
          <a:prstGeom prst="rect">
            <a:avLst/>
          </a:prstGeom>
        </p:spPr>
        <p:txBody>
          <a:bodyPr lIns="0" tIns="0" rIns="0" bIns="0"/>
          <a:lstStyle>
            <a:lvl1pPr marL="150809" indent="-150809"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287" indent="-180971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11906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-161921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42" indent="-152396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" name="Bildobjekt 4" descr="IT_9740_LowRes.jpg">
            <a:extLst>
              <a:ext uri="{FF2B5EF4-FFF2-40B4-BE49-F238E27FC236}">
                <a16:creationId xmlns:a16="http://schemas.microsoft.com/office/drawing/2014/main" id="{D8D04935-3CAF-904A-8608-7D4FE47DE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483322"/>
            <a:ext cx="3924000" cy="2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38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4">
            <a:extLst>
              <a:ext uri="{FF2B5EF4-FFF2-40B4-BE49-F238E27FC236}">
                <a16:creationId xmlns:a16="http://schemas.microsoft.com/office/drawing/2014/main" id="{443BACFF-A1C0-A949-9838-50E10FBF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611" y="935465"/>
            <a:ext cx="3793137" cy="11392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CB8131D3-C462-DB48-BD68-4CD81FB38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7" y="2298125"/>
            <a:ext cx="3792760" cy="3110495"/>
          </a:xfrm>
          <a:prstGeom prst="rect">
            <a:avLst/>
          </a:prstGeom>
        </p:spPr>
        <p:txBody>
          <a:bodyPr lIns="0" tIns="0" rIns="0" bIns="0"/>
          <a:lstStyle>
            <a:lvl1pPr marL="150809" indent="-150809"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287" indent="-180971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11906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-161921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42" indent="-152396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 descr="IT_9384_LowRes.jpg">
            <a:extLst>
              <a:ext uri="{FF2B5EF4-FFF2-40B4-BE49-F238E27FC236}">
                <a16:creationId xmlns:a16="http://schemas.microsoft.com/office/drawing/2014/main" id="{9AF3F032-3904-D649-B45D-06BEFF4B3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483322"/>
            <a:ext cx="3924000" cy="26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75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4">
            <a:extLst>
              <a:ext uri="{FF2B5EF4-FFF2-40B4-BE49-F238E27FC236}">
                <a16:creationId xmlns:a16="http://schemas.microsoft.com/office/drawing/2014/main" id="{443BACFF-A1C0-A949-9838-50E10FBF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611" y="935465"/>
            <a:ext cx="3793137" cy="11392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CB8131D3-C462-DB48-BD68-4CD81FB38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7" y="2298125"/>
            <a:ext cx="3792760" cy="3110495"/>
          </a:xfrm>
          <a:prstGeom prst="rect">
            <a:avLst/>
          </a:prstGeom>
        </p:spPr>
        <p:txBody>
          <a:bodyPr lIns="0" tIns="0" rIns="0" bIns="0"/>
          <a:lstStyle>
            <a:lvl1pPr marL="150809" indent="-150809"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287" indent="-180971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11906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-161921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42" indent="-152396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" name="Bildobjekt 4" descr="IT_9145_LowRes.jpg">
            <a:extLst>
              <a:ext uri="{FF2B5EF4-FFF2-40B4-BE49-F238E27FC236}">
                <a16:creationId xmlns:a16="http://schemas.microsoft.com/office/drawing/2014/main" id="{F40A6B68-85D5-3741-ABF3-14CEBC355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481535"/>
            <a:ext cx="3924000" cy="26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05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4">
            <a:extLst>
              <a:ext uri="{FF2B5EF4-FFF2-40B4-BE49-F238E27FC236}">
                <a16:creationId xmlns:a16="http://schemas.microsoft.com/office/drawing/2014/main" id="{443BACFF-A1C0-A949-9838-50E10FBF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611" y="935465"/>
            <a:ext cx="3793137" cy="11392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CB8131D3-C462-DB48-BD68-4CD81FB38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7" y="2298125"/>
            <a:ext cx="3792760" cy="3110495"/>
          </a:xfrm>
          <a:prstGeom prst="rect">
            <a:avLst/>
          </a:prstGeom>
        </p:spPr>
        <p:txBody>
          <a:bodyPr lIns="0" tIns="0" rIns="0" bIns="0"/>
          <a:lstStyle>
            <a:lvl1pPr marL="150809" indent="-150809"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287" indent="-180971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11906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-161921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42" indent="-152396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 descr="IntAffärer_8151_LowRes.jpg">
            <a:extLst>
              <a:ext uri="{FF2B5EF4-FFF2-40B4-BE49-F238E27FC236}">
                <a16:creationId xmlns:a16="http://schemas.microsoft.com/office/drawing/2014/main" id="{6C51E51E-4D2E-1645-8551-DF4825569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481535"/>
            <a:ext cx="3924000" cy="2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18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9081871-C545-714E-8458-E325FFF188CE}"/>
              </a:ext>
            </a:extLst>
          </p:cNvPr>
          <p:cNvSpPr/>
          <p:nvPr userDrawn="1"/>
        </p:nvSpPr>
        <p:spPr>
          <a:xfrm>
            <a:off x="6084000" y="0"/>
            <a:ext cx="3060000" cy="5878800"/>
          </a:xfrm>
          <a:prstGeom prst="rect">
            <a:avLst/>
          </a:prstGeom>
          <a:solidFill>
            <a:srgbClr val="F3C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C16CE892-4D2C-4047-899E-588E29002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775" y="1616868"/>
            <a:ext cx="2626278" cy="26231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300" indent="-190500">
              <a:spcBef>
                <a:spcPts val="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8188" indent="-119063">
              <a:spcBef>
                <a:spcPts val="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71450">
              <a:spcBef>
                <a:spcPts val="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47638">
              <a:spcBef>
                <a:spcPts val="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4">
            <a:extLst>
              <a:ext uri="{FF2B5EF4-FFF2-40B4-BE49-F238E27FC236}">
                <a16:creationId xmlns:a16="http://schemas.microsoft.com/office/drawing/2014/main" id="{105EA8E3-4A91-FF44-A61B-30FD09C9E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4775" y="638765"/>
            <a:ext cx="2626278" cy="9278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diagram 16">
            <a:extLst>
              <a:ext uri="{FF2B5EF4-FFF2-40B4-BE49-F238E27FC236}">
                <a16:creationId xmlns:a16="http://schemas.microsoft.com/office/drawing/2014/main" id="{2A376D0F-F544-C84C-955B-D8B98B02416D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952901"/>
            <a:ext cx="4588137" cy="4052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272840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5A34C085-23CA-0A4F-B76F-8D4AA14AAADA}"/>
              </a:ext>
            </a:extLst>
          </p:cNvPr>
          <p:cNvSpPr/>
          <p:nvPr userDrawn="1"/>
        </p:nvSpPr>
        <p:spPr>
          <a:xfrm>
            <a:off x="6084000" y="0"/>
            <a:ext cx="3060000" cy="5878800"/>
          </a:xfrm>
          <a:prstGeom prst="rect">
            <a:avLst/>
          </a:prstGeom>
          <a:solidFill>
            <a:srgbClr val="C1B1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C16CE892-4D2C-4047-899E-588E29002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775" y="1616868"/>
            <a:ext cx="2626278" cy="26231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300" indent="-190500">
              <a:spcBef>
                <a:spcPts val="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8188" indent="-119063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714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47638">
              <a:spcBef>
                <a:spcPts val="0"/>
              </a:spcBef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4">
            <a:extLst>
              <a:ext uri="{FF2B5EF4-FFF2-40B4-BE49-F238E27FC236}">
                <a16:creationId xmlns:a16="http://schemas.microsoft.com/office/drawing/2014/main" id="{105EA8E3-4A91-FF44-A61B-30FD09C9E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4775" y="638765"/>
            <a:ext cx="2626278" cy="9278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diagram 16">
            <a:extLst>
              <a:ext uri="{FF2B5EF4-FFF2-40B4-BE49-F238E27FC236}">
                <a16:creationId xmlns:a16="http://schemas.microsoft.com/office/drawing/2014/main" id="{2A376D0F-F544-C84C-955B-D8B98B02416D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952901"/>
            <a:ext cx="4588137" cy="4052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189345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Jurist_7758_LowRes.jpg">
            <a:extLst>
              <a:ext uri="{FF2B5EF4-FFF2-40B4-BE49-F238E27FC236}">
                <a16:creationId xmlns:a16="http://schemas.microsoft.com/office/drawing/2014/main" id="{F595ED83-9DAF-8E48-ADB4-CA5A5C50D5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40" y="0"/>
            <a:ext cx="3921760" cy="5882640"/>
          </a:xfrm>
          <a:prstGeom prst="rect">
            <a:avLst/>
          </a:prstGeom>
        </p:spPr>
      </p:pic>
      <p:sp>
        <p:nvSpPr>
          <p:cNvPr id="11" name="Rubrik 4">
            <a:extLst>
              <a:ext uri="{FF2B5EF4-FFF2-40B4-BE49-F238E27FC236}">
                <a16:creationId xmlns:a16="http://schemas.microsoft.com/office/drawing/2014/main" id="{F6D01046-A27E-C745-914C-23DE7AB94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611" y="935465"/>
            <a:ext cx="3793137" cy="11392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ACBF39F2-1091-5445-A492-420424BF95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7" y="2298125"/>
            <a:ext cx="3792760" cy="3110495"/>
          </a:xfrm>
          <a:prstGeom prst="rect">
            <a:avLst/>
          </a:prstGeom>
        </p:spPr>
        <p:txBody>
          <a:bodyPr lIns="0" tIns="0" rIns="0" bIns="0"/>
          <a:lstStyle>
            <a:lvl1pPr marL="150809" indent="-150809"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287" indent="-180971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11906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-161921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42" indent="-152396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51057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54AB92A1-1847-FD48-B9A7-B0B08FF28BFA}"/>
              </a:ext>
            </a:extLst>
          </p:cNvPr>
          <p:cNvSpPr/>
          <p:nvPr userDrawn="1"/>
        </p:nvSpPr>
        <p:spPr>
          <a:xfrm>
            <a:off x="6087804" y="-1"/>
            <a:ext cx="3060000" cy="5878800"/>
          </a:xfrm>
          <a:prstGeom prst="rect">
            <a:avLst/>
          </a:prstGeom>
          <a:solidFill>
            <a:srgbClr val="779D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C16CE892-4D2C-4047-899E-588E29002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775" y="1616868"/>
            <a:ext cx="2626278" cy="26231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300" indent="-190500">
              <a:spcBef>
                <a:spcPts val="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8188" indent="-119063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714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47638">
              <a:spcBef>
                <a:spcPts val="0"/>
              </a:spcBef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4">
            <a:extLst>
              <a:ext uri="{FF2B5EF4-FFF2-40B4-BE49-F238E27FC236}">
                <a16:creationId xmlns:a16="http://schemas.microsoft.com/office/drawing/2014/main" id="{105EA8E3-4A91-FF44-A61B-30FD09C9E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4775" y="638765"/>
            <a:ext cx="2626278" cy="9278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diagram 16">
            <a:extLst>
              <a:ext uri="{FF2B5EF4-FFF2-40B4-BE49-F238E27FC236}">
                <a16:creationId xmlns:a16="http://schemas.microsoft.com/office/drawing/2014/main" id="{2A376D0F-F544-C84C-955B-D8B98B02416D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952901"/>
            <a:ext cx="4588137" cy="4052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2929572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07CBB46-F5E8-3240-948F-BE9CF2A3D495}"/>
              </a:ext>
            </a:extLst>
          </p:cNvPr>
          <p:cNvSpPr/>
          <p:nvPr userDrawn="1"/>
        </p:nvSpPr>
        <p:spPr>
          <a:xfrm>
            <a:off x="6084000" y="0"/>
            <a:ext cx="3060000" cy="5878799"/>
          </a:xfrm>
          <a:prstGeom prst="rect">
            <a:avLst/>
          </a:prstGeom>
          <a:solidFill>
            <a:srgbClr val="C33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C16CE892-4D2C-4047-899E-588E29002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775" y="1616868"/>
            <a:ext cx="2626278" cy="26231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300" indent="-190500">
              <a:spcBef>
                <a:spcPts val="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8188" indent="-119063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714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47638">
              <a:spcBef>
                <a:spcPts val="0"/>
              </a:spcBef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4">
            <a:extLst>
              <a:ext uri="{FF2B5EF4-FFF2-40B4-BE49-F238E27FC236}">
                <a16:creationId xmlns:a16="http://schemas.microsoft.com/office/drawing/2014/main" id="{105EA8E3-4A91-FF44-A61B-30FD09C9E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4775" y="638765"/>
            <a:ext cx="2626278" cy="9278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diagram 16">
            <a:extLst>
              <a:ext uri="{FF2B5EF4-FFF2-40B4-BE49-F238E27FC236}">
                <a16:creationId xmlns:a16="http://schemas.microsoft.com/office/drawing/2014/main" id="{2A376D0F-F544-C84C-955B-D8B98B02416D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952901"/>
            <a:ext cx="4588137" cy="4052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168973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D02E529C-927A-624C-8999-14CF5D0B7C86}"/>
              </a:ext>
            </a:extLst>
          </p:cNvPr>
          <p:cNvSpPr/>
          <p:nvPr userDrawn="1"/>
        </p:nvSpPr>
        <p:spPr>
          <a:xfrm>
            <a:off x="6084000" y="0"/>
            <a:ext cx="3060000" cy="5878799"/>
          </a:xfrm>
          <a:prstGeom prst="rect">
            <a:avLst/>
          </a:prstGeom>
          <a:solidFill>
            <a:srgbClr val="7CB8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C16CE892-4D2C-4047-899E-588E29002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775" y="1616868"/>
            <a:ext cx="2626278" cy="26231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300" indent="-190500">
              <a:spcBef>
                <a:spcPts val="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8188" indent="-119063">
              <a:spcBef>
                <a:spcPts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71450">
              <a:spcBef>
                <a:spcPts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47638"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4">
            <a:extLst>
              <a:ext uri="{FF2B5EF4-FFF2-40B4-BE49-F238E27FC236}">
                <a16:creationId xmlns:a16="http://schemas.microsoft.com/office/drawing/2014/main" id="{105EA8E3-4A91-FF44-A61B-30FD09C9E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4775" y="638765"/>
            <a:ext cx="2626278" cy="9278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diagram 16">
            <a:extLst>
              <a:ext uri="{FF2B5EF4-FFF2-40B4-BE49-F238E27FC236}">
                <a16:creationId xmlns:a16="http://schemas.microsoft.com/office/drawing/2014/main" id="{2A376D0F-F544-C84C-955B-D8B98B02416D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952901"/>
            <a:ext cx="4588137" cy="4052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1856783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489156D-84B3-3941-8A1C-9C75162FA6B3}"/>
              </a:ext>
            </a:extLst>
          </p:cNvPr>
          <p:cNvSpPr/>
          <p:nvPr userDrawn="1"/>
        </p:nvSpPr>
        <p:spPr>
          <a:xfrm>
            <a:off x="6084000" y="0"/>
            <a:ext cx="3060000" cy="5878799"/>
          </a:xfrm>
          <a:prstGeom prst="rect">
            <a:avLst/>
          </a:prstGeom>
          <a:solidFill>
            <a:srgbClr val="828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C16CE892-4D2C-4047-899E-588E29002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775" y="1616868"/>
            <a:ext cx="2626278" cy="26231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300" indent="-190500">
              <a:spcBef>
                <a:spcPts val="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8188" indent="-119063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714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47638">
              <a:spcBef>
                <a:spcPts val="0"/>
              </a:spcBef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4">
            <a:extLst>
              <a:ext uri="{FF2B5EF4-FFF2-40B4-BE49-F238E27FC236}">
                <a16:creationId xmlns:a16="http://schemas.microsoft.com/office/drawing/2014/main" id="{105EA8E3-4A91-FF44-A61B-30FD09C9E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4775" y="638765"/>
            <a:ext cx="2626278" cy="9278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diagram 16">
            <a:extLst>
              <a:ext uri="{FF2B5EF4-FFF2-40B4-BE49-F238E27FC236}">
                <a16:creationId xmlns:a16="http://schemas.microsoft.com/office/drawing/2014/main" id="{2A376D0F-F544-C84C-955B-D8B98B02416D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952901"/>
            <a:ext cx="4588137" cy="4052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2994931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diagram 16">
            <a:extLst>
              <a:ext uri="{FF2B5EF4-FFF2-40B4-BE49-F238E27FC236}">
                <a16:creationId xmlns:a16="http://schemas.microsoft.com/office/drawing/2014/main" id="{2A376D0F-F544-C84C-955B-D8B98B02416D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1013293"/>
            <a:ext cx="4588137" cy="3991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9253784-7314-9342-B437-BEC273CC6BB4}"/>
              </a:ext>
            </a:extLst>
          </p:cNvPr>
          <p:cNvSpPr/>
          <p:nvPr userDrawn="1"/>
        </p:nvSpPr>
        <p:spPr>
          <a:xfrm>
            <a:off x="5716447" y="1013294"/>
            <a:ext cx="3060000" cy="1755000"/>
          </a:xfrm>
          <a:prstGeom prst="rect">
            <a:avLst/>
          </a:prstGeom>
          <a:solidFill>
            <a:srgbClr val="F3C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2">
            <a:extLst>
              <a:ext uri="{FF2B5EF4-FFF2-40B4-BE49-F238E27FC236}">
                <a16:creationId xmlns:a16="http://schemas.microsoft.com/office/drawing/2014/main" id="{6476F67A-0416-FD45-B7A0-900EA5C2F5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7222" y="1123187"/>
            <a:ext cx="2693390" cy="2166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1AE1085F-7829-F149-AEF7-947ED809EA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7222" y="1415600"/>
            <a:ext cx="2693390" cy="127689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4663" indent="-209550">
              <a:spcBef>
                <a:spcPts val="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8338" indent="-174625">
              <a:spcBef>
                <a:spcPts val="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767742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F8FAC93-EB3E-DB47-B477-9E198E4D5AE7}"/>
              </a:ext>
            </a:extLst>
          </p:cNvPr>
          <p:cNvSpPr/>
          <p:nvPr userDrawn="1"/>
        </p:nvSpPr>
        <p:spPr>
          <a:xfrm>
            <a:off x="5716447" y="1013293"/>
            <a:ext cx="3060000" cy="1755000"/>
          </a:xfrm>
          <a:prstGeom prst="rect">
            <a:avLst/>
          </a:prstGeom>
          <a:solidFill>
            <a:srgbClr val="C1B1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1" name="Platshållare för diagram 16">
            <a:extLst>
              <a:ext uri="{FF2B5EF4-FFF2-40B4-BE49-F238E27FC236}">
                <a16:creationId xmlns:a16="http://schemas.microsoft.com/office/drawing/2014/main" id="{2A376D0F-F544-C84C-955B-D8B98B02416D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1013293"/>
            <a:ext cx="4588137" cy="3991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10" name="Rubrik 2">
            <a:extLst>
              <a:ext uri="{FF2B5EF4-FFF2-40B4-BE49-F238E27FC236}">
                <a16:creationId xmlns:a16="http://schemas.microsoft.com/office/drawing/2014/main" id="{6476F67A-0416-FD45-B7A0-900EA5C2F5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7222" y="1123187"/>
            <a:ext cx="2693390" cy="2166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1AE1085F-7829-F149-AEF7-947ED809EA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7222" y="1415600"/>
            <a:ext cx="2693390" cy="127689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4663" indent="-2095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8338" indent="-174625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934966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90FDED6-798E-3F4E-8077-D11DF7154CF5}"/>
              </a:ext>
            </a:extLst>
          </p:cNvPr>
          <p:cNvSpPr/>
          <p:nvPr userDrawn="1"/>
        </p:nvSpPr>
        <p:spPr>
          <a:xfrm>
            <a:off x="5716447" y="1013294"/>
            <a:ext cx="3060000" cy="1755000"/>
          </a:xfrm>
          <a:prstGeom prst="rect">
            <a:avLst/>
          </a:prstGeom>
          <a:solidFill>
            <a:srgbClr val="779D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iagram 16">
            <a:extLst>
              <a:ext uri="{FF2B5EF4-FFF2-40B4-BE49-F238E27FC236}">
                <a16:creationId xmlns:a16="http://schemas.microsoft.com/office/drawing/2014/main" id="{2A376D0F-F544-C84C-955B-D8B98B02416D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1013293"/>
            <a:ext cx="4588137" cy="3991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10" name="Rubrik 2">
            <a:extLst>
              <a:ext uri="{FF2B5EF4-FFF2-40B4-BE49-F238E27FC236}">
                <a16:creationId xmlns:a16="http://schemas.microsoft.com/office/drawing/2014/main" id="{6476F67A-0416-FD45-B7A0-900EA5C2F5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7222" y="1123187"/>
            <a:ext cx="2693390" cy="2166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1AE1085F-7829-F149-AEF7-947ED809EA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7222" y="1415600"/>
            <a:ext cx="2693390" cy="127689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4663" indent="-2095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8338" indent="-174625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326893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1366C93-2150-8748-8A98-C405DC1202A2}"/>
              </a:ext>
            </a:extLst>
          </p:cNvPr>
          <p:cNvSpPr/>
          <p:nvPr userDrawn="1"/>
        </p:nvSpPr>
        <p:spPr>
          <a:xfrm>
            <a:off x="5716447" y="1013293"/>
            <a:ext cx="3060000" cy="1755000"/>
          </a:xfrm>
          <a:prstGeom prst="rect">
            <a:avLst/>
          </a:prstGeom>
          <a:solidFill>
            <a:srgbClr val="C33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iagram 16">
            <a:extLst>
              <a:ext uri="{FF2B5EF4-FFF2-40B4-BE49-F238E27FC236}">
                <a16:creationId xmlns:a16="http://schemas.microsoft.com/office/drawing/2014/main" id="{2A376D0F-F544-C84C-955B-D8B98B02416D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1013293"/>
            <a:ext cx="4588137" cy="3991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10" name="Rubrik 2">
            <a:extLst>
              <a:ext uri="{FF2B5EF4-FFF2-40B4-BE49-F238E27FC236}">
                <a16:creationId xmlns:a16="http://schemas.microsoft.com/office/drawing/2014/main" id="{6476F67A-0416-FD45-B7A0-900EA5C2F5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7222" y="1123187"/>
            <a:ext cx="2693390" cy="2166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1AE1085F-7829-F149-AEF7-947ED809EA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7222" y="1415600"/>
            <a:ext cx="2693390" cy="127689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4663" indent="-2095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8338" indent="-174625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186229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8A7829-53C5-3D4E-ACD8-70DEF0D35478}"/>
              </a:ext>
            </a:extLst>
          </p:cNvPr>
          <p:cNvSpPr/>
          <p:nvPr userDrawn="1"/>
        </p:nvSpPr>
        <p:spPr>
          <a:xfrm>
            <a:off x="5716447" y="1013294"/>
            <a:ext cx="3060000" cy="1755000"/>
          </a:xfrm>
          <a:prstGeom prst="rect">
            <a:avLst/>
          </a:prstGeom>
          <a:solidFill>
            <a:srgbClr val="7CB8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iagram 16">
            <a:extLst>
              <a:ext uri="{FF2B5EF4-FFF2-40B4-BE49-F238E27FC236}">
                <a16:creationId xmlns:a16="http://schemas.microsoft.com/office/drawing/2014/main" id="{2A376D0F-F544-C84C-955B-D8B98B02416D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1013293"/>
            <a:ext cx="4588137" cy="3991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10" name="Rubrik 2">
            <a:extLst>
              <a:ext uri="{FF2B5EF4-FFF2-40B4-BE49-F238E27FC236}">
                <a16:creationId xmlns:a16="http://schemas.microsoft.com/office/drawing/2014/main" id="{6476F67A-0416-FD45-B7A0-900EA5C2F5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7222" y="1123187"/>
            <a:ext cx="2693390" cy="2166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1AE1085F-7829-F149-AEF7-947ED809EA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7222" y="1415600"/>
            <a:ext cx="2693390" cy="127689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4663" indent="-209550">
              <a:spcBef>
                <a:spcPts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8338" indent="-174625">
              <a:spcBef>
                <a:spcPts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060197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E2C7E04-07EB-E643-80FB-D37CCBFE01AC}"/>
              </a:ext>
            </a:extLst>
          </p:cNvPr>
          <p:cNvSpPr/>
          <p:nvPr userDrawn="1"/>
        </p:nvSpPr>
        <p:spPr>
          <a:xfrm>
            <a:off x="5716447" y="1013294"/>
            <a:ext cx="3060000" cy="1755000"/>
          </a:xfrm>
          <a:prstGeom prst="rect">
            <a:avLst/>
          </a:prstGeom>
          <a:solidFill>
            <a:srgbClr val="828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iagram 16">
            <a:extLst>
              <a:ext uri="{FF2B5EF4-FFF2-40B4-BE49-F238E27FC236}">
                <a16:creationId xmlns:a16="http://schemas.microsoft.com/office/drawing/2014/main" id="{2A376D0F-F544-C84C-955B-D8B98B02416D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1013293"/>
            <a:ext cx="4588137" cy="3991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10" name="Rubrik 2">
            <a:extLst>
              <a:ext uri="{FF2B5EF4-FFF2-40B4-BE49-F238E27FC236}">
                <a16:creationId xmlns:a16="http://schemas.microsoft.com/office/drawing/2014/main" id="{6476F67A-0416-FD45-B7A0-900EA5C2F5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7222" y="1123187"/>
            <a:ext cx="2693390" cy="2166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1AE1085F-7829-F149-AEF7-947ED809EA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7222" y="1415600"/>
            <a:ext cx="2693390" cy="127689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4663" indent="-2095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8338" indent="-174625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5858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Jurist_8344_LowRes.jpg">
            <a:extLst>
              <a:ext uri="{FF2B5EF4-FFF2-40B4-BE49-F238E27FC236}">
                <a16:creationId xmlns:a16="http://schemas.microsoft.com/office/drawing/2014/main" id="{A62CF83F-8E67-ED45-BBCF-631A9F669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00" y="0"/>
            <a:ext cx="3919200" cy="5878800"/>
          </a:xfrm>
          <a:prstGeom prst="rect">
            <a:avLst/>
          </a:prstGeom>
        </p:spPr>
      </p:pic>
      <p:sp>
        <p:nvSpPr>
          <p:cNvPr id="9" name="Rubrik 4">
            <a:extLst>
              <a:ext uri="{FF2B5EF4-FFF2-40B4-BE49-F238E27FC236}">
                <a16:creationId xmlns:a16="http://schemas.microsoft.com/office/drawing/2014/main" id="{443BACFF-A1C0-A949-9838-50E10FBF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611" y="935465"/>
            <a:ext cx="3793137" cy="11392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CB8131D3-C462-DB48-BD68-4CD81FB38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7" y="2298125"/>
            <a:ext cx="3792760" cy="3110495"/>
          </a:xfrm>
          <a:prstGeom prst="rect">
            <a:avLst/>
          </a:prstGeom>
        </p:spPr>
        <p:txBody>
          <a:bodyPr lIns="0" tIns="0" rIns="0" bIns="0"/>
          <a:lstStyle>
            <a:lvl1pPr marL="150809" indent="-150809"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287" indent="-180971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11906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-161921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42" indent="-152396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39718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A43114A-D7C4-9D42-9FD7-021AB01025A8}"/>
              </a:ext>
            </a:extLst>
          </p:cNvPr>
          <p:cNvSpPr/>
          <p:nvPr userDrawn="1"/>
        </p:nvSpPr>
        <p:spPr>
          <a:xfrm>
            <a:off x="0" y="0"/>
            <a:ext cx="9144000" cy="5904000"/>
          </a:xfrm>
          <a:prstGeom prst="rect">
            <a:avLst/>
          </a:prstGeom>
          <a:solidFill>
            <a:srgbClr val="F3C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E9A683F-92E8-924C-A296-C90769D1C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1" y="701597"/>
            <a:ext cx="6494906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385D69E7-A97F-5743-B37B-52680179E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723589"/>
            <a:ext cx="6494906" cy="23328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81162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6690BAD7-EFA4-7D47-B58E-5A0E007BFA7B}"/>
              </a:ext>
            </a:extLst>
          </p:cNvPr>
          <p:cNvSpPr/>
          <p:nvPr userDrawn="1"/>
        </p:nvSpPr>
        <p:spPr>
          <a:xfrm>
            <a:off x="0" y="0"/>
            <a:ext cx="9144000" cy="5907600"/>
          </a:xfrm>
          <a:prstGeom prst="rect">
            <a:avLst/>
          </a:prstGeom>
          <a:solidFill>
            <a:srgbClr val="C1B1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E9A683F-92E8-924C-A296-C90769D1C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1" y="701597"/>
            <a:ext cx="6494906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385D69E7-A97F-5743-B37B-52680179E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723589"/>
            <a:ext cx="6494906" cy="23328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58245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2195616-E71C-D343-9E97-62A24926FA7B}"/>
              </a:ext>
            </a:extLst>
          </p:cNvPr>
          <p:cNvSpPr/>
          <p:nvPr userDrawn="1"/>
        </p:nvSpPr>
        <p:spPr>
          <a:xfrm>
            <a:off x="0" y="1"/>
            <a:ext cx="9144000" cy="5907600"/>
          </a:xfrm>
          <a:prstGeom prst="rect">
            <a:avLst/>
          </a:prstGeom>
          <a:solidFill>
            <a:srgbClr val="779D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412268C-32ED-1343-8383-81DBF2B1E183}"/>
              </a:ext>
            </a:extLst>
          </p:cNvPr>
          <p:cNvSpPr/>
          <p:nvPr userDrawn="1"/>
        </p:nvSpPr>
        <p:spPr>
          <a:xfrm>
            <a:off x="0" y="0"/>
            <a:ext cx="9144000" cy="5907600"/>
          </a:xfrm>
          <a:prstGeom prst="rect">
            <a:avLst/>
          </a:prstGeom>
          <a:solidFill>
            <a:srgbClr val="779D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E9A683F-92E8-924C-A296-C90769D1C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1" y="701597"/>
            <a:ext cx="6494906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385D69E7-A97F-5743-B37B-52680179E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723589"/>
            <a:ext cx="6494906" cy="23328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34519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29283D1-1FDA-CC4F-BA78-EC0101DD5BA2}"/>
              </a:ext>
            </a:extLst>
          </p:cNvPr>
          <p:cNvSpPr/>
          <p:nvPr userDrawn="1"/>
        </p:nvSpPr>
        <p:spPr>
          <a:xfrm>
            <a:off x="0" y="0"/>
            <a:ext cx="9144000" cy="5907600"/>
          </a:xfrm>
          <a:prstGeom prst="rect">
            <a:avLst/>
          </a:prstGeom>
          <a:solidFill>
            <a:srgbClr val="C33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E9A683F-92E8-924C-A296-C90769D1C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1" y="701597"/>
            <a:ext cx="6494906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385D69E7-A97F-5743-B37B-52680179E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723589"/>
            <a:ext cx="6494906" cy="23328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8126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DF12B31-0134-604B-AE98-A8A8BD48B732}"/>
              </a:ext>
            </a:extLst>
          </p:cNvPr>
          <p:cNvSpPr/>
          <p:nvPr userDrawn="1"/>
        </p:nvSpPr>
        <p:spPr>
          <a:xfrm>
            <a:off x="0" y="0"/>
            <a:ext cx="9144000" cy="5907600"/>
          </a:xfrm>
          <a:prstGeom prst="rect">
            <a:avLst/>
          </a:prstGeom>
          <a:solidFill>
            <a:srgbClr val="7CB8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E9A683F-92E8-924C-A296-C90769D1C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1" y="701597"/>
            <a:ext cx="6494906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385D69E7-A97F-5743-B37B-52680179E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723589"/>
            <a:ext cx="6494906" cy="23328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86228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7DC1987-7580-294B-9FCB-E8807F4134DD}"/>
              </a:ext>
            </a:extLst>
          </p:cNvPr>
          <p:cNvSpPr/>
          <p:nvPr userDrawn="1"/>
        </p:nvSpPr>
        <p:spPr>
          <a:xfrm>
            <a:off x="0" y="-1"/>
            <a:ext cx="9144000" cy="5907600"/>
          </a:xfrm>
          <a:prstGeom prst="rect">
            <a:avLst/>
          </a:prstGeom>
          <a:solidFill>
            <a:srgbClr val="828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E9A683F-92E8-924C-A296-C90769D1C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1" y="701597"/>
            <a:ext cx="6494906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385D69E7-A97F-5743-B37B-52680179E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723589"/>
            <a:ext cx="6494906" cy="23328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4658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4">
            <a:extLst>
              <a:ext uri="{FF2B5EF4-FFF2-40B4-BE49-F238E27FC236}">
                <a16:creationId xmlns:a16="http://schemas.microsoft.com/office/drawing/2014/main" id="{443BACFF-A1C0-A949-9838-50E10FBF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611" y="935465"/>
            <a:ext cx="3793137" cy="11392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CB8131D3-C462-DB48-BD68-4CD81FB38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7" y="2298125"/>
            <a:ext cx="3792760" cy="3110495"/>
          </a:xfrm>
          <a:prstGeom prst="rect">
            <a:avLst/>
          </a:prstGeom>
        </p:spPr>
        <p:txBody>
          <a:bodyPr lIns="0" tIns="0" rIns="0" bIns="0"/>
          <a:lstStyle>
            <a:lvl1pPr marL="150809" indent="-150809"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287" indent="-180971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11906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-161921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42" indent="-152396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" name="Bildobjekt 4" descr="jurist_8441_LowRes.jpg">
            <a:extLst>
              <a:ext uri="{FF2B5EF4-FFF2-40B4-BE49-F238E27FC236}">
                <a16:creationId xmlns:a16="http://schemas.microsoft.com/office/drawing/2014/main" id="{BB67DA9F-A010-F64A-A608-1B07C4AE4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15" y="0"/>
            <a:ext cx="3918085" cy="58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5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4">
            <a:extLst>
              <a:ext uri="{FF2B5EF4-FFF2-40B4-BE49-F238E27FC236}">
                <a16:creationId xmlns:a16="http://schemas.microsoft.com/office/drawing/2014/main" id="{443BACFF-A1C0-A949-9838-50E10FBF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611" y="935465"/>
            <a:ext cx="3793137" cy="11392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CB8131D3-C462-DB48-BD68-4CD81FB38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7" y="2298125"/>
            <a:ext cx="3792760" cy="3110495"/>
          </a:xfrm>
          <a:prstGeom prst="rect">
            <a:avLst/>
          </a:prstGeom>
        </p:spPr>
        <p:txBody>
          <a:bodyPr lIns="0" tIns="0" rIns="0" bIns="0"/>
          <a:lstStyle>
            <a:lvl1pPr marL="150809" indent="-150809"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287" indent="-180971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11906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-161921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42" indent="-152396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 descr="IT_9351_LowRes.jpg">
            <a:extLst>
              <a:ext uri="{FF2B5EF4-FFF2-40B4-BE49-F238E27FC236}">
                <a16:creationId xmlns:a16="http://schemas.microsoft.com/office/drawing/2014/main" id="{66633B69-E089-A44D-82B5-4A238832B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00" y="0"/>
            <a:ext cx="3919200" cy="58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1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4">
            <a:extLst>
              <a:ext uri="{FF2B5EF4-FFF2-40B4-BE49-F238E27FC236}">
                <a16:creationId xmlns:a16="http://schemas.microsoft.com/office/drawing/2014/main" id="{443BACFF-A1C0-A949-9838-50E10FBF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611" y="935465"/>
            <a:ext cx="3793137" cy="11392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CB8131D3-C462-DB48-BD68-4CD81FB38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7" y="2298125"/>
            <a:ext cx="3792760" cy="3110495"/>
          </a:xfrm>
          <a:prstGeom prst="rect">
            <a:avLst/>
          </a:prstGeom>
        </p:spPr>
        <p:txBody>
          <a:bodyPr lIns="0" tIns="0" rIns="0" bIns="0"/>
          <a:lstStyle>
            <a:lvl1pPr marL="150809" indent="-150809"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287" indent="-180971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11906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-161921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42" indent="-152396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" name="Bildobjekt 4" descr="IT_9540_LowRes.jpg">
            <a:extLst>
              <a:ext uri="{FF2B5EF4-FFF2-40B4-BE49-F238E27FC236}">
                <a16:creationId xmlns:a16="http://schemas.microsoft.com/office/drawing/2014/main" id="{52AA1F37-ED9C-DC46-A225-53A0C6A6BF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00" y="0"/>
            <a:ext cx="3919200" cy="58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6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4">
            <a:extLst>
              <a:ext uri="{FF2B5EF4-FFF2-40B4-BE49-F238E27FC236}">
                <a16:creationId xmlns:a16="http://schemas.microsoft.com/office/drawing/2014/main" id="{443BACFF-A1C0-A949-9838-50E10FBF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611" y="935465"/>
            <a:ext cx="3793137" cy="11392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CB8131D3-C462-DB48-BD68-4CD81FB38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7" y="2298125"/>
            <a:ext cx="3792760" cy="3110495"/>
          </a:xfrm>
          <a:prstGeom prst="rect">
            <a:avLst/>
          </a:prstGeom>
        </p:spPr>
        <p:txBody>
          <a:bodyPr lIns="0" tIns="0" rIns="0" bIns="0"/>
          <a:lstStyle>
            <a:lvl1pPr marL="150809" indent="-150809"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287" indent="-180971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11906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-161921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42" indent="-152396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 descr="IntAffärer_7541_LowRes.jpg">
            <a:extLst>
              <a:ext uri="{FF2B5EF4-FFF2-40B4-BE49-F238E27FC236}">
                <a16:creationId xmlns:a16="http://schemas.microsoft.com/office/drawing/2014/main" id="{00C05758-9F39-6740-AB26-679B974F57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00" y="-1"/>
            <a:ext cx="3919200" cy="58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2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4">
            <a:extLst>
              <a:ext uri="{FF2B5EF4-FFF2-40B4-BE49-F238E27FC236}">
                <a16:creationId xmlns:a16="http://schemas.microsoft.com/office/drawing/2014/main" id="{443BACFF-A1C0-A949-9838-50E10FBF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611" y="935465"/>
            <a:ext cx="3793137" cy="11392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CB8131D3-C462-DB48-BD68-4CD81FB38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7" y="2298125"/>
            <a:ext cx="3792760" cy="3110495"/>
          </a:xfrm>
          <a:prstGeom prst="rect">
            <a:avLst/>
          </a:prstGeom>
        </p:spPr>
        <p:txBody>
          <a:bodyPr lIns="0" tIns="0" rIns="0" bIns="0"/>
          <a:lstStyle>
            <a:lvl1pPr marL="150809" indent="-150809"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287" indent="-180971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11906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-161921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42" indent="-152396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" name="Bildobjekt 4" descr="IntAffärer_7795_LowRes.jpg">
            <a:extLst>
              <a:ext uri="{FF2B5EF4-FFF2-40B4-BE49-F238E27FC236}">
                <a16:creationId xmlns:a16="http://schemas.microsoft.com/office/drawing/2014/main" id="{103930DB-7276-B549-824D-827799D4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00" y="-1"/>
            <a:ext cx="3919200" cy="58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6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4">
            <a:extLst>
              <a:ext uri="{FF2B5EF4-FFF2-40B4-BE49-F238E27FC236}">
                <a16:creationId xmlns:a16="http://schemas.microsoft.com/office/drawing/2014/main" id="{443BACFF-A1C0-A949-9838-50E10FBF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611" y="935465"/>
            <a:ext cx="3793137" cy="11392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CB8131D3-C462-DB48-BD68-4CD81FB38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7" y="2298125"/>
            <a:ext cx="3792760" cy="3110495"/>
          </a:xfrm>
          <a:prstGeom prst="rect">
            <a:avLst/>
          </a:prstGeom>
        </p:spPr>
        <p:txBody>
          <a:bodyPr lIns="0" tIns="0" rIns="0" bIns="0"/>
          <a:lstStyle>
            <a:lvl1pPr marL="150809" indent="-150809"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287" indent="-180971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31" indent="-11906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-161921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42" indent="-152396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 descr="IntAffärer_7863_LowRes.jpg">
            <a:extLst>
              <a:ext uri="{FF2B5EF4-FFF2-40B4-BE49-F238E27FC236}">
                <a16:creationId xmlns:a16="http://schemas.microsoft.com/office/drawing/2014/main" id="{D327CFC5-A299-1342-BB47-8E413D1D77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00" y="-1"/>
            <a:ext cx="3919200" cy="58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3415F8C-015F-E647-AC9C-148C600CBF78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C6F0BD1-C44B-A749-91EA-C8D6A44D0FFD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365760" y="6176329"/>
            <a:ext cx="1104248" cy="3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7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76C44DF-15FE-824A-95B5-0A1A0C6EF86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12801" y="924744"/>
            <a:ext cx="7508875" cy="3909056"/>
          </a:xfrm>
          <a:prstGeom prst="rect">
            <a:avLst/>
          </a:prstGeom>
        </p:spPr>
        <p:txBody>
          <a:bodyPr/>
          <a:lstStyle/>
          <a:p>
            <a:r>
              <a:rPr lang="sv-SE" sz="4400" b="1" dirty="0"/>
              <a:t>Tänk på följande:</a:t>
            </a:r>
          </a:p>
          <a:p>
            <a:pPr marL="285750" indent="-285750">
              <a:buFont typeface="Arial"/>
              <a:buChar char="•"/>
            </a:pPr>
            <a:endParaRPr lang="sv-SE" sz="2400" dirty="0"/>
          </a:p>
          <a:p>
            <a:pPr marL="285750" indent="-285750">
              <a:buFont typeface="Arial"/>
              <a:buChar char="•"/>
            </a:pPr>
            <a:r>
              <a:rPr lang="sv-SE" sz="2400" dirty="0"/>
              <a:t>Ha inte för mycket information på varje bild.</a:t>
            </a:r>
          </a:p>
          <a:p>
            <a:pPr marL="285750" indent="-285750">
              <a:buFont typeface="Arial"/>
              <a:buChar char="•"/>
            </a:pPr>
            <a:r>
              <a:rPr lang="sv-SE" sz="2400" dirty="0"/>
              <a:t>Dela upp omfattande information på flera bilder </a:t>
            </a:r>
            <a:br>
              <a:rPr lang="sv-SE" sz="2400" dirty="0"/>
            </a:br>
            <a:r>
              <a:rPr lang="sv-SE" sz="2400" dirty="0"/>
              <a:t>med en inledande eller avslutande översiktsbild.</a:t>
            </a:r>
          </a:p>
          <a:p>
            <a:pPr marL="285750" indent="-285750">
              <a:buFont typeface="Arial"/>
              <a:buChar char="•"/>
            </a:pPr>
            <a:r>
              <a:rPr lang="sv-SE" sz="2400" dirty="0"/>
              <a:t>Undvik versal text som minskar läsbarheten.</a:t>
            </a:r>
          </a:p>
          <a:p>
            <a:pPr marL="285750" indent="-285750">
              <a:buFont typeface="Arial"/>
              <a:buChar char="•"/>
            </a:pPr>
            <a:r>
              <a:rPr lang="sv-SE" sz="2400" dirty="0"/>
              <a:t>Var sparsam med kursivering och understrykning.</a:t>
            </a:r>
          </a:p>
          <a:p>
            <a:pPr marL="285750" indent="-285750">
              <a:buFont typeface="Arial"/>
              <a:buChar char="•"/>
            </a:pPr>
            <a:r>
              <a:rPr lang="sv-SE" sz="2400" dirty="0"/>
              <a:t>Ett tips är att ha högst 7 ord/rad och högst 7 rader.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06729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546D0A9-7EF6-CF4B-B38D-FF8F3609FE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2C88A9B-641A-1649-8CF6-D0EBDAED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6718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57</Words>
  <Application>Microsoft Macintosh PowerPoint</Application>
  <PresentationFormat>Bildspel på skärmen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Office-tema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Microsoft Office User</cp:lastModifiedBy>
  <cp:revision>10</cp:revision>
  <dcterms:created xsi:type="dcterms:W3CDTF">2018-09-25T09:09:42Z</dcterms:created>
  <dcterms:modified xsi:type="dcterms:W3CDTF">2022-02-08T13:15:13Z</dcterms:modified>
</cp:coreProperties>
</file>