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37A"/>
    <a:srgbClr val="7CB8B5"/>
    <a:srgbClr val="C33E34"/>
    <a:srgbClr val="779DC5"/>
    <a:srgbClr val="C1B181"/>
    <a:srgbClr val="F3C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1" autoAdjust="0"/>
  </p:normalViewPr>
  <p:slideViewPr>
    <p:cSldViewPr snapToGrid="0" snapToObjects="1">
      <p:cViewPr varScale="1">
        <p:scale>
          <a:sx n="175" d="100"/>
          <a:sy n="175" d="100"/>
        </p:scale>
        <p:origin x="160" y="1248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77" d="100"/>
          <a:sy n="77" d="100"/>
        </p:scale>
        <p:origin x="245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1D0C-F04F-4442-80A4-E7F31179AF90}" type="datetime1">
              <a:rPr lang="sv-SE" smtClean="0"/>
              <a:t>2022-02-08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31AC-57A1-DD46-8163-35EDAD8B12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8070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D9F32-5576-8341-8439-076B6F74E0EE}" type="datetime1">
              <a:rPr lang="sv-SE" smtClean="0"/>
              <a:t>2022-02-08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0712B-ED02-432B-82DA-E7FEA52598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6703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n, rubrik, 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5B199340-1C15-5B46-8F1A-28019E5DE5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897" y="1606582"/>
            <a:ext cx="7502779" cy="262709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0063" indent="-207963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8350" indent="-139700">
              <a:spcBef>
                <a:spcPts val="2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42988" indent="-188913">
              <a:spcBef>
                <a:spcPts val="2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8738" indent="-146050">
              <a:spcBef>
                <a:spcPts val="20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E45968E0-B515-6646-952A-2013560F7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801" y="605585"/>
            <a:ext cx="7508874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028405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12" userDrawn="1">
          <p15:clr>
            <a:srgbClr val="FBAE40"/>
          </p15:clr>
        </p15:guide>
        <p15:guide id="4" pos="5242" userDrawn="1">
          <p15:clr>
            <a:srgbClr val="FBAE40"/>
          </p15:clr>
        </p15:guide>
        <p15:guide id="5" orient="horz" pos="588" userDrawn="1">
          <p15:clr>
            <a:srgbClr val="FBAE40"/>
          </p15:clr>
        </p15:guide>
        <p15:guide id="6" orient="horz" pos="34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147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IntAffärer_8296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05" y="0"/>
            <a:ext cx="2938095" cy="4407143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3209B7F-E108-8340-AA87-E2A3F84B57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06220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  <p15:guide id="4" orient="horz" pos="2500" userDrawn="1">
          <p15:clr>
            <a:srgbClr val="FBAE40"/>
          </p15:clr>
        </p15:guide>
        <p15:guide id="5" pos="383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147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IntAffärer_8501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02" y="0"/>
            <a:ext cx="2946798" cy="4420197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B1CACB94-F2C3-4545-88C4-80EE3507CE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18327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6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383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147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Jurist_8203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8" y="1220916"/>
            <a:ext cx="2633472" cy="1755648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270C71CB-588C-0040-98D4-78FC06408E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786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6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38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600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Jurist_8406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77" y="1197661"/>
            <a:ext cx="2663623" cy="1775748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F38A95CF-6EC2-434E-B862-400F779E46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39036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6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383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147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IT_9740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9" y="1220915"/>
            <a:ext cx="2633472" cy="1755648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223D8692-4A7C-E642-9CD9-210858F78E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66613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6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383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147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IT_9384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7" y="1220915"/>
            <a:ext cx="2633473" cy="1755648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5E375C8D-DE44-AF43-A864-1E568B818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7299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6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383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147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IT_9145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9" y="1220915"/>
            <a:ext cx="2633471" cy="1755648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34FB786B-80E7-8E41-8307-79BF26F217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6045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6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383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ndersida,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>
          <a:xfrm>
            <a:off x="830147" y="579253"/>
            <a:ext cx="4868525" cy="99417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2" name="Bildobjekt 1" descr="IntAffärer_8151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77" y="1220915"/>
            <a:ext cx="2630424" cy="1753616"/>
          </a:xfrm>
          <a:prstGeom prst="rect">
            <a:avLst/>
          </a:prstGeom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8F642FA8-2876-804E-AB11-A4123B1CD7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74180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26">
          <p15:clr>
            <a:srgbClr val="FBAE40"/>
          </p15:clr>
        </p15:guide>
        <p15:guide id="4" orient="horz" pos="2500">
          <p15:clr>
            <a:srgbClr val="FBAE40"/>
          </p15:clr>
        </p15:guide>
        <p15:guide id="5" pos="383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dersida, stor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084000" y="0"/>
            <a:ext cx="3060000" cy="4418483"/>
          </a:xfrm>
          <a:prstGeom prst="rect">
            <a:avLst/>
          </a:prstGeom>
          <a:solidFill>
            <a:srgbClr val="F3C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</p:spTree>
    <p:extLst>
      <p:ext uri="{BB962C8B-B14F-4D97-AF65-F5344CB8AC3E}">
        <p14:creationId xmlns:p14="http://schemas.microsoft.com/office/powerpoint/2010/main" val="3607078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dersida, stor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084000" y="0"/>
            <a:ext cx="3060000" cy="4418483"/>
          </a:xfrm>
          <a:prstGeom prst="rect">
            <a:avLst/>
          </a:prstGeom>
          <a:solidFill>
            <a:srgbClr val="C1B1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C40FB99E-1926-B54E-9F53-0288FB826A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7237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Jurist_7758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03" y="0"/>
            <a:ext cx="2938497" cy="440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dersida, stor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084000" y="0"/>
            <a:ext cx="3060000" cy="4418483"/>
          </a:xfrm>
          <a:prstGeom prst="rect">
            <a:avLst/>
          </a:prstGeom>
          <a:solidFill>
            <a:srgbClr val="779D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1F48215-9590-3D4B-8FAE-BA338CF578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38025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ndersida, stor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084000" y="0"/>
            <a:ext cx="3060000" cy="4418483"/>
          </a:xfrm>
          <a:prstGeom prst="rect">
            <a:avLst/>
          </a:prstGeom>
          <a:solidFill>
            <a:srgbClr val="C33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008940C3-529E-6B4C-AAF8-4B069BE28B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56675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ndersida, stor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084000" y="0"/>
            <a:ext cx="3060000" cy="4418483"/>
          </a:xfrm>
          <a:prstGeom prst="rect">
            <a:avLst/>
          </a:prstGeom>
          <a:solidFill>
            <a:srgbClr val="7CB8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DDB7F8B9-F4C5-0344-8957-30B0616A8E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64269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ndersida, stor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6084000" y="0"/>
            <a:ext cx="3060000" cy="4418483"/>
          </a:xfrm>
          <a:prstGeom prst="rect">
            <a:avLst/>
          </a:prstGeom>
          <a:solidFill>
            <a:srgbClr val="828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6324775" y="638765"/>
            <a:ext cx="2626278" cy="92787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5FB812E9-6586-0A4A-9D41-D5DEB984D9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775" y="1616868"/>
            <a:ext cx="2626278" cy="2623165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5300" indent="-190500">
              <a:spcBef>
                <a:spcPts val="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8188" indent="-119063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714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47638">
              <a:spcBef>
                <a:spcPts val="0"/>
              </a:spcBef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41112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dersida, liten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F3C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526113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dersida, liten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C1B1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059129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dersida, liten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779D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116457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ndersida, liten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C33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467477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ndersida, liten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7CB8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002419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ndersida, liten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5716447" y="1013294"/>
            <a:ext cx="3060000" cy="1755000"/>
          </a:xfrm>
          <a:prstGeom prst="rect">
            <a:avLst/>
          </a:prstGeom>
          <a:solidFill>
            <a:srgbClr val="828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diagram 16"/>
          <p:cNvSpPr>
            <a:spLocks noGrp="1"/>
          </p:cNvSpPr>
          <p:nvPr>
            <p:ph type="chart" sz="quarter" idx="11" hasCustomPrompt="1"/>
          </p:nvPr>
        </p:nvSpPr>
        <p:spPr>
          <a:xfrm>
            <a:off x="755651" y="666751"/>
            <a:ext cx="4588137" cy="2868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5957222" y="1123187"/>
            <a:ext cx="2693390" cy="2166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5957222" y="1415600"/>
            <a:ext cx="2693390" cy="1276896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4663" indent="-209550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68338" indent="-174625"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92829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Jurist_8344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28" y="0"/>
            <a:ext cx="2951071" cy="44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66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ida, hel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"/>
            <a:ext cx="9144000" cy="4418483"/>
          </a:xfrm>
          <a:prstGeom prst="rect">
            <a:avLst/>
          </a:prstGeom>
          <a:solidFill>
            <a:srgbClr val="F3CA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887914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ida, hel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"/>
            <a:ext cx="9144000" cy="4418483"/>
          </a:xfrm>
          <a:prstGeom prst="rect">
            <a:avLst/>
          </a:prstGeom>
          <a:solidFill>
            <a:srgbClr val="C1B1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49319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ida, hel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"/>
            <a:ext cx="9144000" cy="4418483"/>
          </a:xfrm>
          <a:prstGeom prst="rect">
            <a:avLst/>
          </a:prstGeom>
          <a:solidFill>
            <a:srgbClr val="779D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93599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ida, hel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"/>
            <a:ext cx="9144000" cy="4418483"/>
          </a:xfrm>
          <a:prstGeom prst="rect">
            <a:avLst/>
          </a:prstGeom>
          <a:solidFill>
            <a:srgbClr val="C33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48165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ida, hel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"/>
            <a:ext cx="9144000" cy="4418483"/>
          </a:xfrm>
          <a:prstGeom prst="rect">
            <a:avLst/>
          </a:prstGeom>
          <a:solidFill>
            <a:srgbClr val="7CB8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12740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ida, hel ton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"/>
            <a:ext cx="9144000" cy="4418483"/>
          </a:xfrm>
          <a:prstGeom prst="rect">
            <a:avLst/>
          </a:prstGeom>
          <a:solidFill>
            <a:srgbClr val="828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12801" y="701597"/>
            <a:ext cx="6494906" cy="85725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723589"/>
            <a:ext cx="6494906" cy="23328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18595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jurist_8441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14" y="0"/>
            <a:ext cx="2950386" cy="44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IT_9351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74" y="0"/>
            <a:ext cx="2951226" cy="44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3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IT_9540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74" y="0"/>
            <a:ext cx="2951226" cy="44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2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IntAffärer_7541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74" y="0"/>
            <a:ext cx="2951226" cy="44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7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IntAffärer_7795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14" y="0"/>
            <a:ext cx="2942286" cy="441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0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ndersida,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807604" y="701597"/>
            <a:ext cx="4964533" cy="85445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808112" y="1723590"/>
            <a:ext cx="4964039" cy="2332871"/>
          </a:xfrm>
          <a:prstGeom prst="rect">
            <a:avLst/>
          </a:prstGeom>
        </p:spPr>
        <p:txBody>
          <a:bodyPr lIns="0" tIns="0" rIns="0" bIns="0"/>
          <a:lstStyle>
            <a:lvl1pPr marL="150813" indent="-150813">
              <a:spcBef>
                <a:spcPts val="200"/>
              </a:spcBef>
              <a:buFont typeface="Arial" panose="020B0604020202020204" pitchFamily="34" charset="0"/>
              <a:buChar char="•"/>
              <a:defRPr sz="1800"/>
            </a:lvl1pPr>
            <a:lvl2pPr marL="495300" indent="-180975">
              <a:spcBef>
                <a:spcPts val="2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119063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161925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3975" indent="-152400">
              <a:spcBef>
                <a:spcPts val="200"/>
              </a:spcBef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Punktlista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" name="Bildobjekt 1" descr="IntAffärer_7863_Low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74" y="0"/>
            <a:ext cx="2951226" cy="442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7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7789CAA-92B0-4345-91C9-9F42641D431F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0" y="4419600"/>
            <a:ext cx="9144000" cy="7239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A7E1678-7221-8642-8CA3-D932713F6930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310660" y="4636759"/>
            <a:ext cx="857890" cy="28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2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679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669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671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694" r:id="rId30"/>
    <p:sldLayoutId id="2147483721" r:id="rId31"/>
    <p:sldLayoutId id="2147483722" r:id="rId32"/>
    <p:sldLayoutId id="2147483723" r:id="rId33"/>
    <p:sldLayoutId id="2147483724" r:id="rId34"/>
    <p:sldLayoutId id="2147483725" r:id="rId3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4294967295"/>
          </p:nvPr>
        </p:nvSpPr>
        <p:spPr>
          <a:xfrm>
            <a:off x="812801" y="462579"/>
            <a:ext cx="7508875" cy="3612463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sz="4400" b="1" dirty="0"/>
              <a:t>Tänk på följande:</a:t>
            </a:r>
          </a:p>
          <a:p>
            <a:pPr marL="285750" indent="-285750">
              <a:buFont typeface="Arial"/>
              <a:buChar char="•"/>
            </a:pPr>
            <a:r>
              <a:rPr lang="sv-SE" sz="2400" dirty="0"/>
              <a:t>Ha inte för mycket information på varje bild.</a:t>
            </a:r>
          </a:p>
          <a:p>
            <a:pPr marL="285750" indent="-285750">
              <a:buFont typeface="Arial"/>
              <a:buChar char="•"/>
            </a:pPr>
            <a:r>
              <a:rPr lang="sv-SE" sz="2400" dirty="0"/>
              <a:t>Dela upp omfattande information på flera bilder </a:t>
            </a:r>
            <a:br>
              <a:rPr lang="sv-SE" sz="2400" dirty="0"/>
            </a:br>
            <a:r>
              <a:rPr lang="sv-SE" sz="2400" dirty="0"/>
              <a:t>med en inledande eller avslutande översiktsbild.</a:t>
            </a:r>
          </a:p>
          <a:p>
            <a:pPr marL="285750" indent="-285750">
              <a:buFont typeface="Arial"/>
              <a:buChar char="•"/>
            </a:pPr>
            <a:r>
              <a:rPr lang="sv-SE" sz="2400" dirty="0"/>
              <a:t>Undvik versal text som minskar läsbarheten.</a:t>
            </a:r>
          </a:p>
          <a:p>
            <a:pPr marL="285750" indent="-285750">
              <a:buFont typeface="Arial"/>
              <a:buChar char="•"/>
            </a:pPr>
            <a:r>
              <a:rPr lang="sv-SE" sz="2400" dirty="0"/>
              <a:t>Var sparsam med kursivering och understrykning.</a:t>
            </a:r>
          </a:p>
          <a:p>
            <a:pPr marL="285750" indent="-285750">
              <a:buFont typeface="Arial"/>
              <a:buChar char="•"/>
            </a:pPr>
            <a:r>
              <a:rPr lang="sv-SE" sz="2400" dirty="0"/>
              <a:t>Ett tips är att ha högst 7 ord/rad och högst 7 rader.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95868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7414CBD-6268-574D-A9E9-C6C2D3D21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D4B7A2C-32EB-3645-A5FC-ADEBE8B1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7881358"/>
      </p:ext>
    </p:extLst>
  </p:cSld>
  <p:clrMapOvr>
    <a:masterClrMapping/>
  </p:clrMapOvr>
</p:sld>
</file>

<file path=ppt/theme/theme1.xml><?xml version="1.0" encoding="utf-8"?>
<a:theme xmlns:a="http://schemas.openxmlformats.org/drawingml/2006/main" name="Förstasi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 anchorCtr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000" dirty="0" smtClean="0">
            <a:solidFill>
              <a:srgbClr val="82837A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57</Words>
  <Application>Microsoft Macintosh PowerPoint</Application>
  <PresentationFormat>Bildspel på skärmen (16:9)</PresentationFormat>
  <Paragraphs>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Förstasida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Universitetstryckeriet</dc:creator>
  <cp:lastModifiedBy>Microsoft Office User</cp:lastModifiedBy>
  <cp:revision>123</cp:revision>
  <dcterms:created xsi:type="dcterms:W3CDTF">2015-03-27T07:43:43Z</dcterms:created>
  <dcterms:modified xsi:type="dcterms:W3CDTF">2022-02-08T13:11:04Z</dcterms:modified>
</cp:coreProperties>
</file>