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3"/>
  </p:notesMasterIdLst>
  <p:sldIdLst>
    <p:sldId id="275" r:id="rId2"/>
  </p:sldIdLst>
  <p:sldSz cx="15119350" cy="10691813"/>
  <p:notesSz cx="6858000" cy="9144000"/>
  <p:defaultTextStyle>
    <a:defPPr>
      <a:defRPr lang="sv-SE"/>
    </a:defPPr>
    <a:lvl1pPr marL="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2439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Inget format, tabellrutnät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80"/>
    <p:restoredTop sz="94643"/>
  </p:normalViewPr>
  <p:slideViewPr>
    <p:cSldViewPr snapToGrid="0" snapToObjects="1">
      <p:cViewPr varScale="1">
        <p:scale>
          <a:sx n="56" d="100"/>
          <a:sy n="56" d="100"/>
        </p:scale>
        <p:origin x="28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F7E9EDC-A810-2B4C-9857-1594C0E7660C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247775" y="1143000"/>
            <a:ext cx="436245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sv-SE"/>
              <a:t>Redigera format för bakgrundstext
Nivå två
Nivå tre
Nivå fyra
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528D8DD-4684-314D-96C7-3B1792212973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672133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1pPr>
    <a:lvl2pPr marL="61944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2pPr>
    <a:lvl3pPr marL="123889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3pPr>
    <a:lvl4pPr marL="1858340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4pPr>
    <a:lvl5pPr marL="2477786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5pPr>
    <a:lvl6pPr marL="309723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6pPr>
    <a:lvl7pPr marL="3716678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7pPr>
    <a:lvl8pPr marL="4336124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8pPr>
    <a:lvl9pPr marL="4955572" algn="l" defTabSz="1238892" rtl="0" eaLnBrk="1" latinLnBrk="0" hangingPunct="1">
      <a:defRPr sz="162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3951" y="1749795"/>
            <a:ext cx="12851448" cy="3722335"/>
          </a:xfrm>
        </p:spPr>
        <p:txBody>
          <a:bodyPr anchor="b"/>
          <a:lstStyle>
            <a:lvl1pPr algn="ctr">
              <a:defRPr sz="9354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89919" y="5615678"/>
            <a:ext cx="11339513" cy="2581379"/>
          </a:xfrm>
        </p:spPr>
        <p:txBody>
          <a:bodyPr/>
          <a:lstStyle>
            <a:lvl1pPr marL="0" indent="0" algn="ctr">
              <a:buNone/>
              <a:defRPr sz="3742"/>
            </a:lvl1pPr>
            <a:lvl2pPr marL="712775" indent="0" algn="ctr">
              <a:buNone/>
              <a:defRPr sz="3118"/>
            </a:lvl2pPr>
            <a:lvl3pPr marL="1425550" indent="0" algn="ctr">
              <a:buNone/>
              <a:defRPr sz="2806"/>
            </a:lvl3pPr>
            <a:lvl4pPr marL="2138324" indent="0" algn="ctr">
              <a:buNone/>
              <a:defRPr sz="2494"/>
            </a:lvl4pPr>
            <a:lvl5pPr marL="2851099" indent="0" algn="ctr">
              <a:buNone/>
              <a:defRPr sz="2494"/>
            </a:lvl5pPr>
            <a:lvl6pPr marL="3563874" indent="0" algn="ctr">
              <a:buNone/>
              <a:defRPr sz="2494"/>
            </a:lvl6pPr>
            <a:lvl7pPr marL="4276649" indent="0" algn="ctr">
              <a:buNone/>
              <a:defRPr sz="2494"/>
            </a:lvl7pPr>
            <a:lvl8pPr marL="4989424" indent="0" algn="ctr">
              <a:buNone/>
              <a:defRPr sz="2494"/>
            </a:lvl8pPr>
            <a:lvl9pPr marL="5702198" indent="0" algn="ctr">
              <a:buNone/>
              <a:defRPr sz="2494"/>
            </a:lvl9pPr>
          </a:lstStyle>
          <a:p>
            <a:r>
              <a:rPr lang="sv-SE"/>
              <a:t>Klicka här för att ändra mall för underrubrikformat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60285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34386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819786" y="569240"/>
            <a:ext cx="3260110" cy="9060817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39456" y="569240"/>
            <a:ext cx="9591338" cy="9060817"/>
          </a:xfrm>
        </p:spPr>
        <p:txBody>
          <a:bodyPr vert="eaVert"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8325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2680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31582" y="2665532"/>
            <a:ext cx="13040439" cy="4447496"/>
          </a:xfrm>
        </p:spPr>
        <p:txBody>
          <a:bodyPr anchor="b"/>
          <a:lstStyle>
            <a:lvl1pPr>
              <a:defRPr sz="9354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1582" y="7155103"/>
            <a:ext cx="13040439" cy="2338833"/>
          </a:xfrm>
        </p:spPr>
        <p:txBody>
          <a:bodyPr/>
          <a:lstStyle>
            <a:lvl1pPr marL="0" indent="0">
              <a:buNone/>
              <a:defRPr sz="3742">
                <a:solidFill>
                  <a:schemeClr val="tx1"/>
                </a:solidFill>
              </a:defRPr>
            </a:lvl1pPr>
            <a:lvl2pPr marL="712775" indent="0">
              <a:buNone/>
              <a:defRPr sz="3118">
                <a:solidFill>
                  <a:schemeClr val="tx1">
                    <a:tint val="75000"/>
                  </a:schemeClr>
                </a:solidFill>
              </a:defRPr>
            </a:lvl2pPr>
            <a:lvl3pPr marL="1425550" indent="0">
              <a:buNone/>
              <a:defRPr sz="2806">
                <a:solidFill>
                  <a:schemeClr val="tx1">
                    <a:tint val="75000"/>
                  </a:schemeClr>
                </a:solidFill>
              </a:defRPr>
            </a:lvl3pPr>
            <a:lvl4pPr marL="21383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4pPr>
            <a:lvl5pPr marL="285109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5pPr>
            <a:lvl6pPr marL="356387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6pPr>
            <a:lvl7pPr marL="4276649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7pPr>
            <a:lvl8pPr marL="4989424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8pPr>
            <a:lvl9pPr marL="5702198" indent="0">
              <a:buNone/>
              <a:defRPr sz="2494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47933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39455" y="2846200"/>
            <a:ext cx="6425724" cy="6783857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54171" y="2846200"/>
            <a:ext cx="6425724" cy="6783857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3749788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569242"/>
            <a:ext cx="13040439" cy="2066590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1426" y="2620980"/>
            <a:ext cx="63961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426" y="3905482"/>
            <a:ext cx="6396193" cy="574437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654172" y="2620980"/>
            <a:ext cx="6427693" cy="1284502"/>
          </a:xfrm>
        </p:spPr>
        <p:txBody>
          <a:bodyPr anchor="b"/>
          <a:lstStyle>
            <a:lvl1pPr marL="0" indent="0">
              <a:buNone/>
              <a:defRPr sz="3742" b="1"/>
            </a:lvl1pPr>
            <a:lvl2pPr marL="712775" indent="0">
              <a:buNone/>
              <a:defRPr sz="3118" b="1"/>
            </a:lvl2pPr>
            <a:lvl3pPr marL="1425550" indent="0">
              <a:buNone/>
              <a:defRPr sz="2806" b="1"/>
            </a:lvl3pPr>
            <a:lvl4pPr marL="2138324" indent="0">
              <a:buNone/>
              <a:defRPr sz="2494" b="1"/>
            </a:lvl4pPr>
            <a:lvl5pPr marL="2851099" indent="0">
              <a:buNone/>
              <a:defRPr sz="2494" b="1"/>
            </a:lvl5pPr>
            <a:lvl6pPr marL="3563874" indent="0">
              <a:buNone/>
              <a:defRPr sz="2494" b="1"/>
            </a:lvl6pPr>
            <a:lvl7pPr marL="4276649" indent="0">
              <a:buNone/>
              <a:defRPr sz="2494" b="1"/>
            </a:lvl7pPr>
            <a:lvl8pPr marL="4989424" indent="0">
              <a:buNone/>
              <a:defRPr sz="2494" b="1"/>
            </a:lvl8pPr>
            <a:lvl9pPr marL="5702198" indent="0">
              <a:buNone/>
              <a:defRPr sz="2494" b="1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654172" y="3905482"/>
            <a:ext cx="6427693" cy="5744375"/>
          </a:xfrm>
        </p:spPr>
        <p:txBody>
          <a:bodyPr/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52070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1772436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11072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427693" y="1539425"/>
            <a:ext cx="7654171" cy="7598117"/>
          </a:xfrm>
        </p:spPr>
        <p:txBody>
          <a:bodyPr/>
          <a:lstStyle>
            <a:lvl1pPr>
              <a:defRPr sz="4989"/>
            </a:lvl1pPr>
            <a:lvl2pPr>
              <a:defRPr sz="4365"/>
            </a:lvl2pPr>
            <a:lvl3pPr>
              <a:defRPr sz="3742"/>
            </a:lvl3pPr>
            <a:lvl4pPr>
              <a:defRPr sz="3118"/>
            </a:lvl4pPr>
            <a:lvl5pPr>
              <a:defRPr sz="3118"/>
            </a:lvl5pPr>
            <a:lvl6pPr>
              <a:defRPr sz="3118"/>
            </a:lvl6pPr>
            <a:lvl7pPr>
              <a:defRPr sz="3118"/>
            </a:lvl7pPr>
            <a:lvl8pPr>
              <a:defRPr sz="3118"/>
            </a:lvl8pPr>
            <a:lvl9pPr>
              <a:defRPr sz="3118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525207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41425" y="712788"/>
            <a:ext cx="4876384" cy="2494756"/>
          </a:xfrm>
        </p:spPr>
        <p:txBody>
          <a:bodyPr anchor="b"/>
          <a:lstStyle>
            <a:lvl1pPr>
              <a:defRPr sz="4989"/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427693" y="1539425"/>
            <a:ext cx="7654171" cy="7598117"/>
          </a:xfrm>
        </p:spPr>
        <p:txBody>
          <a:bodyPr anchor="t"/>
          <a:lstStyle>
            <a:lvl1pPr marL="0" indent="0">
              <a:buNone/>
              <a:defRPr sz="4989"/>
            </a:lvl1pPr>
            <a:lvl2pPr marL="712775" indent="0">
              <a:buNone/>
              <a:defRPr sz="4365"/>
            </a:lvl2pPr>
            <a:lvl3pPr marL="1425550" indent="0">
              <a:buNone/>
              <a:defRPr sz="3742"/>
            </a:lvl3pPr>
            <a:lvl4pPr marL="2138324" indent="0">
              <a:buNone/>
              <a:defRPr sz="3118"/>
            </a:lvl4pPr>
            <a:lvl5pPr marL="2851099" indent="0">
              <a:buNone/>
              <a:defRPr sz="3118"/>
            </a:lvl5pPr>
            <a:lvl6pPr marL="3563874" indent="0">
              <a:buNone/>
              <a:defRPr sz="3118"/>
            </a:lvl6pPr>
            <a:lvl7pPr marL="4276649" indent="0">
              <a:buNone/>
              <a:defRPr sz="3118"/>
            </a:lvl7pPr>
            <a:lvl8pPr marL="4989424" indent="0">
              <a:buNone/>
              <a:defRPr sz="3118"/>
            </a:lvl8pPr>
            <a:lvl9pPr marL="5702198" indent="0">
              <a:buNone/>
              <a:defRPr sz="3118"/>
            </a:lvl9pPr>
          </a:lstStyle>
          <a:p>
            <a:r>
              <a:rPr lang="sv-SE"/>
              <a:t>Klicka på ikonen 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41425" y="3207544"/>
            <a:ext cx="4876384" cy="5942372"/>
          </a:xfrm>
        </p:spPr>
        <p:txBody>
          <a:bodyPr/>
          <a:lstStyle>
            <a:lvl1pPr marL="0" indent="0">
              <a:buNone/>
              <a:defRPr sz="2494"/>
            </a:lvl1pPr>
            <a:lvl2pPr marL="712775" indent="0">
              <a:buNone/>
              <a:defRPr sz="2183"/>
            </a:lvl2pPr>
            <a:lvl3pPr marL="1425550" indent="0">
              <a:buNone/>
              <a:defRPr sz="1871"/>
            </a:lvl3pPr>
            <a:lvl4pPr marL="2138324" indent="0">
              <a:buNone/>
              <a:defRPr sz="1559"/>
            </a:lvl4pPr>
            <a:lvl5pPr marL="2851099" indent="0">
              <a:buNone/>
              <a:defRPr sz="1559"/>
            </a:lvl5pPr>
            <a:lvl6pPr marL="3563874" indent="0">
              <a:buNone/>
              <a:defRPr sz="1559"/>
            </a:lvl6pPr>
            <a:lvl7pPr marL="4276649" indent="0">
              <a:buNone/>
              <a:defRPr sz="1559"/>
            </a:lvl7pPr>
            <a:lvl8pPr marL="4989424" indent="0">
              <a:buNone/>
              <a:defRPr sz="1559"/>
            </a:lvl8pPr>
            <a:lvl9pPr marL="5702198" indent="0">
              <a:buNone/>
              <a:defRPr sz="1559"/>
            </a:lvl9pPr>
          </a:lstStyle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79370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39456" y="569242"/>
            <a:ext cx="13040439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39456" y="2846200"/>
            <a:ext cx="13040439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Redigera format för bakgrundstext
Nivå två
Nivå tre
Nivå fyra
Nivå fem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9455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4C6A00-FB60-C34B-BCA2-0E989B232A0F}" type="datetimeFigureOut">
              <a:rPr lang="sv-SE" smtClean="0"/>
              <a:t>2020-03-02</a:t>
            </a:fld>
            <a:endParaRPr lang="sv-S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008285" y="9909729"/>
            <a:ext cx="5102781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78041" y="9909729"/>
            <a:ext cx="3401854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87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83D913-0099-424D-965B-650C48032697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914630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425550" rtl="0" eaLnBrk="1" latinLnBrk="0" hangingPunct="1">
        <a:lnSpc>
          <a:spcPct val="90000"/>
        </a:lnSpc>
        <a:spcBef>
          <a:spcPct val="0"/>
        </a:spcBef>
        <a:buNone/>
        <a:defRPr sz="68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56387" indent="-356387" algn="l" defTabSz="1425550" rtl="0" eaLnBrk="1" latinLnBrk="0" hangingPunct="1">
        <a:lnSpc>
          <a:spcPct val="90000"/>
        </a:lnSpc>
        <a:spcBef>
          <a:spcPts val="1559"/>
        </a:spcBef>
        <a:buFont typeface="Arial" panose="020B0604020202020204" pitchFamily="34" charset="0"/>
        <a:buChar char="•"/>
        <a:defRPr sz="4365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742" kern="1200">
          <a:solidFill>
            <a:schemeClr val="tx1"/>
          </a:solidFill>
          <a:latin typeface="+mn-lt"/>
          <a:ea typeface="+mn-ea"/>
          <a:cs typeface="+mn-cs"/>
        </a:defRPr>
      </a:lvl2pPr>
      <a:lvl3pPr marL="178193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3118" kern="1200">
          <a:solidFill>
            <a:schemeClr val="tx1"/>
          </a:solidFill>
          <a:latin typeface="+mn-lt"/>
          <a:ea typeface="+mn-ea"/>
          <a:cs typeface="+mn-cs"/>
        </a:defRPr>
      </a:lvl3pPr>
      <a:lvl4pPr marL="2494712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3207487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92026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63303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5345811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6058586" indent="-356387" algn="l" defTabSz="1425550" rtl="0" eaLnBrk="1" latinLnBrk="0" hangingPunct="1">
        <a:lnSpc>
          <a:spcPct val="90000"/>
        </a:lnSpc>
        <a:spcBef>
          <a:spcPts val="780"/>
        </a:spcBef>
        <a:buFont typeface="Arial" panose="020B0604020202020204" pitchFamily="34" charset="0"/>
        <a:buChar char="•"/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1pPr>
      <a:lvl2pPr marL="712775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2pPr>
      <a:lvl3pPr marL="1425550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3pPr>
      <a:lvl4pPr marL="21383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4pPr>
      <a:lvl5pPr marL="285109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5pPr>
      <a:lvl6pPr marL="356387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6pPr>
      <a:lvl7pPr marL="4276649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7pPr>
      <a:lvl8pPr marL="4989424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8pPr>
      <a:lvl9pPr marL="5702198" algn="l" defTabSz="1425550" rtl="0" eaLnBrk="1" latinLnBrk="0" hangingPunct="1">
        <a:defRPr sz="280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" name="Tabell 9">
            <a:extLst>
              <a:ext uri="{FF2B5EF4-FFF2-40B4-BE49-F238E27FC236}">
                <a16:creationId xmlns:a16="http://schemas.microsoft.com/office/drawing/2014/main" id="{50AA882F-80D0-8E4E-A09C-4F5DE6FB1A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2027758"/>
              </p:ext>
            </p:extLst>
          </p:nvPr>
        </p:nvGraphicFramePr>
        <p:xfrm>
          <a:off x="1147532" y="1410854"/>
          <a:ext cx="12978930" cy="785858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865262">
                  <a:extLst>
                    <a:ext uri="{9D8B030D-6E8A-4147-A177-3AD203B41FA5}">
                      <a16:colId xmlns:a16="http://schemas.microsoft.com/office/drawing/2014/main" val="3477827136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2060139248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2131958956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2440280187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3720448989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817391343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3010005270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1769464442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2814949947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603056890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2072966376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4227112280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131843286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3552439674"/>
                    </a:ext>
                  </a:extLst>
                </a:gridCol>
                <a:gridCol w="865262">
                  <a:extLst>
                    <a:ext uri="{9D8B030D-6E8A-4147-A177-3AD203B41FA5}">
                      <a16:colId xmlns:a16="http://schemas.microsoft.com/office/drawing/2014/main" val="1547894728"/>
                    </a:ext>
                  </a:extLst>
                </a:gridCol>
              </a:tblGrid>
              <a:tr h="489259">
                <a:tc gridSpan="7">
                  <a:txBody>
                    <a:bodyPr/>
                    <a:lstStyle/>
                    <a:p>
                      <a:r>
                        <a:rPr lang="sv-SE" sz="2200" dirty="0" smtClean="0"/>
                        <a:t>Team/</a:t>
                      </a:r>
                      <a:r>
                        <a:rPr lang="sv-SE" sz="2200" dirty="0" err="1" smtClean="0"/>
                        <a:t>machine</a:t>
                      </a:r>
                      <a:r>
                        <a:rPr lang="sv-SE" sz="2200" dirty="0" smtClean="0"/>
                        <a:t>/</a:t>
                      </a:r>
                      <a:r>
                        <a:rPr lang="sv-SE" sz="2200" dirty="0" err="1" smtClean="0"/>
                        <a:t>shift</a:t>
                      </a:r>
                      <a:r>
                        <a:rPr lang="sv-SE" sz="2200" dirty="0"/>
                        <a:t>:</a:t>
                      </a:r>
                    </a:p>
                  </a:txBody>
                  <a:tcPr marL="106918" marR="106918" marT="53459" marB="53459"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gridSpan="8">
                  <a:txBody>
                    <a:bodyPr/>
                    <a:lstStyle/>
                    <a:p>
                      <a:r>
                        <a:rPr lang="sv-SE" sz="2200" dirty="0" err="1" smtClean="0"/>
                        <a:t>Month</a:t>
                      </a:r>
                      <a:r>
                        <a:rPr lang="sv-SE" sz="2200" dirty="0" smtClean="0"/>
                        <a:t>:</a:t>
                      </a:r>
                      <a:endParaRPr lang="sv-SE" sz="2200" dirty="0"/>
                    </a:p>
                  </a:txBody>
                  <a:tcPr marL="106918" marR="106918" marT="53459" marB="53459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>
                    <a:solidFill>
                      <a:schemeClr val="bg2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719641"/>
                  </a:ext>
                </a:extLst>
              </a:tr>
              <a:tr h="446341"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Day</a:t>
                      </a:r>
                      <a:endParaRPr lang="sv-SE" sz="2200" dirty="0"/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P1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P2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P3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P4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Day</a:t>
                      </a:r>
                      <a:endParaRPr lang="sv-SE" sz="2200" dirty="0"/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P1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P2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P3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P4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 smtClean="0"/>
                        <a:t>Day</a:t>
                      </a:r>
                      <a:endParaRPr lang="sv-SE" sz="2200" dirty="0"/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P1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P2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P3</a:t>
                      </a:r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P4</a:t>
                      </a:r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819436743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1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11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21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1035891386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2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12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22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385091210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3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13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23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052999250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4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14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24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3701456371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5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15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25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604052102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6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16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26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539593150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7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17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27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1216637498"/>
                  </a:ext>
                </a:extLst>
              </a:tr>
              <a:tr h="632063">
                <a:tc>
                  <a:txBody>
                    <a:bodyPr/>
                    <a:lstStyle/>
                    <a:p>
                      <a:r>
                        <a:rPr lang="sv-SE" sz="2200" dirty="0"/>
                        <a:t>8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18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28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155889656"/>
                  </a:ext>
                </a:extLst>
              </a:tr>
              <a:tr h="590221">
                <a:tc>
                  <a:txBody>
                    <a:bodyPr/>
                    <a:lstStyle/>
                    <a:p>
                      <a:r>
                        <a:rPr lang="sv-SE" sz="2200" dirty="0"/>
                        <a:t>9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19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29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153754859"/>
                  </a:ext>
                </a:extLst>
              </a:tr>
              <a:tr h="590221">
                <a:tc>
                  <a:txBody>
                    <a:bodyPr/>
                    <a:lstStyle/>
                    <a:p>
                      <a:r>
                        <a:rPr lang="sv-SE" sz="2200" dirty="0"/>
                        <a:t>10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20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30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2493180161"/>
                  </a:ext>
                </a:extLst>
              </a:tr>
              <a:tr h="683937">
                <a:tc gridSpan="10">
                  <a:txBody>
                    <a:bodyPr/>
                    <a:lstStyle/>
                    <a:p>
                      <a:r>
                        <a:rPr lang="sv-SE" sz="3200" dirty="0"/>
                        <a:t>            </a:t>
                      </a:r>
                      <a:r>
                        <a:rPr lang="en-US" sz="3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Daily4P</a:t>
                      </a:r>
                      <a:r>
                        <a:rPr lang="en-US" sz="3800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™ </a:t>
                      </a:r>
                      <a:r>
                        <a:rPr lang="en-US" sz="38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follow-up</a:t>
                      </a:r>
                      <a:endParaRPr lang="sv-SE" sz="3200" dirty="0"/>
                    </a:p>
                  </a:txBody>
                  <a:tcPr marL="106918" marR="106918" marT="53459" marB="53459"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sv-S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sv-SE" sz="2200" dirty="0"/>
                        <a:t>31</a:t>
                      </a:r>
                    </a:p>
                  </a:txBody>
                  <a:tcPr marL="106918" marR="106918" marT="53459" marB="53459"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/>
                    </a:p>
                  </a:txBody>
                  <a:tcPr marL="106918" marR="106918" marT="53459" marB="53459"/>
                </a:tc>
                <a:tc>
                  <a:txBody>
                    <a:bodyPr/>
                    <a:lstStyle/>
                    <a:p>
                      <a:endParaRPr lang="sv-SE" sz="2200" dirty="0"/>
                    </a:p>
                  </a:txBody>
                  <a:tcPr marL="106918" marR="106918" marT="53459" marB="53459"/>
                </a:tc>
                <a:extLst>
                  <a:ext uri="{0D108BD9-81ED-4DB2-BD59-A6C34878D82A}">
                    <a16:rowId xmlns:a16="http://schemas.microsoft.com/office/drawing/2014/main" val="778189770"/>
                  </a:ext>
                </a:extLst>
              </a:tr>
            </a:tbl>
          </a:graphicData>
        </a:graphic>
      </p:graphicFrame>
      <p:pic>
        <p:nvPicPr>
          <p:cNvPr id="12" name="Picture 2">
            <a:extLst>
              <a:ext uri="{FF2B5EF4-FFF2-40B4-BE49-F238E27FC236}">
                <a16:creationId xmlns:a16="http://schemas.microsoft.com/office/drawing/2014/main" id="{0DB28344-886E-7944-A1D5-85A30C4E7ADE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21850" y="8622067"/>
            <a:ext cx="532269" cy="514785"/>
          </a:xfrm>
          <a:prstGeom prst="rect">
            <a:avLst/>
          </a:prstGeom>
        </p:spPr>
      </p:pic>
      <p:pic>
        <p:nvPicPr>
          <p:cNvPr id="4" name="Bildobjekt 3">
            <a:extLst>
              <a:ext uri="{FF2B5EF4-FFF2-40B4-BE49-F238E27FC236}">
                <a16:creationId xmlns:a16="http://schemas.microsoft.com/office/drawing/2014/main" id="{737A9978-1779-5E4D-A3FA-FFE0A9E9AE9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t="92897" r="72057"/>
          <a:stretch/>
        </p:blipFill>
        <p:spPr>
          <a:xfrm>
            <a:off x="0" y="9931078"/>
            <a:ext cx="4224759" cy="75928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636330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-tem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-tema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322</TotalTime>
  <Words>54</Words>
  <Application>Microsoft Office PowerPoint</Application>
  <PresentationFormat>Custom</PresentationFormat>
  <Paragraphs>49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Microsoft Office User</dc:creator>
  <cp:lastModifiedBy>Leo de Vin</cp:lastModifiedBy>
  <cp:revision>18</cp:revision>
  <cp:lastPrinted>2019-10-07T08:30:27Z</cp:lastPrinted>
  <dcterms:created xsi:type="dcterms:W3CDTF">2019-10-03T13:08:22Z</dcterms:created>
  <dcterms:modified xsi:type="dcterms:W3CDTF">2020-03-02T12:04:15Z</dcterms:modified>
</cp:coreProperties>
</file>