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75" r:id="rId2"/>
  </p:sldIdLst>
  <p:sldSz cx="15119350" cy="10691813"/>
  <p:notesSz cx="6858000" cy="9144000"/>
  <p:defaultTextStyle>
    <a:defPPr>
      <a:defRPr lang="sv-SE"/>
    </a:defPPr>
    <a:lvl1pPr marL="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/>
    <p:restoredTop sz="94643"/>
  </p:normalViewPr>
  <p:slideViewPr>
    <p:cSldViewPr snapToGrid="0" snapToObjects="1">
      <p:cViewPr varScale="1">
        <p:scale>
          <a:sx n="56" d="100"/>
          <a:sy n="56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E9EDC-A810-2B4C-9857-1594C0E7660C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8D8DD-4684-314D-96C7-3B17922129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2133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602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43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2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26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93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497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520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724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25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3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C6A00-FB60-C34B-BCA2-0E989B232A0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D913-0099-424D-965B-650C480326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46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50AA882F-80D0-8E4E-A09C-4F5DE6FB1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027758"/>
              </p:ext>
            </p:extLst>
          </p:nvPr>
        </p:nvGraphicFramePr>
        <p:xfrm>
          <a:off x="1147532" y="1410854"/>
          <a:ext cx="12978930" cy="7858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5262">
                  <a:extLst>
                    <a:ext uri="{9D8B030D-6E8A-4147-A177-3AD203B41FA5}">
                      <a16:colId xmlns:a16="http://schemas.microsoft.com/office/drawing/2014/main" val="3477827136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2060139248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2131958956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2440280187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3720448989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817391343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3010005270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1769464442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2814949947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603056890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2072966376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4227112280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131843286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3552439674"/>
                    </a:ext>
                  </a:extLst>
                </a:gridCol>
                <a:gridCol w="865262">
                  <a:extLst>
                    <a:ext uri="{9D8B030D-6E8A-4147-A177-3AD203B41FA5}">
                      <a16:colId xmlns:a16="http://schemas.microsoft.com/office/drawing/2014/main" val="1547894728"/>
                    </a:ext>
                  </a:extLst>
                </a:gridCol>
              </a:tblGrid>
              <a:tr h="489259">
                <a:tc gridSpan="7">
                  <a:txBody>
                    <a:bodyPr/>
                    <a:lstStyle/>
                    <a:p>
                      <a:r>
                        <a:rPr lang="sv-SE" sz="2200" dirty="0" smtClean="0"/>
                        <a:t>Team/</a:t>
                      </a:r>
                      <a:r>
                        <a:rPr lang="sv-SE" sz="2200" dirty="0" err="1" smtClean="0"/>
                        <a:t>machine</a:t>
                      </a:r>
                      <a:r>
                        <a:rPr lang="sv-SE" sz="2200" dirty="0" smtClean="0"/>
                        <a:t>/</a:t>
                      </a:r>
                      <a:r>
                        <a:rPr lang="sv-SE" sz="2200" dirty="0" err="1" smtClean="0"/>
                        <a:t>shift</a:t>
                      </a:r>
                      <a:r>
                        <a:rPr lang="sv-SE" sz="2200" dirty="0"/>
                        <a:t>:</a:t>
                      </a:r>
                    </a:p>
                  </a:txBody>
                  <a:tcPr marL="106918" marR="106918" marT="53459" marB="53459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sv-SE" sz="2200" dirty="0" err="1" smtClean="0"/>
                        <a:t>Month</a:t>
                      </a:r>
                      <a:r>
                        <a:rPr lang="sv-SE" sz="2200" dirty="0" smtClean="0"/>
                        <a:t>:</a:t>
                      </a:r>
                      <a:endParaRPr lang="sv-SE" sz="2200" dirty="0"/>
                    </a:p>
                  </a:txBody>
                  <a:tcPr marL="106918" marR="106918" marT="53459" marB="53459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719641"/>
                  </a:ext>
                </a:extLst>
              </a:tr>
              <a:tr h="446341"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Day</a:t>
                      </a:r>
                      <a:endParaRPr lang="sv-SE" sz="2200" dirty="0"/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P1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P2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P3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P4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Day</a:t>
                      </a:r>
                      <a:endParaRPr lang="sv-SE" sz="2200" dirty="0"/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P1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P2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P3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P4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 smtClean="0"/>
                        <a:t>Day</a:t>
                      </a:r>
                      <a:endParaRPr lang="sv-SE" sz="2200" dirty="0"/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P1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P2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P3</a:t>
                      </a:r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P4</a:t>
                      </a:r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819436743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1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11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21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1035891386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2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12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22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385091210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3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13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23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052999250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4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14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24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3701456371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5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15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25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604052102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6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16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26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539593150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7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17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27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1216637498"/>
                  </a:ext>
                </a:extLst>
              </a:tr>
              <a:tr h="632063">
                <a:tc>
                  <a:txBody>
                    <a:bodyPr/>
                    <a:lstStyle/>
                    <a:p>
                      <a:r>
                        <a:rPr lang="sv-SE" sz="2200" dirty="0"/>
                        <a:t>8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18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28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155889656"/>
                  </a:ext>
                </a:extLst>
              </a:tr>
              <a:tr h="590221">
                <a:tc>
                  <a:txBody>
                    <a:bodyPr/>
                    <a:lstStyle/>
                    <a:p>
                      <a:r>
                        <a:rPr lang="sv-SE" sz="2200" dirty="0"/>
                        <a:t>9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19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29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153754859"/>
                  </a:ext>
                </a:extLst>
              </a:tr>
              <a:tr h="590221">
                <a:tc>
                  <a:txBody>
                    <a:bodyPr/>
                    <a:lstStyle/>
                    <a:p>
                      <a:r>
                        <a:rPr lang="sv-SE" sz="2200" dirty="0"/>
                        <a:t>10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20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30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2493180161"/>
                  </a:ext>
                </a:extLst>
              </a:tr>
              <a:tr h="683937">
                <a:tc gridSpan="10">
                  <a:txBody>
                    <a:bodyPr/>
                    <a:lstStyle/>
                    <a:p>
                      <a:r>
                        <a:rPr lang="sv-SE" sz="3200" dirty="0"/>
                        <a:t>            </a:t>
                      </a:r>
                      <a:r>
                        <a:rPr lang="en-US" sz="3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Daily4P</a:t>
                      </a:r>
                      <a:r>
                        <a:rPr lang="en-US" sz="3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™ </a:t>
                      </a:r>
                      <a:r>
                        <a:rPr lang="en-US" sz="3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follow-up</a:t>
                      </a:r>
                      <a:endParaRPr lang="sv-SE" sz="3200" dirty="0"/>
                    </a:p>
                  </a:txBody>
                  <a:tcPr marL="106918" marR="106918" marT="53459" marB="53459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200" dirty="0"/>
                        <a:t>31</a:t>
                      </a:r>
                    </a:p>
                  </a:txBody>
                  <a:tcPr marL="106918" marR="106918" marT="53459" marB="5345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/>
                    </a:p>
                  </a:txBody>
                  <a:tcPr marL="106918" marR="106918" marT="53459" marB="53459"/>
                </a:tc>
                <a:tc>
                  <a:txBody>
                    <a:bodyPr/>
                    <a:lstStyle/>
                    <a:p>
                      <a:endParaRPr lang="sv-SE" sz="2200" dirty="0"/>
                    </a:p>
                  </a:txBody>
                  <a:tcPr marL="106918" marR="106918" marT="53459" marB="53459"/>
                </a:tc>
                <a:extLst>
                  <a:ext uri="{0D108BD9-81ED-4DB2-BD59-A6C34878D82A}">
                    <a16:rowId xmlns:a16="http://schemas.microsoft.com/office/drawing/2014/main" val="778189770"/>
                  </a:ext>
                </a:extLst>
              </a:tr>
            </a:tbl>
          </a:graphicData>
        </a:graphic>
      </p:graphicFrame>
      <p:pic>
        <p:nvPicPr>
          <p:cNvPr id="12" name="Picture 2">
            <a:extLst>
              <a:ext uri="{FF2B5EF4-FFF2-40B4-BE49-F238E27FC236}">
                <a16:creationId xmlns:a16="http://schemas.microsoft.com/office/drawing/2014/main" id="{0DB28344-886E-7944-A1D5-85A30C4E7AD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850" y="8622067"/>
            <a:ext cx="532269" cy="51478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737A9978-1779-5E4D-A3FA-FFE0A9E9AE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2897" r="72057"/>
          <a:stretch/>
        </p:blipFill>
        <p:spPr>
          <a:xfrm>
            <a:off x="0" y="9931078"/>
            <a:ext cx="4224759" cy="75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33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54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 User</dc:creator>
  <cp:lastModifiedBy>Leo de Vin</cp:lastModifiedBy>
  <cp:revision>18</cp:revision>
  <cp:lastPrinted>2019-10-07T08:30:27Z</cp:lastPrinted>
  <dcterms:created xsi:type="dcterms:W3CDTF">2019-10-03T13:08:22Z</dcterms:created>
  <dcterms:modified xsi:type="dcterms:W3CDTF">2020-03-02T12:04:15Z</dcterms:modified>
</cp:coreProperties>
</file>