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387" r:id="rId6"/>
    <p:sldId id="3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35">
          <p15:clr>
            <a:srgbClr val="A4A3A4"/>
          </p15:clr>
        </p15:guide>
        <p15:guide id="2" orient="horz" pos="117">
          <p15:clr>
            <a:srgbClr val="A4A3A4"/>
          </p15:clr>
        </p15:guide>
        <p15:guide id="3" orient="horz" pos="4196">
          <p15:clr>
            <a:srgbClr val="A4A3A4"/>
          </p15:clr>
        </p15:guide>
        <p15:guide id="4" orient="horz" pos="3874">
          <p15:clr>
            <a:srgbClr val="A4A3A4"/>
          </p15:clr>
        </p15:guide>
        <p15:guide id="5" orient="horz" pos="2083">
          <p15:clr>
            <a:srgbClr val="A4A3A4"/>
          </p15:clr>
        </p15:guide>
        <p15:guide id="6" orient="horz" pos="697">
          <p15:clr>
            <a:srgbClr val="A4A3A4"/>
          </p15:clr>
        </p15:guide>
        <p15:guide id="7" pos="2775">
          <p15:clr>
            <a:srgbClr val="A4A3A4"/>
          </p15:clr>
        </p15:guide>
        <p15:guide id="8" pos="3000">
          <p15:clr>
            <a:srgbClr val="A4A3A4"/>
          </p15:clr>
        </p15:guide>
        <p15:guide id="9" pos="282">
          <p15:clr>
            <a:srgbClr val="A4A3A4"/>
          </p15:clr>
        </p15:guide>
        <p15:guide id="10" pos="2880">
          <p15:clr>
            <a:srgbClr val="A4A3A4"/>
          </p15:clr>
        </p15:guide>
        <p15:guide id="11" pos="5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E7"/>
    <a:srgbClr val="FFFFE7"/>
    <a:srgbClr val="FFFFFF"/>
    <a:srgbClr val="FFD9B2"/>
    <a:srgbClr val="FFAA99"/>
    <a:srgbClr val="E67386"/>
    <a:srgbClr val="666666"/>
    <a:srgbClr val="000000"/>
    <a:srgbClr val="6EC628"/>
    <a:srgbClr val="A29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0" autoAdjust="0"/>
    <p:restoredTop sz="77045" autoAdjust="0"/>
  </p:normalViewPr>
  <p:slideViewPr>
    <p:cSldViewPr snapToGrid="0">
      <p:cViewPr varScale="1">
        <p:scale>
          <a:sx n="75" d="100"/>
          <a:sy n="75" d="100"/>
        </p:scale>
        <p:origin x="-1528" y="-112"/>
      </p:cViewPr>
      <p:guideLst>
        <p:guide orient="horz" pos="835"/>
        <p:guide orient="horz" pos="117"/>
        <p:guide orient="horz" pos="4196"/>
        <p:guide orient="horz" pos="3874"/>
        <p:guide orient="horz" pos="2083"/>
        <p:guide orient="horz" pos="697"/>
        <p:guide pos="2775"/>
        <p:guide pos="3000"/>
        <p:guide pos="282"/>
        <p:guide pos="2880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E8FD-2AFE-4B1E-9D19-015693014FEA}" type="datetimeFigureOut">
              <a:rPr lang="en-GB" smtClean="0">
                <a:latin typeface="Arial" pitchFamily="34" charset="0"/>
              </a:rPr>
              <a:pPr/>
              <a:t>18-04-18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D0142-0A92-499C-9E53-36958F98D275}" type="slidenum">
              <a:rPr lang="en-GB" smtClean="0">
                <a:latin typeface="Arial" pitchFamily="34" charset="0"/>
              </a:rPr>
              <a:pPr/>
              <a:t>‹Nr.›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5D7A87D-1CDA-443F-BAE3-82C9C05446C3}" type="datetimeFigureOut">
              <a:rPr lang="en-GB" smtClean="0"/>
              <a:pPr/>
              <a:t>18-04-18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20B9C825-F38E-45BB-92C1-043DE61C9183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24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9C825-F38E-45BB-92C1-043DE61C9183}" type="slidenum">
              <a:rPr lang="en-US" smtClean="0">
                <a:latin typeface="Arial"/>
              </a:rPr>
              <a:pPr/>
              <a:t>2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531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72" descr="OrangeBeetStrip.png &lt;IGNORE&gt;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069022"/>
            <a:ext cx="9144000" cy="1512527"/>
          </a:xfrm>
          <a:prstGeom prst="rect">
            <a:avLst/>
          </a:prstGeom>
        </p:spPr>
      </p:pic>
      <p:pic>
        <p:nvPicPr>
          <p:cNvPr id="46" name="Image 22" descr="cover-Honey.jpg &lt;IGNORE&gt;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3998" cy="4071937"/>
          </a:xfrm>
          <a:prstGeom prst="rect">
            <a:avLst/>
          </a:prstGeom>
        </p:spPr>
      </p:pic>
      <p:pic>
        <p:nvPicPr>
          <p:cNvPr id="48" name="Picture 8" descr="cover_bg_honey_part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4" y="3906044"/>
            <a:ext cx="9143910" cy="178592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 bwMode="gray">
          <a:xfrm>
            <a:off x="6901056" y="5829386"/>
            <a:ext cx="1894407" cy="855073"/>
            <a:chOff x="1028700" y="1828800"/>
            <a:chExt cx="7083426" cy="3197226"/>
          </a:xfrm>
        </p:grpSpPr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3371850" y="1828800"/>
              <a:ext cx="1697038" cy="2027238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gray">
            <a:xfrm>
              <a:off x="5222875" y="1828800"/>
              <a:ext cx="1758950" cy="2027238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7304088" y="1870075"/>
              <a:ext cx="417513" cy="1944688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gray">
            <a:xfrm>
              <a:off x="1028700" y="4525963"/>
              <a:ext cx="269875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8" y="26"/>
                </a:cxn>
                <a:cxn ang="0">
                  <a:pos x="31" y="26"/>
                </a:cxn>
                <a:cxn ang="0">
                  <a:pos x="31" y="107"/>
                </a:cxn>
                <a:cxn ang="0">
                  <a:pos x="159" y="107"/>
                </a:cxn>
                <a:cxn ang="0">
                  <a:pos x="159" y="133"/>
                </a:cxn>
                <a:cxn ang="0">
                  <a:pos x="31" y="133"/>
                </a:cxn>
                <a:cxn ang="0">
                  <a:pos x="31" y="218"/>
                </a:cxn>
                <a:cxn ang="0">
                  <a:pos x="170" y="218"/>
                </a:cxn>
                <a:cxn ang="0">
                  <a:pos x="170" y="246"/>
                </a:cxn>
                <a:cxn ang="0">
                  <a:pos x="0" y="246"/>
                </a:cxn>
                <a:cxn ang="0">
                  <a:pos x="0" y="0"/>
                </a:cxn>
              </a:cxnLst>
              <a:rect l="0" t="0" r="r" b="b"/>
              <a:pathLst>
                <a:path w="170" h="246">
                  <a:moveTo>
                    <a:pt x="0" y="0"/>
                  </a:moveTo>
                  <a:lnTo>
                    <a:pt x="168" y="0"/>
                  </a:lnTo>
                  <a:lnTo>
                    <a:pt x="168" y="26"/>
                  </a:lnTo>
                  <a:lnTo>
                    <a:pt x="31" y="26"/>
                  </a:lnTo>
                  <a:lnTo>
                    <a:pt x="31" y="107"/>
                  </a:lnTo>
                  <a:lnTo>
                    <a:pt x="159" y="107"/>
                  </a:lnTo>
                  <a:lnTo>
                    <a:pt x="159" y="133"/>
                  </a:lnTo>
                  <a:lnTo>
                    <a:pt x="31" y="133"/>
                  </a:lnTo>
                  <a:lnTo>
                    <a:pt x="31" y="218"/>
                  </a:lnTo>
                  <a:lnTo>
                    <a:pt x="170" y="218"/>
                  </a:lnTo>
                  <a:lnTo>
                    <a:pt x="170" y="246"/>
                  </a:lnTo>
                  <a:lnTo>
                    <a:pt x="0" y="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gray">
            <a:xfrm>
              <a:off x="1322388" y="4635500"/>
              <a:ext cx="269875" cy="280988"/>
            </a:xfrm>
            <a:custGeom>
              <a:avLst/>
              <a:gdLst/>
              <a:ahLst/>
              <a:cxnLst>
                <a:cxn ang="0">
                  <a:pos x="66" y="83"/>
                </a:cxn>
                <a:cxn ang="0">
                  <a:pos x="4" y="0"/>
                </a:cxn>
                <a:cxn ang="0">
                  <a:pos x="42" y="0"/>
                </a:cxn>
                <a:cxn ang="0">
                  <a:pos x="85" y="61"/>
                </a:cxn>
                <a:cxn ang="0">
                  <a:pos x="127" y="0"/>
                </a:cxn>
                <a:cxn ang="0">
                  <a:pos x="163" y="0"/>
                </a:cxn>
                <a:cxn ang="0">
                  <a:pos x="101" y="80"/>
                </a:cxn>
                <a:cxn ang="0">
                  <a:pos x="170" y="177"/>
                </a:cxn>
                <a:cxn ang="0">
                  <a:pos x="134" y="177"/>
                </a:cxn>
                <a:cxn ang="0">
                  <a:pos x="85" y="104"/>
                </a:cxn>
                <a:cxn ang="0">
                  <a:pos x="35" y="177"/>
                </a:cxn>
                <a:cxn ang="0">
                  <a:pos x="0" y="177"/>
                </a:cxn>
                <a:cxn ang="0">
                  <a:pos x="66" y="83"/>
                </a:cxn>
              </a:cxnLst>
              <a:rect l="0" t="0" r="r" b="b"/>
              <a:pathLst>
                <a:path w="170" h="177">
                  <a:moveTo>
                    <a:pt x="66" y="83"/>
                  </a:moveTo>
                  <a:lnTo>
                    <a:pt x="4" y="0"/>
                  </a:lnTo>
                  <a:lnTo>
                    <a:pt x="42" y="0"/>
                  </a:lnTo>
                  <a:lnTo>
                    <a:pt x="85" y="61"/>
                  </a:lnTo>
                  <a:lnTo>
                    <a:pt x="127" y="0"/>
                  </a:lnTo>
                  <a:lnTo>
                    <a:pt x="163" y="0"/>
                  </a:lnTo>
                  <a:lnTo>
                    <a:pt x="101" y="80"/>
                  </a:lnTo>
                  <a:lnTo>
                    <a:pt x="170" y="177"/>
                  </a:lnTo>
                  <a:lnTo>
                    <a:pt x="134" y="177"/>
                  </a:lnTo>
                  <a:lnTo>
                    <a:pt x="85" y="104"/>
                  </a:lnTo>
                  <a:lnTo>
                    <a:pt x="35" y="177"/>
                  </a:lnTo>
                  <a:lnTo>
                    <a:pt x="0" y="177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3" name="Freeform 10"/>
            <p:cNvSpPr>
              <a:spLocks noEditPoints="1"/>
            </p:cNvSpPr>
            <p:nvPr/>
          </p:nvSpPr>
          <p:spPr bwMode="gray">
            <a:xfrm>
              <a:off x="1633538" y="4627563"/>
              <a:ext cx="266700" cy="3984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2"/>
                </a:cxn>
                <a:cxn ang="0">
                  <a:pos x="13" y="12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52" y="3"/>
                </a:cxn>
                <a:cxn ang="0">
                  <a:pos x="62" y="12"/>
                </a:cxn>
                <a:cxn ang="0">
                  <a:pos x="69" y="24"/>
                </a:cxn>
                <a:cxn ang="0">
                  <a:pos x="71" y="39"/>
                </a:cxn>
                <a:cxn ang="0">
                  <a:pos x="69" y="55"/>
                </a:cxn>
                <a:cxn ang="0">
                  <a:pos x="63" y="67"/>
                </a:cxn>
                <a:cxn ang="0">
                  <a:pos x="52" y="75"/>
                </a:cxn>
                <a:cxn ang="0">
                  <a:pos x="37" y="78"/>
                </a:cxn>
                <a:cxn ang="0">
                  <a:pos x="31" y="78"/>
                </a:cxn>
                <a:cxn ang="0">
                  <a:pos x="24" y="76"/>
                </a:cxn>
                <a:cxn ang="0">
                  <a:pos x="18" y="72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2" y="106"/>
                </a:cxn>
                <a:cxn ang="0">
                  <a:pos x="0" y="106"/>
                </a:cxn>
                <a:cxn ang="0">
                  <a:pos x="0" y="2"/>
                </a:cxn>
                <a:cxn ang="0">
                  <a:pos x="57" y="28"/>
                </a:cxn>
                <a:cxn ang="0">
                  <a:pos x="52" y="19"/>
                </a:cxn>
                <a:cxn ang="0">
                  <a:pos x="45" y="13"/>
                </a:cxn>
                <a:cxn ang="0">
                  <a:pos x="35" y="11"/>
                </a:cxn>
                <a:cxn ang="0">
                  <a:pos x="24" y="13"/>
                </a:cxn>
                <a:cxn ang="0">
                  <a:pos x="17" y="20"/>
                </a:cxn>
                <a:cxn ang="0">
                  <a:pos x="13" y="29"/>
                </a:cxn>
                <a:cxn ang="0">
                  <a:pos x="12" y="39"/>
                </a:cxn>
                <a:cxn ang="0">
                  <a:pos x="13" y="50"/>
                </a:cxn>
                <a:cxn ang="0">
                  <a:pos x="17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6" y="65"/>
                </a:cxn>
                <a:cxn ang="0">
                  <a:pos x="53" y="59"/>
                </a:cxn>
                <a:cxn ang="0">
                  <a:pos x="57" y="49"/>
                </a:cxn>
                <a:cxn ang="0">
                  <a:pos x="58" y="39"/>
                </a:cxn>
                <a:cxn ang="0">
                  <a:pos x="57" y="28"/>
                </a:cxn>
              </a:cxnLst>
              <a:rect l="0" t="0" r="r" b="b"/>
              <a:pathLst>
                <a:path w="71" h="10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2" y="0"/>
                    <a:pt x="47" y="1"/>
                    <a:pt x="52" y="3"/>
                  </a:cubicBezTo>
                  <a:cubicBezTo>
                    <a:pt x="56" y="5"/>
                    <a:pt x="60" y="8"/>
                    <a:pt x="62" y="12"/>
                  </a:cubicBezTo>
                  <a:cubicBezTo>
                    <a:pt x="65" y="15"/>
                    <a:pt x="67" y="20"/>
                    <a:pt x="69" y="24"/>
                  </a:cubicBezTo>
                  <a:cubicBezTo>
                    <a:pt x="70" y="29"/>
                    <a:pt x="71" y="34"/>
                    <a:pt x="71" y="39"/>
                  </a:cubicBezTo>
                  <a:cubicBezTo>
                    <a:pt x="71" y="45"/>
                    <a:pt x="70" y="50"/>
                    <a:pt x="69" y="55"/>
                  </a:cubicBezTo>
                  <a:cubicBezTo>
                    <a:pt x="68" y="59"/>
                    <a:pt x="65" y="63"/>
                    <a:pt x="63" y="67"/>
                  </a:cubicBezTo>
                  <a:cubicBezTo>
                    <a:pt x="60" y="70"/>
                    <a:pt x="56" y="73"/>
                    <a:pt x="52" y="75"/>
                  </a:cubicBezTo>
                  <a:cubicBezTo>
                    <a:pt x="48" y="77"/>
                    <a:pt x="42" y="78"/>
                    <a:pt x="37" y="78"/>
                  </a:cubicBezTo>
                  <a:cubicBezTo>
                    <a:pt x="35" y="78"/>
                    <a:pt x="33" y="78"/>
                    <a:pt x="31" y="78"/>
                  </a:cubicBezTo>
                  <a:cubicBezTo>
                    <a:pt x="28" y="78"/>
                    <a:pt x="26" y="77"/>
                    <a:pt x="24" y="76"/>
                  </a:cubicBezTo>
                  <a:cubicBezTo>
                    <a:pt x="22" y="75"/>
                    <a:pt x="20" y="74"/>
                    <a:pt x="18" y="72"/>
                  </a:cubicBezTo>
                  <a:cubicBezTo>
                    <a:pt x="16" y="71"/>
                    <a:pt x="14" y="69"/>
                    <a:pt x="13" y="6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2"/>
                  </a:lnTo>
                  <a:close/>
                  <a:moveTo>
                    <a:pt x="57" y="28"/>
                  </a:moveTo>
                  <a:cubicBezTo>
                    <a:pt x="56" y="25"/>
                    <a:pt x="54" y="22"/>
                    <a:pt x="52" y="19"/>
                  </a:cubicBezTo>
                  <a:cubicBezTo>
                    <a:pt x="51" y="17"/>
                    <a:pt x="48" y="15"/>
                    <a:pt x="45" y="13"/>
                  </a:cubicBezTo>
                  <a:cubicBezTo>
                    <a:pt x="42" y="12"/>
                    <a:pt x="39" y="11"/>
                    <a:pt x="35" y="11"/>
                  </a:cubicBezTo>
                  <a:cubicBezTo>
                    <a:pt x="31" y="11"/>
                    <a:pt x="27" y="12"/>
                    <a:pt x="24" y="13"/>
                  </a:cubicBezTo>
                  <a:cubicBezTo>
                    <a:pt x="21" y="15"/>
                    <a:pt x="19" y="17"/>
                    <a:pt x="17" y="20"/>
                  </a:cubicBezTo>
                  <a:cubicBezTo>
                    <a:pt x="15" y="22"/>
                    <a:pt x="14" y="25"/>
                    <a:pt x="13" y="29"/>
                  </a:cubicBezTo>
                  <a:cubicBezTo>
                    <a:pt x="12" y="32"/>
                    <a:pt x="12" y="36"/>
                    <a:pt x="12" y="39"/>
                  </a:cubicBezTo>
                  <a:cubicBezTo>
                    <a:pt x="12" y="43"/>
                    <a:pt x="12" y="46"/>
                    <a:pt x="13" y="50"/>
                  </a:cubicBezTo>
                  <a:cubicBezTo>
                    <a:pt x="14" y="53"/>
                    <a:pt x="15" y="56"/>
                    <a:pt x="17" y="59"/>
                  </a:cubicBezTo>
                  <a:cubicBezTo>
                    <a:pt x="19" y="61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0" y="68"/>
                    <a:pt x="43" y="67"/>
                    <a:pt x="46" y="65"/>
                  </a:cubicBezTo>
                  <a:cubicBezTo>
                    <a:pt x="49" y="63"/>
                    <a:pt x="51" y="61"/>
                    <a:pt x="53" y="59"/>
                  </a:cubicBezTo>
                  <a:cubicBezTo>
                    <a:pt x="55" y="56"/>
                    <a:pt x="56" y="53"/>
                    <a:pt x="57" y="49"/>
                  </a:cubicBezTo>
                  <a:cubicBezTo>
                    <a:pt x="58" y="46"/>
                    <a:pt x="58" y="42"/>
                    <a:pt x="58" y="39"/>
                  </a:cubicBezTo>
                  <a:cubicBezTo>
                    <a:pt x="58" y="35"/>
                    <a:pt x="58" y="32"/>
                    <a:pt x="57" y="28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4" name="Freeform 11"/>
            <p:cNvSpPr>
              <a:spLocks noEditPoints="1"/>
            </p:cNvSpPr>
            <p:nvPr/>
          </p:nvSpPr>
          <p:spPr bwMode="gray">
            <a:xfrm>
              <a:off x="1938338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gray">
            <a:xfrm>
              <a:off x="2241550" y="4627563"/>
              <a:ext cx="15081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23" y="4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27" y="15"/>
                </a:cxn>
                <a:cxn ang="0">
                  <a:pos x="18" y="21"/>
                </a:cxn>
                <a:cxn ang="0">
                  <a:pos x="14" y="31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40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5" y="11"/>
                    <a:pt x="19" y="7"/>
                    <a:pt x="23" y="4"/>
                  </a:cubicBezTo>
                  <a:cubicBezTo>
                    <a:pt x="27" y="1"/>
                    <a:pt x="33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5" y="13"/>
                    <a:pt x="30" y="14"/>
                    <a:pt x="27" y="15"/>
                  </a:cubicBezTo>
                  <a:cubicBezTo>
                    <a:pt x="23" y="16"/>
                    <a:pt x="21" y="18"/>
                    <a:pt x="18" y="21"/>
                  </a:cubicBezTo>
                  <a:cubicBezTo>
                    <a:pt x="16" y="24"/>
                    <a:pt x="15" y="27"/>
                    <a:pt x="14" y="31"/>
                  </a:cubicBezTo>
                  <a:cubicBezTo>
                    <a:pt x="13" y="34"/>
                    <a:pt x="12" y="39"/>
                    <a:pt x="12" y="4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gray">
            <a:xfrm>
              <a:off x="2425700" y="4525963"/>
              <a:ext cx="44450" cy="390525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35"/>
                </a:cxn>
                <a:cxn ang="0">
                  <a:pos x="0" y="69"/>
                </a:cxn>
                <a:cxn ang="0">
                  <a:pos x="28" y="69"/>
                </a:cxn>
                <a:cxn ang="0">
                  <a:pos x="28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8" h="246">
                  <a:moveTo>
                    <a:pt x="28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5"/>
                  </a:lnTo>
                  <a:close/>
                  <a:moveTo>
                    <a:pt x="0" y="69"/>
                  </a:moveTo>
                  <a:lnTo>
                    <a:pt x="28" y="69"/>
                  </a:lnTo>
                  <a:lnTo>
                    <a:pt x="28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Freeform 14"/>
            <p:cNvSpPr>
              <a:spLocks noEditPoints="1"/>
            </p:cNvSpPr>
            <p:nvPr/>
          </p:nvSpPr>
          <p:spPr bwMode="gray">
            <a:xfrm>
              <a:off x="2527300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4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gray">
            <a:xfrm>
              <a:off x="2832100" y="4627563"/>
              <a:ext cx="236538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7" y="8"/>
                </a:cxn>
                <a:cxn ang="0">
                  <a:pos x="61" y="16"/>
                </a:cxn>
                <a:cxn ang="0">
                  <a:pos x="63" y="27"/>
                </a:cxn>
                <a:cxn ang="0">
                  <a:pos x="63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6" y="15"/>
                </a:cxn>
                <a:cxn ang="0">
                  <a:pos x="35" y="11"/>
                </a:cxn>
                <a:cxn ang="0">
                  <a:pos x="25" y="13"/>
                </a:cxn>
                <a:cxn ang="0">
                  <a:pos x="18" y="17"/>
                </a:cxn>
                <a:cxn ang="0">
                  <a:pos x="14" y="25"/>
                </a:cxn>
                <a:cxn ang="0">
                  <a:pos x="13" y="34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3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9"/>
                    <a:pt x="18" y="5"/>
                    <a:pt x="22" y="3"/>
                  </a:cubicBezTo>
                  <a:cubicBezTo>
                    <a:pt x="27" y="1"/>
                    <a:pt x="31" y="0"/>
                    <a:pt x="37" y="0"/>
                  </a:cubicBezTo>
                  <a:cubicBezTo>
                    <a:pt x="42" y="0"/>
                    <a:pt x="46" y="1"/>
                    <a:pt x="49" y="2"/>
                  </a:cubicBezTo>
                  <a:cubicBezTo>
                    <a:pt x="52" y="3"/>
                    <a:pt x="55" y="5"/>
                    <a:pt x="57" y="8"/>
                  </a:cubicBezTo>
                  <a:cubicBezTo>
                    <a:pt x="59" y="10"/>
                    <a:pt x="61" y="13"/>
                    <a:pt x="61" y="16"/>
                  </a:cubicBezTo>
                  <a:cubicBezTo>
                    <a:pt x="62" y="20"/>
                    <a:pt x="63" y="23"/>
                    <a:pt x="63" y="27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9" y="18"/>
                    <a:pt x="46" y="15"/>
                  </a:cubicBezTo>
                  <a:cubicBezTo>
                    <a:pt x="43" y="12"/>
                    <a:pt x="40" y="11"/>
                    <a:pt x="35" y="11"/>
                  </a:cubicBezTo>
                  <a:cubicBezTo>
                    <a:pt x="31" y="11"/>
                    <a:pt x="28" y="11"/>
                    <a:pt x="25" y="13"/>
                  </a:cubicBezTo>
                  <a:cubicBezTo>
                    <a:pt x="22" y="14"/>
                    <a:pt x="20" y="15"/>
                    <a:pt x="18" y="17"/>
                  </a:cubicBezTo>
                  <a:cubicBezTo>
                    <a:pt x="16" y="20"/>
                    <a:pt x="15" y="22"/>
                    <a:pt x="14" y="25"/>
                  </a:cubicBezTo>
                  <a:cubicBezTo>
                    <a:pt x="13" y="28"/>
                    <a:pt x="13" y="31"/>
                    <a:pt x="13" y="34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0" name="Freeform 16"/>
            <p:cNvSpPr>
              <a:spLocks/>
            </p:cNvSpPr>
            <p:nvPr/>
          </p:nvSpPr>
          <p:spPr bwMode="gray">
            <a:xfrm>
              <a:off x="3121025" y="4627563"/>
              <a:ext cx="255588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8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4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5" y="49"/>
                </a:cxn>
                <a:cxn ang="0">
                  <a:pos x="68" y="49"/>
                </a:cxn>
                <a:cxn ang="0">
                  <a:pos x="57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8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8" y="12"/>
                </a:cxn>
                <a:cxn ang="0">
                  <a:pos x="19" y="3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7" y="6"/>
                </a:cxn>
                <a:cxn ang="0">
                  <a:pos x="64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8" y="15"/>
                  </a:cubicBezTo>
                  <a:cubicBezTo>
                    <a:pt x="45" y="12"/>
                    <a:pt x="41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19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19" y="62"/>
                    <a:pt x="22" y="64"/>
                    <a:pt x="24" y="65"/>
                  </a:cubicBezTo>
                  <a:cubicBezTo>
                    <a:pt x="27" y="67"/>
                    <a:pt x="31" y="68"/>
                    <a:pt x="35" y="68"/>
                  </a:cubicBezTo>
                  <a:cubicBezTo>
                    <a:pt x="41" y="68"/>
                    <a:pt x="45" y="66"/>
                    <a:pt x="49" y="63"/>
                  </a:cubicBezTo>
                  <a:cubicBezTo>
                    <a:pt x="52" y="59"/>
                    <a:pt x="54" y="55"/>
                    <a:pt x="55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6" y="58"/>
                    <a:pt x="63" y="66"/>
                    <a:pt x="57" y="71"/>
                  </a:cubicBezTo>
                  <a:cubicBezTo>
                    <a:pt x="52" y="76"/>
                    <a:pt x="44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5" y="74"/>
                    <a:pt x="11" y="71"/>
                    <a:pt x="8" y="68"/>
                  </a:cubicBezTo>
                  <a:cubicBezTo>
                    <a:pt x="6" y="64"/>
                    <a:pt x="3" y="60"/>
                    <a:pt x="2" y="56"/>
                  </a:cubicBezTo>
                  <a:cubicBezTo>
                    <a:pt x="0" y="51"/>
                    <a:pt x="0" y="46"/>
                    <a:pt x="0" y="40"/>
                  </a:cubicBezTo>
                  <a:cubicBezTo>
                    <a:pt x="0" y="35"/>
                    <a:pt x="0" y="29"/>
                    <a:pt x="2" y="24"/>
                  </a:cubicBezTo>
                  <a:cubicBezTo>
                    <a:pt x="3" y="19"/>
                    <a:pt x="5" y="15"/>
                    <a:pt x="8" y="12"/>
                  </a:cubicBezTo>
                  <a:cubicBezTo>
                    <a:pt x="11" y="8"/>
                    <a:pt x="15" y="5"/>
                    <a:pt x="19" y="3"/>
                  </a:cubicBezTo>
                  <a:cubicBezTo>
                    <a:pt x="24" y="1"/>
                    <a:pt x="29" y="0"/>
                    <a:pt x="35" y="0"/>
                  </a:cubicBezTo>
                  <a:cubicBezTo>
                    <a:pt x="39" y="0"/>
                    <a:pt x="43" y="0"/>
                    <a:pt x="47" y="1"/>
                  </a:cubicBezTo>
                  <a:cubicBezTo>
                    <a:pt x="51" y="2"/>
                    <a:pt x="54" y="4"/>
                    <a:pt x="57" y="6"/>
                  </a:cubicBezTo>
                  <a:cubicBezTo>
                    <a:pt x="60" y="8"/>
                    <a:pt x="62" y="11"/>
                    <a:pt x="64" y="14"/>
                  </a:cubicBezTo>
                  <a:cubicBezTo>
                    <a:pt x="66" y="17"/>
                    <a:pt x="67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1" name="Freeform 17"/>
            <p:cNvSpPr>
              <a:spLocks noEditPoints="1"/>
            </p:cNvSpPr>
            <p:nvPr/>
          </p:nvSpPr>
          <p:spPr bwMode="gray">
            <a:xfrm>
              <a:off x="3409950" y="4627563"/>
              <a:ext cx="261938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7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9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gray">
            <a:xfrm>
              <a:off x="3833813" y="4548188"/>
              <a:ext cx="150813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6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5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3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6" y="83"/>
                    <a:pt x="26" y="84"/>
                  </a:cubicBezTo>
                  <a:cubicBezTo>
                    <a:pt x="26" y="85"/>
                    <a:pt x="27" y="85"/>
                    <a:pt x="27" y="86"/>
                  </a:cubicBezTo>
                  <a:cubicBezTo>
                    <a:pt x="28" y="86"/>
                    <a:pt x="29" y="86"/>
                    <a:pt x="30" y="87"/>
                  </a:cubicBezTo>
                  <a:cubicBezTo>
                    <a:pt x="31" y="87"/>
                    <a:pt x="33" y="87"/>
                    <a:pt x="35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8" y="98"/>
                    <a:pt x="25" y="98"/>
                    <a:pt x="23" y="97"/>
                  </a:cubicBezTo>
                  <a:cubicBezTo>
                    <a:pt x="21" y="97"/>
                    <a:pt x="19" y="96"/>
                    <a:pt x="17" y="95"/>
                  </a:cubicBezTo>
                  <a:cubicBezTo>
                    <a:pt x="16" y="94"/>
                    <a:pt x="15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3" name="Freeform 19"/>
            <p:cNvSpPr>
              <a:spLocks/>
            </p:cNvSpPr>
            <p:nvPr/>
          </p:nvSpPr>
          <p:spPr bwMode="gray">
            <a:xfrm>
              <a:off x="4037013" y="4525963"/>
              <a:ext cx="233363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2" y="30"/>
                </a:cxn>
                <a:cxn ang="0">
                  <a:pos x="29" y="28"/>
                </a:cxn>
                <a:cxn ang="0">
                  <a:pos x="36" y="27"/>
                </a:cxn>
                <a:cxn ang="0">
                  <a:pos x="48" y="29"/>
                </a:cxn>
                <a:cxn ang="0">
                  <a:pos x="56" y="35"/>
                </a:cxn>
                <a:cxn ang="0">
                  <a:pos x="60" y="43"/>
                </a:cxn>
                <a:cxn ang="0">
                  <a:pos x="62" y="54"/>
                </a:cxn>
                <a:cxn ang="0">
                  <a:pos x="62" y="104"/>
                </a:cxn>
                <a:cxn ang="0">
                  <a:pos x="49" y="104"/>
                </a:cxn>
                <a:cxn ang="0">
                  <a:pos x="49" y="53"/>
                </a:cxn>
                <a:cxn ang="0">
                  <a:pos x="45" y="42"/>
                </a:cxn>
                <a:cxn ang="0">
                  <a:pos x="34" y="38"/>
                </a:cxn>
                <a:cxn ang="0">
                  <a:pos x="24" y="40"/>
                </a:cxn>
                <a:cxn ang="0">
                  <a:pos x="17" y="44"/>
                </a:cxn>
                <a:cxn ang="0">
                  <a:pos x="13" y="52"/>
                </a:cxn>
                <a:cxn ang="0">
                  <a:pos x="12" y="61"/>
                </a:cxn>
                <a:cxn ang="0">
                  <a:pos x="12" y="104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62" h="104"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7"/>
                    <a:pt x="15" y="35"/>
                    <a:pt x="16" y="34"/>
                  </a:cubicBezTo>
                  <a:cubicBezTo>
                    <a:pt x="18" y="32"/>
                    <a:pt x="20" y="31"/>
                    <a:pt x="22" y="30"/>
                  </a:cubicBezTo>
                  <a:cubicBezTo>
                    <a:pt x="24" y="29"/>
                    <a:pt x="27" y="28"/>
                    <a:pt x="29" y="28"/>
                  </a:cubicBezTo>
                  <a:cubicBezTo>
                    <a:pt x="31" y="27"/>
                    <a:pt x="34" y="27"/>
                    <a:pt x="36" y="27"/>
                  </a:cubicBezTo>
                  <a:cubicBezTo>
                    <a:pt x="41" y="27"/>
                    <a:pt x="45" y="28"/>
                    <a:pt x="48" y="29"/>
                  </a:cubicBezTo>
                  <a:cubicBezTo>
                    <a:pt x="52" y="30"/>
                    <a:pt x="54" y="32"/>
                    <a:pt x="56" y="35"/>
                  </a:cubicBezTo>
                  <a:cubicBezTo>
                    <a:pt x="58" y="37"/>
                    <a:pt x="60" y="40"/>
                    <a:pt x="60" y="43"/>
                  </a:cubicBezTo>
                  <a:cubicBezTo>
                    <a:pt x="61" y="47"/>
                    <a:pt x="62" y="50"/>
                    <a:pt x="62" y="5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8"/>
                    <a:pt x="48" y="45"/>
                    <a:pt x="45" y="42"/>
                  </a:cubicBezTo>
                  <a:cubicBezTo>
                    <a:pt x="43" y="39"/>
                    <a:pt x="39" y="38"/>
                    <a:pt x="34" y="38"/>
                  </a:cubicBezTo>
                  <a:cubicBezTo>
                    <a:pt x="30" y="38"/>
                    <a:pt x="27" y="38"/>
                    <a:pt x="24" y="40"/>
                  </a:cubicBezTo>
                  <a:cubicBezTo>
                    <a:pt x="22" y="41"/>
                    <a:pt x="19" y="42"/>
                    <a:pt x="17" y="44"/>
                  </a:cubicBezTo>
                  <a:cubicBezTo>
                    <a:pt x="16" y="47"/>
                    <a:pt x="14" y="49"/>
                    <a:pt x="13" y="52"/>
                  </a:cubicBezTo>
                  <a:cubicBezTo>
                    <a:pt x="12" y="55"/>
                    <a:pt x="12" y="58"/>
                    <a:pt x="12" y="61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4" name="Freeform 20"/>
            <p:cNvSpPr>
              <a:spLocks noEditPoints="1"/>
            </p:cNvSpPr>
            <p:nvPr/>
          </p:nvSpPr>
          <p:spPr bwMode="gray">
            <a:xfrm>
              <a:off x="4322763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2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49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1" y="76"/>
                    <a:pt x="44" y="78"/>
                    <a:pt x="36" y="78"/>
                  </a:cubicBezTo>
                  <a:cubicBezTo>
                    <a:pt x="30" y="78"/>
                    <a:pt x="24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2" y="23"/>
                  </a:cubicBezTo>
                  <a:cubicBezTo>
                    <a:pt x="4" y="19"/>
                    <a:pt x="6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2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1" y="19"/>
                    <a:pt x="49" y="17"/>
                  </a:cubicBezTo>
                  <a:cubicBezTo>
                    <a:pt x="48" y="15"/>
                    <a:pt x="45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5" name="Freeform 21"/>
            <p:cNvSpPr>
              <a:spLocks/>
            </p:cNvSpPr>
            <p:nvPr/>
          </p:nvSpPr>
          <p:spPr bwMode="gray">
            <a:xfrm>
              <a:off x="4762500" y="4627563"/>
              <a:ext cx="254000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9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6" y="49"/>
                </a:cxn>
                <a:cxn ang="0">
                  <a:pos x="68" y="49"/>
                </a:cxn>
                <a:cxn ang="0">
                  <a:pos x="58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9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9" y="12"/>
                </a:cxn>
                <a:cxn ang="0">
                  <a:pos x="20" y="3"/>
                </a:cxn>
                <a:cxn ang="0">
                  <a:pos x="36" y="0"/>
                </a:cxn>
                <a:cxn ang="0">
                  <a:pos x="48" y="1"/>
                </a:cxn>
                <a:cxn ang="0">
                  <a:pos x="58" y="6"/>
                </a:cxn>
                <a:cxn ang="0">
                  <a:pos x="65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9" y="15"/>
                  </a:cubicBezTo>
                  <a:cubicBezTo>
                    <a:pt x="46" y="12"/>
                    <a:pt x="42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20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20" y="62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1" y="68"/>
                    <a:pt x="46" y="66"/>
                    <a:pt x="49" y="63"/>
                  </a:cubicBezTo>
                  <a:cubicBezTo>
                    <a:pt x="53" y="59"/>
                    <a:pt x="55" y="55"/>
                    <a:pt x="5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7" y="58"/>
                    <a:pt x="63" y="66"/>
                    <a:pt x="58" y="71"/>
                  </a:cubicBezTo>
                  <a:cubicBezTo>
                    <a:pt x="52" y="76"/>
                    <a:pt x="45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6" y="74"/>
                    <a:pt x="12" y="71"/>
                    <a:pt x="9" y="68"/>
                  </a:cubicBezTo>
                  <a:cubicBezTo>
                    <a:pt x="6" y="64"/>
                    <a:pt x="4" y="60"/>
                    <a:pt x="2" y="56"/>
                  </a:cubicBezTo>
                  <a:cubicBezTo>
                    <a:pt x="1" y="51"/>
                    <a:pt x="0" y="46"/>
                    <a:pt x="0" y="40"/>
                  </a:cubicBezTo>
                  <a:cubicBezTo>
                    <a:pt x="0" y="35"/>
                    <a:pt x="1" y="29"/>
                    <a:pt x="2" y="24"/>
                  </a:cubicBezTo>
                  <a:cubicBezTo>
                    <a:pt x="4" y="19"/>
                    <a:pt x="6" y="15"/>
                    <a:pt x="9" y="12"/>
                  </a:cubicBezTo>
                  <a:cubicBezTo>
                    <a:pt x="12" y="8"/>
                    <a:pt x="15" y="5"/>
                    <a:pt x="20" y="3"/>
                  </a:cubicBezTo>
                  <a:cubicBezTo>
                    <a:pt x="24" y="1"/>
                    <a:pt x="30" y="0"/>
                    <a:pt x="36" y="0"/>
                  </a:cubicBezTo>
                  <a:cubicBezTo>
                    <a:pt x="40" y="0"/>
                    <a:pt x="44" y="0"/>
                    <a:pt x="48" y="1"/>
                  </a:cubicBezTo>
                  <a:cubicBezTo>
                    <a:pt x="51" y="2"/>
                    <a:pt x="55" y="4"/>
                    <a:pt x="58" y="6"/>
                  </a:cubicBezTo>
                  <a:cubicBezTo>
                    <a:pt x="60" y="8"/>
                    <a:pt x="63" y="11"/>
                    <a:pt x="65" y="14"/>
                  </a:cubicBezTo>
                  <a:cubicBezTo>
                    <a:pt x="66" y="17"/>
                    <a:pt x="68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6" name="Freeform 22"/>
            <p:cNvSpPr>
              <a:spLocks noEditPoints="1"/>
            </p:cNvSpPr>
            <p:nvPr/>
          </p:nvSpPr>
          <p:spPr bwMode="gray">
            <a:xfrm>
              <a:off x="5051425" y="4627563"/>
              <a:ext cx="273050" cy="29368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7" y="0"/>
                </a:cxn>
                <a:cxn ang="0">
                  <a:pos x="53" y="3"/>
                </a:cxn>
                <a:cxn ang="0">
                  <a:pos x="64" y="11"/>
                </a:cxn>
                <a:cxn ang="0">
                  <a:pos x="71" y="24"/>
                </a:cxn>
                <a:cxn ang="0">
                  <a:pos x="73" y="39"/>
                </a:cxn>
                <a:cxn ang="0">
                  <a:pos x="71" y="55"/>
                </a:cxn>
                <a:cxn ang="0">
                  <a:pos x="64" y="67"/>
                </a:cxn>
                <a:cxn ang="0">
                  <a:pos x="53" y="75"/>
                </a:cxn>
                <a:cxn ang="0">
                  <a:pos x="37" y="78"/>
                </a:cxn>
                <a:cxn ang="0">
                  <a:pos x="21" y="75"/>
                </a:cxn>
                <a:cxn ang="0">
                  <a:pos x="10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4"/>
                </a:cxn>
                <a:cxn ang="0">
                  <a:pos x="15" y="51"/>
                </a:cxn>
                <a:cxn ang="0">
                  <a:pos x="20" y="60"/>
                </a:cxn>
                <a:cxn ang="0">
                  <a:pos x="28" y="66"/>
                </a:cxn>
                <a:cxn ang="0">
                  <a:pos x="37" y="68"/>
                </a:cxn>
                <a:cxn ang="0">
                  <a:pos x="46" y="66"/>
                </a:cxn>
                <a:cxn ang="0">
                  <a:pos x="53" y="60"/>
                </a:cxn>
                <a:cxn ang="0">
                  <a:pos x="58" y="51"/>
                </a:cxn>
                <a:cxn ang="0">
                  <a:pos x="60" y="39"/>
                </a:cxn>
                <a:cxn ang="0">
                  <a:pos x="58" y="27"/>
                </a:cxn>
                <a:cxn ang="0">
                  <a:pos x="53" y="18"/>
                </a:cxn>
                <a:cxn ang="0">
                  <a:pos x="46" y="13"/>
                </a:cxn>
                <a:cxn ang="0">
                  <a:pos x="37" y="11"/>
                </a:cxn>
                <a:cxn ang="0">
                  <a:pos x="28" y="13"/>
                </a:cxn>
                <a:cxn ang="0">
                  <a:pos x="20" y="18"/>
                </a:cxn>
                <a:cxn ang="0">
                  <a:pos x="15" y="27"/>
                </a:cxn>
                <a:cxn ang="0">
                  <a:pos x="13" y="39"/>
                </a:cxn>
                <a:cxn ang="0">
                  <a:pos x="15" y="51"/>
                </a:cxn>
              </a:cxnLst>
              <a:rect l="0" t="0" r="r" b="b"/>
              <a:pathLst>
                <a:path w="73" h="78">
                  <a:moveTo>
                    <a:pt x="3" y="24"/>
                  </a:moveTo>
                  <a:cubicBezTo>
                    <a:pt x="4" y="19"/>
                    <a:pt x="7" y="15"/>
                    <a:pt x="10" y="11"/>
                  </a:cubicBezTo>
                  <a:cubicBezTo>
                    <a:pt x="13" y="8"/>
                    <a:pt x="17" y="5"/>
                    <a:pt x="21" y="3"/>
                  </a:cubicBezTo>
                  <a:cubicBezTo>
                    <a:pt x="26" y="1"/>
                    <a:pt x="31" y="0"/>
                    <a:pt x="37" y="0"/>
                  </a:cubicBezTo>
                  <a:cubicBezTo>
                    <a:pt x="43" y="0"/>
                    <a:pt x="48" y="1"/>
                    <a:pt x="53" y="3"/>
                  </a:cubicBezTo>
                  <a:cubicBezTo>
                    <a:pt x="57" y="5"/>
                    <a:pt x="61" y="8"/>
                    <a:pt x="64" y="11"/>
                  </a:cubicBezTo>
                  <a:cubicBezTo>
                    <a:pt x="67" y="15"/>
                    <a:pt x="69" y="19"/>
                    <a:pt x="71" y="24"/>
                  </a:cubicBezTo>
                  <a:cubicBezTo>
                    <a:pt x="73" y="29"/>
                    <a:pt x="73" y="34"/>
                    <a:pt x="73" y="39"/>
                  </a:cubicBezTo>
                  <a:cubicBezTo>
                    <a:pt x="73" y="45"/>
                    <a:pt x="73" y="50"/>
                    <a:pt x="71" y="55"/>
                  </a:cubicBezTo>
                  <a:cubicBezTo>
                    <a:pt x="69" y="59"/>
                    <a:pt x="67" y="64"/>
                    <a:pt x="64" y="67"/>
                  </a:cubicBezTo>
                  <a:cubicBezTo>
                    <a:pt x="61" y="71"/>
                    <a:pt x="57" y="73"/>
                    <a:pt x="53" y="75"/>
                  </a:cubicBezTo>
                  <a:cubicBezTo>
                    <a:pt x="48" y="77"/>
                    <a:pt x="43" y="78"/>
                    <a:pt x="37" y="78"/>
                  </a:cubicBezTo>
                  <a:cubicBezTo>
                    <a:pt x="31" y="78"/>
                    <a:pt x="26" y="77"/>
                    <a:pt x="21" y="75"/>
                  </a:cubicBezTo>
                  <a:cubicBezTo>
                    <a:pt x="17" y="73"/>
                    <a:pt x="13" y="71"/>
                    <a:pt x="10" y="67"/>
                  </a:cubicBezTo>
                  <a:cubicBezTo>
                    <a:pt x="7" y="64"/>
                    <a:pt x="4" y="59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4"/>
                    <a:pt x="1" y="29"/>
                    <a:pt x="3" y="24"/>
                  </a:cubicBezTo>
                  <a:close/>
                  <a:moveTo>
                    <a:pt x="15" y="51"/>
                  </a:moveTo>
                  <a:cubicBezTo>
                    <a:pt x="16" y="55"/>
                    <a:pt x="18" y="58"/>
                    <a:pt x="20" y="60"/>
                  </a:cubicBezTo>
                  <a:cubicBezTo>
                    <a:pt x="22" y="63"/>
                    <a:pt x="25" y="64"/>
                    <a:pt x="28" y="66"/>
                  </a:cubicBezTo>
                  <a:cubicBezTo>
                    <a:pt x="31" y="67"/>
                    <a:pt x="34" y="68"/>
                    <a:pt x="37" y="68"/>
                  </a:cubicBezTo>
                  <a:cubicBezTo>
                    <a:pt x="40" y="68"/>
                    <a:pt x="43" y="67"/>
                    <a:pt x="46" y="66"/>
                  </a:cubicBezTo>
                  <a:cubicBezTo>
                    <a:pt x="49" y="64"/>
                    <a:pt x="51" y="63"/>
                    <a:pt x="53" y="60"/>
                  </a:cubicBezTo>
                  <a:cubicBezTo>
                    <a:pt x="56" y="58"/>
                    <a:pt x="57" y="55"/>
                    <a:pt x="58" y="51"/>
                  </a:cubicBezTo>
                  <a:cubicBezTo>
                    <a:pt x="60" y="48"/>
                    <a:pt x="60" y="44"/>
                    <a:pt x="60" y="39"/>
                  </a:cubicBezTo>
                  <a:cubicBezTo>
                    <a:pt x="60" y="35"/>
                    <a:pt x="60" y="31"/>
                    <a:pt x="58" y="27"/>
                  </a:cubicBezTo>
                  <a:cubicBezTo>
                    <a:pt x="57" y="24"/>
                    <a:pt x="56" y="21"/>
                    <a:pt x="53" y="18"/>
                  </a:cubicBezTo>
                  <a:cubicBezTo>
                    <a:pt x="51" y="16"/>
                    <a:pt x="49" y="14"/>
                    <a:pt x="46" y="13"/>
                  </a:cubicBezTo>
                  <a:cubicBezTo>
                    <a:pt x="43" y="11"/>
                    <a:pt x="40" y="11"/>
                    <a:pt x="37" y="11"/>
                  </a:cubicBezTo>
                  <a:cubicBezTo>
                    <a:pt x="34" y="11"/>
                    <a:pt x="31" y="11"/>
                    <a:pt x="28" y="13"/>
                  </a:cubicBezTo>
                  <a:cubicBezTo>
                    <a:pt x="25" y="14"/>
                    <a:pt x="22" y="16"/>
                    <a:pt x="20" y="18"/>
                  </a:cubicBezTo>
                  <a:cubicBezTo>
                    <a:pt x="18" y="21"/>
                    <a:pt x="16" y="24"/>
                    <a:pt x="15" y="27"/>
                  </a:cubicBezTo>
                  <a:cubicBezTo>
                    <a:pt x="14" y="31"/>
                    <a:pt x="13" y="35"/>
                    <a:pt x="13" y="39"/>
                  </a:cubicBezTo>
                  <a:cubicBezTo>
                    <a:pt x="13" y="44"/>
                    <a:pt x="14" y="48"/>
                    <a:pt x="15" y="51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7" name="Freeform 23"/>
            <p:cNvSpPr>
              <a:spLocks/>
            </p:cNvSpPr>
            <p:nvPr/>
          </p:nvSpPr>
          <p:spPr bwMode="gray">
            <a:xfrm>
              <a:off x="5376863" y="4627563"/>
              <a:ext cx="3984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1" y="0"/>
                </a:cxn>
                <a:cxn ang="0">
                  <a:pos x="91" y="1"/>
                </a:cxn>
                <a:cxn ang="0">
                  <a:pos x="99" y="5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6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3" y="21"/>
                </a:cxn>
                <a:cxn ang="0">
                  <a:pos x="91" y="16"/>
                </a:cxn>
                <a:cxn ang="0">
                  <a:pos x="86" y="12"/>
                </a:cxn>
                <a:cxn ang="0">
                  <a:pos x="79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7" y="77"/>
                </a:cxn>
                <a:cxn ang="0">
                  <a:pos x="47" y="27"/>
                </a:cxn>
                <a:cxn ang="0">
                  <a:pos x="46" y="21"/>
                </a:cxn>
                <a:cxn ang="0">
                  <a:pos x="44" y="15"/>
                </a:cxn>
                <a:cxn ang="0">
                  <a:pos x="40" y="12"/>
                </a:cxn>
                <a:cxn ang="0">
                  <a:pos x="33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4" y="25"/>
                </a:cxn>
                <a:cxn ang="0">
                  <a:pos x="13" y="30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6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8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3" y="5"/>
                    <a:pt x="56" y="8"/>
                    <a:pt x="57" y="13"/>
                  </a:cubicBezTo>
                  <a:cubicBezTo>
                    <a:pt x="60" y="9"/>
                    <a:pt x="63" y="5"/>
                    <a:pt x="67" y="3"/>
                  </a:cubicBezTo>
                  <a:cubicBezTo>
                    <a:pt x="71" y="1"/>
                    <a:pt x="76" y="0"/>
                    <a:pt x="81" y="0"/>
                  </a:cubicBezTo>
                  <a:cubicBezTo>
                    <a:pt x="84" y="0"/>
                    <a:pt x="88" y="0"/>
                    <a:pt x="91" y="1"/>
                  </a:cubicBezTo>
                  <a:cubicBezTo>
                    <a:pt x="94" y="2"/>
                    <a:pt x="97" y="3"/>
                    <a:pt x="99" y="5"/>
                  </a:cubicBezTo>
                  <a:cubicBezTo>
                    <a:pt x="101" y="7"/>
                    <a:pt x="103" y="9"/>
                    <a:pt x="104" y="12"/>
                  </a:cubicBezTo>
                  <a:cubicBezTo>
                    <a:pt x="105" y="14"/>
                    <a:pt x="106" y="18"/>
                    <a:pt x="106" y="22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3" y="21"/>
                  </a:cubicBezTo>
                  <a:cubicBezTo>
                    <a:pt x="92" y="19"/>
                    <a:pt x="92" y="17"/>
                    <a:pt x="91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2" y="11"/>
                    <a:pt x="79" y="11"/>
                  </a:cubicBezTo>
                  <a:cubicBezTo>
                    <a:pt x="73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5"/>
                    <a:pt x="47" y="23"/>
                    <a:pt x="46" y="21"/>
                  </a:cubicBezTo>
                  <a:cubicBezTo>
                    <a:pt x="46" y="19"/>
                    <a:pt x="45" y="17"/>
                    <a:pt x="44" y="15"/>
                  </a:cubicBezTo>
                  <a:cubicBezTo>
                    <a:pt x="43" y="14"/>
                    <a:pt x="41" y="13"/>
                    <a:pt x="40" y="12"/>
                  </a:cubicBezTo>
                  <a:cubicBezTo>
                    <a:pt x="38" y="11"/>
                    <a:pt x="35" y="11"/>
                    <a:pt x="33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1" y="14"/>
                    <a:pt x="19" y="16"/>
                    <a:pt x="17" y="18"/>
                  </a:cubicBezTo>
                  <a:cubicBezTo>
                    <a:pt x="16" y="20"/>
                    <a:pt x="14" y="22"/>
                    <a:pt x="14" y="25"/>
                  </a:cubicBezTo>
                  <a:cubicBezTo>
                    <a:pt x="13" y="27"/>
                    <a:pt x="13" y="28"/>
                    <a:pt x="13" y="30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8" name="Freeform 24"/>
            <p:cNvSpPr>
              <a:spLocks/>
            </p:cNvSpPr>
            <p:nvPr/>
          </p:nvSpPr>
          <p:spPr bwMode="gray">
            <a:xfrm>
              <a:off x="5843588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8" y="3"/>
                </a:cxn>
                <a:cxn ang="0">
                  <a:pos x="56" y="13"/>
                </a:cxn>
                <a:cxn ang="0">
                  <a:pos x="66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5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5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5" y="0"/>
                    <a:pt x="36" y="0"/>
                  </a:cubicBezTo>
                  <a:cubicBezTo>
                    <a:pt x="40" y="0"/>
                    <a:pt x="45" y="1"/>
                    <a:pt x="48" y="3"/>
                  </a:cubicBezTo>
                  <a:cubicBezTo>
                    <a:pt x="52" y="5"/>
                    <a:pt x="55" y="8"/>
                    <a:pt x="56" y="13"/>
                  </a:cubicBezTo>
                  <a:cubicBezTo>
                    <a:pt x="59" y="9"/>
                    <a:pt x="62" y="5"/>
                    <a:pt x="66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3" y="2"/>
                    <a:pt x="96" y="3"/>
                    <a:pt x="98" y="5"/>
                  </a:cubicBezTo>
                  <a:cubicBezTo>
                    <a:pt x="100" y="7"/>
                    <a:pt x="102" y="9"/>
                    <a:pt x="103" y="12"/>
                  </a:cubicBezTo>
                  <a:cubicBezTo>
                    <a:pt x="104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2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7" y="13"/>
                    <a:pt x="85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7" y="13"/>
                    <a:pt x="64" y="16"/>
                  </a:cubicBezTo>
                  <a:cubicBezTo>
                    <a:pt x="60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5" y="19"/>
                    <a:pt x="44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8" y="11"/>
                    <a:pt x="25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2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9" name="Freeform 25"/>
            <p:cNvSpPr>
              <a:spLocks noEditPoints="1"/>
            </p:cNvSpPr>
            <p:nvPr/>
          </p:nvSpPr>
          <p:spPr bwMode="gray">
            <a:xfrm>
              <a:off x="6308725" y="4525963"/>
              <a:ext cx="46038" cy="390525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35"/>
                </a:cxn>
                <a:cxn ang="0">
                  <a:pos x="0" y="69"/>
                </a:cxn>
                <a:cxn ang="0">
                  <a:pos x="29" y="69"/>
                </a:cxn>
                <a:cxn ang="0">
                  <a:pos x="29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9" h="246">
                  <a:moveTo>
                    <a:pt x="29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35"/>
                  </a:lnTo>
                  <a:close/>
                  <a:moveTo>
                    <a:pt x="0" y="69"/>
                  </a:moveTo>
                  <a:lnTo>
                    <a:pt x="29" y="69"/>
                  </a:lnTo>
                  <a:lnTo>
                    <a:pt x="29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0" name="Freeform 26"/>
            <p:cNvSpPr>
              <a:spLocks/>
            </p:cNvSpPr>
            <p:nvPr/>
          </p:nvSpPr>
          <p:spPr bwMode="gray">
            <a:xfrm>
              <a:off x="6396038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29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0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2" y="81"/>
                </a:cxn>
                <a:cxn ang="0">
                  <a:pos x="12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2" y="23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5" y="85"/>
                    <a:pt x="26" y="85"/>
                    <a:pt x="27" y="86"/>
                  </a:cubicBezTo>
                  <a:cubicBezTo>
                    <a:pt x="27" y="86"/>
                    <a:pt x="28" y="86"/>
                    <a:pt x="29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27" y="98"/>
                    <a:pt x="24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2" y="85"/>
                    <a:pt x="12" y="81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1" name="Freeform 27"/>
            <p:cNvSpPr>
              <a:spLocks/>
            </p:cNvSpPr>
            <p:nvPr/>
          </p:nvSpPr>
          <p:spPr bwMode="gray">
            <a:xfrm>
              <a:off x="6594475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6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6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2" y="5"/>
                    <a:pt x="55" y="8"/>
                    <a:pt x="57" y="13"/>
                  </a:cubicBezTo>
                  <a:cubicBezTo>
                    <a:pt x="59" y="9"/>
                    <a:pt x="63" y="5"/>
                    <a:pt x="67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4" y="2"/>
                    <a:pt x="96" y="3"/>
                    <a:pt x="98" y="5"/>
                  </a:cubicBezTo>
                  <a:cubicBezTo>
                    <a:pt x="101" y="7"/>
                    <a:pt x="102" y="9"/>
                    <a:pt x="103" y="12"/>
                  </a:cubicBezTo>
                  <a:cubicBezTo>
                    <a:pt x="105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6" y="21"/>
                  </a:cubicBezTo>
                  <a:cubicBezTo>
                    <a:pt x="45" y="19"/>
                    <a:pt x="45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3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2" name="Freeform 28"/>
            <p:cNvSpPr>
              <a:spLocks noEditPoints="1"/>
            </p:cNvSpPr>
            <p:nvPr/>
          </p:nvSpPr>
          <p:spPr bwMode="gray">
            <a:xfrm>
              <a:off x="7040563" y="4627563"/>
              <a:ext cx="263525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1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6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70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9" y="60"/>
                </a:cxn>
                <a:cxn ang="0">
                  <a:pos x="26" y="66"/>
                </a:cxn>
                <a:cxn ang="0">
                  <a:pos x="37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20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1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5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6" y="1"/>
                    <a:pt x="30" y="0"/>
                    <a:pt x="36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7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70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4" y="49"/>
                    <a:pt x="14" y="52"/>
                  </a:cubicBezTo>
                  <a:cubicBezTo>
                    <a:pt x="15" y="55"/>
                    <a:pt x="17" y="58"/>
                    <a:pt x="19" y="60"/>
                  </a:cubicBezTo>
                  <a:cubicBezTo>
                    <a:pt x="21" y="62"/>
                    <a:pt x="23" y="64"/>
                    <a:pt x="26" y="66"/>
                  </a:cubicBezTo>
                  <a:cubicBezTo>
                    <a:pt x="29" y="67"/>
                    <a:pt x="33" y="68"/>
                    <a:pt x="37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6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1" y="11"/>
                    <a:pt x="38" y="11"/>
                    <a:pt x="35" y="11"/>
                  </a:cubicBezTo>
                  <a:cubicBezTo>
                    <a:pt x="32" y="11"/>
                    <a:pt x="29" y="11"/>
                    <a:pt x="26" y="12"/>
                  </a:cubicBezTo>
                  <a:cubicBezTo>
                    <a:pt x="24" y="14"/>
                    <a:pt x="21" y="15"/>
                    <a:pt x="20" y="17"/>
                  </a:cubicBezTo>
                  <a:cubicBezTo>
                    <a:pt x="18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3" name="Freeform 29"/>
            <p:cNvSpPr>
              <a:spLocks/>
            </p:cNvSpPr>
            <p:nvPr/>
          </p:nvSpPr>
          <p:spPr bwMode="gray">
            <a:xfrm>
              <a:off x="7348538" y="4627563"/>
              <a:ext cx="2333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48" y="2"/>
                </a:cxn>
                <a:cxn ang="0">
                  <a:pos x="56" y="8"/>
                </a:cxn>
                <a:cxn ang="0">
                  <a:pos x="61" y="16"/>
                </a:cxn>
                <a:cxn ang="0">
                  <a:pos x="62" y="27"/>
                </a:cxn>
                <a:cxn ang="0">
                  <a:pos x="62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5" y="15"/>
                </a:cxn>
                <a:cxn ang="0">
                  <a:pos x="34" y="11"/>
                </a:cxn>
                <a:cxn ang="0">
                  <a:pos x="24" y="13"/>
                </a:cxn>
                <a:cxn ang="0">
                  <a:pos x="18" y="17"/>
                </a:cxn>
                <a:cxn ang="0">
                  <a:pos x="13" y="25"/>
                </a:cxn>
                <a:cxn ang="0">
                  <a:pos x="12" y="34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2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4" y="9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1" y="0"/>
                    <a:pt x="45" y="1"/>
                    <a:pt x="48" y="2"/>
                  </a:cubicBezTo>
                  <a:cubicBezTo>
                    <a:pt x="52" y="3"/>
                    <a:pt x="54" y="5"/>
                    <a:pt x="56" y="8"/>
                  </a:cubicBezTo>
                  <a:cubicBezTo>
                    <a:pt x="58" y="10"/>
                    <a:pt x="60" y="13"/>
                    <a:pt x="61" y="16"/>
                  </a:cubicBezTo>
                  <a:cubicBezTo>
                    <a:pt x="61" y="20"/>
                    <a:pt x="62" y="23"/>
                    <a:pt x="62" y="2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8" y="18"/>
                    <a:pt x="45" y="15"/>
                  </a:cubicBezTo>
                  <a:cubicBezTo>
                    <a:pt x="43" y="12"/>
                    <a:pt x="39" y="11"/>
                    <a:pt x="34" y="11"/>
                  </a:cubicBezTo>
                  <a:cubicBezTo>
                    <a:pt x="31" y="11"/>
                    <a:pt x="27" y="11"/>
                    <a:pt x="24" y="13"/>
                  </a:cubicBezTo>
                  <a:cubicBezTo>
                    <a:pt x="22" y="14"/>
                    <a:pt x="19" y="15"/>
                    <a:pt x="18" y="17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3" y="28"/>
                    <a:pt x="12" y="31"/>
                    <a:pt x="12" y="34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4" name="Freeform 30"/>
            <p:cNvSpPr>
              <a:spLocks/>
            </p:cNvSpPr>
            <p:nvPr/>
          </p:nvSpPr>
          <p:spPr bwMode="gray">
            <a:xfrm>
              <a:off x="7620000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6" y="85"/>
                    <a:pt x="26" y="85"/>
                    <a:pt x="27" y="86"/>
                  </a:cubicBezTo>
                  <a:cubicBezTo>
                    <a:pt x="27" y="86"/>
                    <a:pt x="28" y="86"/>
                    <a:pt x="30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7" y="98"/>
                    <a:pt x="25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45" name="Freeform 31"/>
            <p:cNvSpPr>
              <a:spLocks noEditPoints="1"/>
            </p:cNvSpPr>
            <p:nvPr/>
          </p:nvSpPr>
          <p:spPr bwMode="gray">
            <a:xfrm>
              <a:off x="7796213" y="4484688"/>
              <a:ext cx="315913" cy="315913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12" y="12"/>
                </a:cxn>
                <a:cxn ang="0">
                  <a:pos x="26" y="3"/>
                </a:cxn>
                <a:cxn ang="0">
                  <a:pos x="42" y="0"/>
                </a:cxn>
                <a:cxn ang="0">
                  <a:pos x="58" y="3"/>
                </a:cxn>
                <a:cxn ang="0">
                  <a:pos x="72" y="12"/>
                </a:cxn>
                <a:cxn ang="0">
                  <a:pos x="81" y="25"/>
                </a:cxn>
                <a:cxn ang="0">
                  <a:pos x="84" y="42"/>
                </a:cxn>
                <a:cxn ang="0">
                  <a:pos x="81" y="59"/>
                </a:cxn>
                <a:cxn ang="0">
                  <a:pos x="72" y="72"/>
                </a:cxn>
                <a:cxn ang="0">
                  <a:pos x="58" y="81"/>
                </a:cxn>
                <a:cxn ang="0">
                  <a:pos x="42" y="84"/>
                </a:cxn>
                <a:cxn ang="0">
                  <a:pos x="26" y="81"/>
                </a:cxn>
                <a:cxn ang="0">
                  <a:pos x="12" y="72"/>
                </a:cxn>
                <a:cxn ang="0">
                  <a:pos x="3" y="59"/>
                </a:cxn>
                <a:cxn ang="0">
                  <a:pos x="0" y="42"/>
                </a:cxn>
                <a:cxn ang="0">
                  <a:pos x="3" y="25"/>
                </a:cxn>
                <a:cxn ang="0">
                  <a:pos x="10" y="56"/>
                </a:cxn>
                <a:cxn ang="0">
                  <a:pos x="17" y="68"/>
                </a:cxn>
                <a:cxn ang="0">
                  <a:pos x="28" y="75"/>
                </a:cxn>
                <a:cxn ang="0">
                  <a:pos x="42" y="78"/>
                </a:cxn>
                <a:cxn ang="0">
                  <a:pos x="56" y="75"/>
                </a:cxn>
                <a:cxn ang="0">
                  <a:pos x="67" y="68"/>
                </a:cxn>
                <a:cxn ang="0">
                  <a:pos x="74" y="56"/>
                </a:cxn>
                <a:cxn ang="0">
                  <a:pos x="77" y="42"/>
                </a:cxn>
                <a:cxn ang="0">
                  <a:pos x="74" y="28"/>
                </a:cxn>
                <a:cxn ang="0">
                  <a:pos x="67" y="16"/>
                </a:cxn>
                <a:cxn ang="0">
                  <a:pos x="56" y="9"/>
                </a:cxn>
                <a:cxn ang="0">
                  <a:pos x="42" y="6"/>
                </a:cxn>
                <a:cxn ang="0">
                  <a:pos x="28" y="9"/>
                </a:cxn>
                <a:cxn ang="0">
                  <a:pos x="17" y="16"/>
                </a:cxn>
                <a:cxn ang="0">
                  <a:pos x="10" y="28"/>
                </a:cxn>
                <a:cxn ang="0">
                  <a:pos x="7" y="42"/>
                </a:cxn>
                <a:cxn ang="0">
                  <a:pos x="10" y="56"/>
                </a:cxn>
                <a:cxn ang="0">
                  <a:pos x="26" y="17"/>
                </a:cxn>
                <a:cxn ang="0">
                  <a:pos x="45" y="17"/>
                </a:cxn>
                <a:cxn ang="0">
                  <a:pos x="58" y="21"/>
                </a:cxn>
                <a:cxn ang="0">
                  <a:pos x="62" y="32"/>
                </a:cxn>
                <a:cxn ang="0">
                  <a:pos x="58" y="41"/>
                </a:cxn>
                <a:cxn ang="0">
                  <a:pos x="49" y="45"/>
                </a:cxn>
                <a:cxn ang="0">
                  <a:pos x="63" y="67"/>
                </a:cxn>
                <a:cxn ang="0">
                  <a:pos x="55" y="67"/>
                </a:cxn>
                <a:cxn ang="0">
                  <a:pos x="41" y="46"/>
                </a:cxn>
                <a:cxn ang="0">
                  <a:pos x="33" y="46"/>
                </a:cxn>
                <a:cxn ang="0">
                  <a:pos x="33" y="67"/>
                </a:cxn>
                <a:cxn ang="0">
                  <a:pos x="26" y="67"/>
                </a:cxn>
                <a:cxn ang="0">
                  <a:pos x="26" y="17"/>
                </a:cxn>
                <a:cxn ang="0">
                  <a:pos x="33" y="39"/>
                </a:cxn>
                <a:cxn ang="0">
                  <a:pos x="41" y="39"/>
                </a:cxn>
                <a:cxn ang="0">
                  <a:pos x="46" y="39"/>
                </a:cxn>
                <a:cxn ang="0">
                  <a:pos x="50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53" y="27"/>
                </a:cxn>
                <a:cxn ang="0">
                  <a:pos x="51" y="25"/>
                </a:cxn>
                <a:cxn ang="0">
                  <a:pos x="47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33" y="39"/>
                </a:cxn>
              </a:cxnLst>
              <a:rect l="0" t="0" r="r" b="b"/>
              <a:pathLst>
                <a:path w="84" h="84">
                  <a:moveTo>
                    <a:pt x="3" y="25"/>
                  </a:moveTo>
                  <a:cubicBezTo>
                    <a:pt x="5" y="20"/>
                    <a:pt x="8" y="16"/>
                    <a:pt x="12" y="12"/>
                  </a:cubicBezTo>
                  <a:cubicBezTo>
                    <a:pt x="16" y="8"/>
                    <a:pt x="21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48" y="0"/>
                    <a:pt x="53" y="1"/>
                    <a:pt x="58" y="3"/>
                  </a:cubicBezTo>
                  <a:cubicBezTo>
                    <a:pt x="64" y="5"/>
                    <a:pt x="68" y="8"/>
                    <a:pt x="72" y="12"/>
                  </a:cubicBezTo>
                  <a:cubicBezTo>
                    <a:pt x="76" y="16"/>
                    <a:pt x="79" y="20"/>
                    <a:pt x="81" y="25"/>
                  </a:cubicBezTo>
                  <a:cubicBezTo>
                    <a:pt x="83" y="30"/>
                    <a:pt x="84" y="36"/>
                    <a:pt x="84" y="42"/>
                  </a:cubicBezTo>
                  <a:cubicBezTo>
                    <a:pt x="84" y="48"/>
                    <a:pt x="83" y="54"/>
                    <a:pt x="81" y="59"/>
                  </a:cubicBezTo>
                  <a:cubicBezTo>
                    <a:pt x="79" y="64"/>
                    <a:pt x="76" y="68"/>
                    <a:pt x="72" y="72"/>
                  </a:cubicBezTo>
                  <a:cubicBezTo>
                    <a:pt x="68" y="76"/>
                    <a:pt x="64" y="79"/>
                    <a:pt x="58" y="81"/>
                  </a:cubicBezTo>
                  <a:cubicBezTo>
                    <a:pt x="53" y="83"/>
                    <a:pt x="48" y="84"/>
                    <a:pt x="42" y="84"/>
                  </a:cubicBezTo>
                  <a:cubicBezTo>
                    <a:pt x="36" y="84"/>
                    <a:pt x="31" y="83"/>
                    <a:pt x="26" y="81"/>
                  </a:cubicBezTo>
                  <a:cubicBezTo>
                    <a:pt x="21" y="79"/>
                    <a:pt x="16" y="76"/>
                    <a:pt x="12" y="72"/>
                  </a:cubicBezTo>
                  <a:cubicBezTo>
                    <a:pt x="8" y="68"/>
                    <a:pt x="5" y="64"/>
                    <a:pt x="3" y="59"/>
                  </a:cubicBezTo>
                  <a:cubicBezTo>
                    <a:pt x="1" y="54"/>
                    <a:pt x="0" y="48"/>
                    <a:pt x="0" y="42"/>
                  </a:cubicBezTo>
                  <a:cubicBezTo>
                    <a:pt x="0" y="36"/>
                    <a:pt x="1" y="30"/>
                    <a:pt x="3" y="25"/>
                  </a:cubicBezTo>
                  <a:close/>
                  <a:moveTo>
                    <a:pt x="10" y="56"/>
                  </a:moveTo>
                  <a:cubicBezTo>
                    <a:pt x="12" y="61"/>
                    <a:pt x="14" y="65"/>
                    <a:pt x="17" y="68"/>
                  </a:cubicBezTo>
                  <a:cubicBezTo>
                    <a:pt x="20" y="71"/>
                    <a:pt x="24" y="74"/>
                    <a:pt x="28" y="75"/>
                  </a:cubicBezTo>
                  <a:cubicBezTo>
                    <a:pt x="33" y="77"/>
                    <a:pt x="37" y="78"/>
                    <a:pt x="42" y="78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60" y="74"/>
                    <a:pt x="64" y="71"/>
                    <a:pt x="67" y="68"/>
                  </a:cubicBezTo>
                  <a:cubicBezTo>
                    <a:pt x="70" y="65"/>
                    <a:pt x="72" y="61"/>
                    <a:pt x="74" y="56"/>
                  </a:cubicBezTo>
                  <a:cubicBezTo>
                    <a:pt x="76" y="52"/>
                    <a:pt x="77" y="47"/>
                    <a:pt x="77" y="42"/>
                  </a:cubicBezTo>
                  <a:cubicBezTo>
                    <a:pt x="77" y="37"/>
                    <a:pt x="76" y="32"/>
                    <a:pt x="74" y="28"/>
                  </a:cubicBezTo>
                  <a:cubicBezTo>
                    <a:pt x="72" y="23"/>
                    <a:pt x="70" y="20"/>
                    <a:pt x="67" y="16"/>
                  </a:cubicBezTo>
                  <a:cubicBezTo>
                    <a:pt x="64" y="13"/>
                    <a:pt x="60" y="11"/>
                    <a:pt x="56" y="9"/>
                  </a:cubicBezTo>
                  <a:cubicBezTo>
                    <a:pt x="52" y="7"/>
                    <a:pt x="47" y="6"/>
                    <a:pt x="42" y="6"/>
                  </a:cubicBezTo>
                  <a:cubicBezTo>
                    <a:pt x="37" y="6"/>
                    <a:pt x="33" y="7"/>
                    <a:pt x="28" y="9"/>
                  </a:cubicBezTo>
                  <a:cubicBezTo>
                    <a:pt x="24" y="11"/>
                    <a:pt x="20" y="13"/>
                    <a:pt x="17" y="16"/>
                  </a:cubicBezTo>
                  <a:cubicBezTo>
                    <a:pt x="14" y="20"/>
                    <a:pt x="12" y="23"/>
                    <a:pt x="10" y="28"/>
                  </a:cubicBezTo>
                  <a:cubicBezTo>
                    <a:pt x="8" y="32"/>
                    <a:pt x="7" y="37"/>
                    <a:pt x="7" y="42"/>
                  </a:cubicBezTo>
                  <a:cubicBezTo>
                    <a:pt x="7" y="47"/>
                    <a:pt x="8" y="52"/>
                    <a:pt x="10" y="56"/>
                  </a:cubicBezTo>
                  <a:close/>
                  <a:moveTo>
                    <a:pt x="26" y="17"/>
                  </a:moveTo>
                  <a:cubicBezTo>
                    <a:pt x="45" y="17"/>
                    <a:pt x="45" y="17"/>
                    <a:pt x="45" y="17"/>
                  </a:cubicBezTo>
                  <a:cubicBezTo>
                    <a:pt x="51" y="17"/>
                    <a:pt x="55" y="19"/>
                    <a:pt x="58" y="21"/>
                  </a:cubicBezTo>
                  <a:cubicBezTo>
                    <a:pt x="61" y="23"/>
                    <a:pt x="62" y="27"/>
                    <a:pt x="62" y="32"/>
                  </a:cubicBezTo>
                  <a:cubicBezTo>
                    <a:pt x="62" y="36"/>
                    <a:pt x="61" y="39"/>
                    <a:pt x="58" y="41"/>
                  </a:cubicBezTo>
                  <a:cubicBezTo>
                    <a:pt x="56" y="43"/>
                    <a:pt x="53" y="45"/>
                    <a:pt x="49" y="45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17"/>
                  </a:lnTo>
                  <a:close/>
                  <a:moveTo>
                    <a:pt x="33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5" y="39"/>
                    <a:pt x="46" y="39"/>
                  </a:cubicBezTo>
                  <a:cubicBezTo>
                    <a:pt x="48" y="39"/>
                    <a:pt x="49" y="39"/>
                    <a:pt x="50" y="38"/>
                  </a:cubicBezTo>
                  <a:cubicBezTo>
                    <a:pt x="52" y="38"/>
                    <a:pt x="53" y="37"/>
                    <a:pt x="53" y="36"/>
                  </a:cubicBezTo>
                  <a:cubicBezTo>
                    <a:pt x="54" y="35"/>
                    <a:pt x="54" y="33"/>
                    <a:pt x="54" y="31"/>
                  </a:cubicBezTo>
                  <a:cubicBezTo>
                    <a:pt x="54" y="30"/>
                    <a:pt x="54" y="28"/>
                    <a:pt x="53" y="27"/>
                  </a:cubicBezTo>
                  <a:cubicBezTo>
                    <a:pt x="53" y="26"/>
                    <a:pt x="52" y="26"/>
                    <a:pt x="51" y="25"/>
                  </a:cubicBezTo>
                  <a:cubicBezTo>
                    <a:pt x="50" y="24"/>
                    <a:pt x="49" y="24"/>
                    <a:pt x="47" y="24"/>
                  </a:cubicBezTo>
                  <a:cubicBezTo>
                    <a:pt x="46" y="24"/>
                    <a:pt x="45" y="24"/>
                    <a:pt x="43" y="24"/>
                  </a:cubicBezTo>
                  <a:cubicBezTo>
                    <a:pt x="33" y="24"/>
                    <a:pt x="33" y="24"/>
                    <a:pt x="33" y="24"/>
                  </a:cubicBezTo>
                  <a:lnTo>
                    <a:pt x="33" y="3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 bwMode="white">
          <a:xfrm>
            <a:off x="449262" y="4204514"/>
            <a:ext cx="8250237" cy="12448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3600" b="0" baseline="0">
                <a:solidFill>
                  <a:srgbClr val="FFFFFF"/>
                </a:solidFill>
              </a:defRPr>
            </a:lvl1pPr>
          </a:lstStyle>
          <a:p>
            <a:r>
              <a:rPr lang="en-GB" noProof="0" smtClean="0"/>
              <a:t>Click to edit Master </a:t>
            </a:r>
            <a:br>
              <a:rPr lang="en-GB" noProof="0" smtClean="0"/>
            </a:br>
            <a:r>
              <a:rPr lang="en-GB" noProof="0" smtClean="0"/>
              <a:t>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675" y="5721349"/>
            <a:ext cx="5881407" cy="67945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lang="en-GB" sz="1400" kern="1200" noProof="0" dirty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20" name="TextBox 19"/>
          <p:cNvSpPr txBox="1"/>
          <p:nvPr userDrawn="1"/>
        </p:nvSpPr>
        <p:spPr bwMode="auto">
          <a:xfrm>
            <a:off x="449263" y="6515640"/>
            <a:ext cx="1783397" cy="240871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1200" noProof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rPr>
              <a:t>© CGI Group Inc. 2013</a:t>
            </a:r>
            <a:endParaRPr lang="en-GB" sz="1100" kern="1200" noProof="0" dirty="0" smtClean="0">
              <a:solidFill>
                <a:srgbClr val="666666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2"/>
          </p:nvPr>
        </p:nvSpPr>
        <p:spPr>
          <a:xfrm>
            <a:off x="3569856" y="6515640"/>
            <a:ext cx="1999672" cy="241200"/>
          </a:xfrm>
          <a:prstGeom prst="rect">
            <a:avLst/>
          </a:prstGeom>
          <a:ln w="3175">
            <a:noFill/>
          </a:ln>
        </p:spPr>
        <p:txBody>
          <a:bodyPr vert="horz" wrap="square" lIns="0" tIns="0" rIns="0" bIns="0" rtlCol="0" anchor="t" anchorCtr="0">
            <a:normAutofit/>
          </a:bodyPr>
          <a:lstStyle>
            <a:lvl1pPr algn="ctr">
              <a:defRPr lang="en-US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GB" smtClean="0"/>
              <a:t>January 2013</a:t>
            </a:r>
            <a:endParaRPr lang="en-GB"/>
          </a:p>
        </p:txBody>
      </p:sp>
      <p:sp>
        <p:nvSpPr>
          <p:cNvPr id="47" name="TextBox 46" descr="CONFIDENTIAL_TAG_0xFFEE"/>
          <p:cNvSpPr txBox="1"/>
          <p:nvPr userDrawn="1"/>
        </p:nvSpPr>
        <p:spPr bwMode="auto">
          <a:xfrm>
            <a:off x="2120630" y="6515640"/>
            <a:ext cx="1721794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762500" y="1325563"/>
            <a:ext cx="3924300" cy="48355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spcBef>
                <a:spcPts val="500"/>
              </a:spcBef>
              <a:buNone/>
              <a:defRPr lang="en-GB" sz="20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17"/>
          </p:nvPr>
        </p:nvSpPr>
        <p:spPr>
          <a:xfrm>
            <a:off x="449264" y="1266825"/>
            <a:ext cx="3956050" cy="48863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7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2" name="TextBox 11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47676" y="1325563"/>
            <a:ext cx="2580730" cy="31413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3230319" y="1325563"/>
            <a:ext cx="2627284" cy="31413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2" name="Picture Placeholder 20"/>
          <p:cNvSpPr>
            <a:spLocks noGrp="1"/>
          </p:cNvSpPr>
          <p:nvPr>
            <p:ph type="pic" sz="quarter" idx="16"/>
          </p:nvPr>
        </p:nvSpPr>
        <p:spPr>
          <a:xfrm>
            <a:off x="6059516" y="1325563"/>
            <a:ext cx="2627284" cy="31413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5" name="Content Placeholder 20"/>
          <p:cNvSpPr>
            <a:spLocks noGrp="1"/>
          </p:cNvSpPr>
          <p:nvPr>
            <p:ph sz="quarter" idx="17" hasCustomPrompt="1"/>
          </p:nvPr>
        </p:nvSpPr>
        <p:spPr>
          <a:xfrm>
            <a:off x="447675" y="4614043"/>
            <a:ext cx="2582128" cy="15496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2" hasCustomPrompt="1"/>
          </p:nvPr>
        </p:nvSpPr>
        <p:spPr>
          <a:xfrm>
            <a:off x="3233168" y="4614042"/>
            <a:ext cx="2621722" cy="15496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7" name="Content Placeholder 20"/>
          <p:cNvSpPr>
            <a:spLocks noGrp="1"/>
          </p:cNvSpPr>
          <p:nvPr>
            <p:ph sz="quarter" idx="23" hasCustomPrompt="1"/>
          </p:nvPr>
        </p:nvSpPr>
        <p:spPr>
          <a:xfrm>
            <a:off x="6066430" y="4614042"/>
            <a:ext cx="2633070" cy="15496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grpSp>
        <p:nvGrpSpPr>
          <p:cNvPr id="25" name="Group 24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26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8" name="TextBox 17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47675" y="1325563"/>
            <a:ext cx="8251825" cy="34607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17" hasCustomPrompt="1"/>
          </p:nvPr>
        </p:nvSpPr>
        <p:spPr>
          <a:xfrm>
            <a:off x="447674" y="5016525"/>
            <a:ext cx="8251825" cy="11366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7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2" name="TextBox 11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small graphic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51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4" name="Content Placeholder 20"/>
          <p:cNvSpPr>
            <a:spLocks noGrp="1"/>
          </p:cNvSpPr>
          <p:nvPr>
            <p:ph sz="quarter" idx="17"/>
          </p:nvPr>
        </p:nvSpPr>
        <p:spPr>
          <a:xfrm>
            <a:off x="449263" y="1266825"/>
            <a:ext cx="6261100" cy="48863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3" hasCustomPrompt="1"/>
          </p:nvPr>
        </p:nvSpPr>
        <p:spPr>
          <a:xfrm>
            <a:off x="6854825" y="1325563"/>
            <a:ext cx="1844675" cy="4827587"/>
          </a:xfrm>
          <a:prstGeom prst="rect">
            <a:avLst/>
          </a:prstGeom>
        </p:spPr>
        <p:txBody>
          <a:bodyPr lIns="0" tIns="0" rIns="0" bIns="0"/>
          <a:lstStyle>
            <a:lvl1pPr marL="179388" indent="-179388">
              <a:buFont typeface="Arial" pitchFamily="34" charset="0"/>
              <a:buNone/>
              <a:defRPr lang="en-AU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Text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7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1" name="TextBox 10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17"/>
          </p:nvPr>
        </p:nvSpPr>
        <p:spPr>
          <a:xfrm>
            <a:off x="449264" y="2322786"/>
            <a:ext cx="3956050" cy="3830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3"/>
          </p:nvPr>
        </p:nvSpPr>
        <p:spPr>
          <a:xfrm>
            <a:off x="4741416" y="2322786"/>
            <a:ext cx="3956050" cy="3830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4"/>
          </p:nvPr>
        </p:nvSpPr>
        <p:spPr>
          <a:xfrm>
            <a:off x="447674" y="1266825"/>
            <a:ext cx="8251825" cy="838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  <a:endParaRPr lang="en-GB" dirty="0"/>
          </a:p>
        </p:txBody>
      </p:sp>
      <p:grpSp>
        <p:nvGrpSpPr>
          <p:cNvPr id="19" name="Group 18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20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5" name="TextBox 14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7675" y="1266825"/>
            <a:ext cx="8239125" cy="33033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SzPct val="120000"/>
              <a:buFont typeface="Arial" pitchFamily="34" charset="0"/>
              <a:buNone/>
              <a:defRPr sz="1600" baseline="0">
                <a:solidFill>
                  <a:schemeClr val="tx1"/>
                </a:solidFill>
                <a:latin typeface="Arial" pitchFamily="34" charset="0"/>
              </a:defRPr>
            </a:lvl1pPr>
            <a:lvl2pPr marL="273050" indent="-265113">
              <a:spcBef>
                <a:spcPts val="600"/>
              </a:spcBef>
              <a:buClr>
                <a:schemeClr val="tx2"/>
              </a:buClr>
              <a:buSzPct val="120000"/>
              <a:buFont typeface="Verdana" pitchFamily="34" charset="0"/>
              <a:buChar char="•"/>
              <a:defRPr sz="1600">
                <a:solidFill>
                  <a:schemeClr val="tx1"/>
                </a:solidFill>
              </a:defRPr>
            </a:lvl2pPr>
            <a:lvl3pPr marL="631825" indent="-216000">
              <a:spcBef>
                <a:spcPts val="600"/>
              </a:spcBef>
              <a:buFont typeface="Verdana" pitchFamily="34" charset="0"/>
              <a:buChar char="−"/>
              <a:tabLst/>
              <a:defRPr sz="1600">
                <a:solidFill>
                  <a:schemeClr val="tx1"/>
                </a:solidFill>
              </a:defRPr>
            </a:lvl3pPr>
            <a:lvl4pPr marL="804863" indent="-216000">
              <a:spcBef>
                <a:spcPts val="600"/>
              </a:spcBef>
              <a:buFont typeface="Verdana" pitchFamily="34" charset="0"/>
              <a:buChar char="−"/>
              <a:defRPr sz="1400">
                <a:solidFill>
                  <a:schemeClr val="tx1"/>
                </a:solidFill>
              </a:defRPr>
            </a:lvl4pPr>
            <a:lvl5pPr marL="977900" indent="-216000">
              <a:spcBef>
                <a:spcPts val="600"/>
              </a:spcBef>
              <a:buFont typeface="Arial" pitchFamily="34" charset="0"/>
              <a:buChar char="-"/>
              <a:defRPr sz="1400">
                <a:solidFill>
                  <a:schemeClr val="tx1"/>
                </a:solidFill>
              </a:defRPr>
            </a:lvl5pPr>
            <a:lvl6pPr marL="871538" indent="-174625">
              <a:spcBef>
                <a:spcPts val="600"/>
              </a:spcBef>
              <a:defRPr sz="1400"/>
            </a:lvl6pPr>
            <a:lvl7pPr marL="1168400" indent="-216000">
              <a:spcBef>
                <a:spcPts val="600"/>
              </a:spcBef>
              <a:defRPr sz="140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noProof="0" smtClean="0"/>
              <a:t>Click to enter text</a:t>
            </a:r>
            <a:endParaRPr lang="en-GB" noProof="0" dirty="0" smtClean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47675" y="1744717"/>
            <a:ext cx="8251825" cy="440843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None/>
              <a:defRPr lang="en-GB" sz="180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4" name="Group 13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6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1" name="TextBox 10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8" descr="bg_connector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Group 5"/>
          <p:cNvGrpSpPr/>
          <p:nvPr userDrawn="1"/>
        </p:nvGrpSpPr>
        <p:grpSpPr bwMode="gray">
          <a:xfrm>
            <a:off x="6901056" y="5829386"/>
            <a:ext cx="1894407" cy="855073"/>
            <a:chOff x="1028700" y="1828800"/>
            <a:chExt cx="7083426" cy="3197226"/>
          </a:xfrm>
        </p:grpSpPr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3371850" y="1828800"/>
              <a:ext cx="1697038" cy="2027238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gray">
            <a:xfrm>
              <a:off x="5222875" y="1828800"/>
              <a:ext cx="1758950" cy="2027238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>
              <a:off x="7304088" y="1870075"/>
              <a:ext cx="417513" cy="1944688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gray">
            <a:xfrm>
              <a:off x="1028700" y="4525963"/>
              <a:ext cx="269875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8" y="26"/>
                </a:cxn>
                <a:cxn ang="0">
                  <a:pos x="31" y="26"/>
                </a:cxn>
                <a:cxn ang="0">
                  <a:pos x="31" y="107"/>
                </a:cxn>
                <a:cxn ang="0">
                  <a:pos x="159" y="107"/>
                </a:cxn>
                <a:cxn ang="0">
                  <a:pos x="159" y="133"/>
                </a:cxn>
                <a:cxn ang="0">
                  <a:pos x="31" y="133"/>
                </a:cxn>
                <a:cxn ang="0">
                  <a:pos x="31" y="218"/>
                </a:cxn>
                <a:cxn ang="0">
                  <a:pos x="170" y="218"/>
                </a:cxn>
                <a:cxn ang="0">
                  <a:pos x="170" y="246"/>
                </a:cxn>
                <a:cxn ang="0">
                  <a:pos x="0" y="246"/>
                </a:cxn>
                <a:cxn ang="0">
                  <a:pos x="0" y="0"/>
                </a:cxn>
              </a:cxnLst>
              <a:rect l="0" t="0" r="r" b="b"/>
              <a:pathLst>
                <a:path w="170" h="246">
                  <a:moveTo>
                    <a:pt x="0" y="0"/>
                  </a:moveTo>
                  <a:lnTo>
                    <a:pt x="168" y="0"/>
                  </a:lnTo>
                  <a:lnTo>
                    <a:pt x="168" y="26"/>
                  </a:lnTo>
                  <a:lnTo>
                    <a:pt x="31" y="26"/>
                  </a:lnTo>
                  <a:lnTo>
                    <a:pt x="31" y="107"/>
                  </a:lnTo>
                  <a:lnTo>
                    <a:pt x="159" y="107"/>
                  </a:lnTo>
                  <a:lnTo>
                    <a:pt x="159" y="133"/>
                  </a:lnTo>
                  <a:lnTo>
                    <a:pt x="31" y="133"/>
                  </a:lnTo>
                  <a:lnTo>
                    <a:pt x="31" y="218"/>
                  </a:lnTo>
                  <a:lnTo>
                    <a:pt x="170" y="218"/>
                  </a:lnTo>
                  <a:lnTo>
                    <a:pt x="170" y="246"/>
                  </a:lnTo>
                  <a:lnTo>
                    <a:pt x="0" y="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gray">
            <a:xfrm>
              <a:off x="1322388" y="4635500"/>
              <a:ext cx="269875" cy="280988"/>
            </a:xfrm>
            <a:custGeom>
              <a:avLst/>
              <a:gdLst/>
              <a:ahLst/>
              <a:cxnLst>
                <a:cxn ang="0">
                  <a:pos x="66" y="83"/>
                </a:cxn>
                <a:cxn ang="0">
                  <a:pos x="4" y="0"/>
                </a:cxn>
                <a:cxn ang="0">
                  <a:pos x="42" y="0"/>
                </a:cxn>
                <a:cxn ang="0">
                  <a:pos x="85" y="61"/>
                </a:cxn>
                <a:cxn ang="0">
                  <a:pos x="127" y="0"/>
                </a:cxn>
                <a:cxn ang="0">
                  <a:pos x="163" y="0"/>
                </a:cxn>
                <a:cxn ang="0">
                  <a:pos x="101" y="80"/>
                </a:cxn>
                <a:cxn ang="0">
                  <a:pos x="170" y="177"/>
                </a:cxn>
                <a:cxn ang="0">
                  <a:pos x="134" y="177"/>
                </a:cxn>
                <a:cxn ang="0">
                  <a:pos x="85" y="104"/>
                </a:cxn>
                <a:cxn ang="0">
                  <a:pos x="35" y="177"/>
                </a:cxn>
                <a:cxn ang="0">
                  <a:pos x="0" y="177"/>
                </a:cxn>
                <a:cxn ang="0">
                  <a:pos x="66" y="83"/>
                </a:cxn>
              </a:cxnLst>
              <a:rect l="0" t="0" r="r" b="b"/>
              <a:pathLst>
                <a:path w="170" h="177">
                  <a:moveTo>
                    <a:pt x="66" y="83"/>
                  </a:moveTo>
                  <a:lnTo>
                    <a:pt x="4" y="0"/>
                  </a:lnTo>
                  <a:lnTo>
                    <a:pt x="42" y="0"/>
                  </a:lnTo>
                  <a:lnTo>
                    <a:pt x="85" y="61"/>
                  </a:lnTo>
                  <a:lnTo>
                    <a:pt x="127" y="0"/>
                  </a:lnTo>
                  <a:lnTo>
                    <a:pt x="163" y="0"/>
                  </a:lnTo>
                  <a:lnTo>
                    <a:pt x="101" y="80"/>
                  </a:lnTo>
                  <a:lnTo>
                    <a:pt x="170" y="177"/>
                  </a:lnTo>
                  <a:lnTo>
                    <a:pt x="134" y="177"/>
                  </a:lnTo>
                  <a:lnTo>
                    <a:pt x="85" y="104"/>
                  </a:lnTo>
                  <a:lnTo>
                    <a:pt x="35" y="177"/>
                  </a:lnTo>
                  <a:lnTo>
                    <a:pt x="0" y="177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gray">
            <a:xfrm>
              <a:off x="1633538" y="4627563"/>
              <a:ext cx="266700" cy="3984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2"/>
                </a:cxn>
                <a:cxn ang="0">
                  <a:pos x="13" y="12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52" y="3"/>
                </a:cxn>
                <a:cxn ang="0">
                  <a:pos x="62" y="12"/>
                </a:cxn>
                <a:cxn ang="0">
                  <a:pos x="69" y="24"/>
                </a:cxn>
                <a:cxn ang="0">
                  <a:pos x="71" y="39"/>
                </a:cxn>
                <a:cxn ang="0">
                  <a:pos x="69" y="55"/>
                </a:cxn>
                <a:cxn ang="0">
                  <a:pos x="63" y="67"/>
                </a:cxn>
                <a:cxn ang="0">
                  <a:pos x="52" y="75"/>
                </a:cxn>
                <a:cxn ang="0">
                  <a:pos x="37" y="78"/>
                </a:cxn>
                <a:cxn ang="0">
                  <a:pos x="31" y="78"/>
                </a:cxn>
                <a:cxn ang="0">
                  <a:pos x="24" y="76"/>
                </a:cxn>
                <a:cxn ang="0">
                  <a:pos x="18" y="72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2" y="106"/>
                </a:cxn>
                <a:cxn ang="0">
                  <a:pos x="0" y="106"/>
                </a:cxn>
                <a:cxn ang="0">
                  <a:pos x="0" y="2"/>
                </a:cxn>
                <a:cxn ang="0">
                  <a:pos x="57" y="28"/>
                </a:cxn>
                <a:cxn ang="0">
                  <a:pos x="52" y="19"/>
                </a:cxn>
                <a:cxn ang="0">
                  <a:pos x="45" y="13"/>
                </a:cxn>
                <a:cxn ang="0">
                  <a:pos x="35" y="11"/>
                </a:cxn>
                <a:cxn ang="0">
                  <a:pos x="24" y="13"/>
                </a:cxn>
                <a:cxn ang="0">
                  <a:pos x="17" y="20"/>
                </a:cxn>
                <a:cxn ang="0">
                  <a:pos x="13" y="29"/>
                </a:cxn>
                <a:cxn ang="0">
                  <a:pos x="12" y="39"/>
                </a:cxn>
                <a:cxn ang="0">
                  <a:pos x="13" y="50"/>
                </a:cxn>
                <a:cxn ang="0">
                  <a:pos x="17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6" y="65"/>
                </a:cxn>
                <a:cxn ang="0">
                  <a:pos x="53" y="59"/>
                </a:cxn>
                <a:cxn ang="0">
                  <a:pos x="57" y="49"/>
                </a:cxn>
                <a:cxn ang="0">
                  <a:pos x="58" y="39"/>
                </a:cxn>
                <a:cxn ang="0">
                  <a:pos x="57" y="28"/>
                </a:cxn>
              </a:cxnLst>
              <a:rect l="0" t="0" r="r" b="b"/>
              <a:pathLst>
                <a:path w="71" h="10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2" y="0"/>
                    <a:pt x="47" y="1"/>
                    <a:pt x="52" y="3"/>
                  </a:cubicBezTo>
                  <a:cubicBezTo>
                    <a:pt x="56" y="5"/>
                    <a:pt x="60" y="8"/>
                    <a:pt x="62" y="12"/>
                  </a:cubicBezTo>
                  <a:cubicBezTo>
                    <a:pt x="65" y="15"/>
                    <a:pt x="67" y="20"/>
                    <a:pt x="69" y="24"/>
                  </a:cubicBezTo>
                  <a:cubicBezTo>
                    <a:pt x="70" y="29"/>
                    <a:pt x="71" y="34"/>
                    <a:pt x="71" y="39"/>
                  </a:cubicBezTo>
                  <a:cubicBezTo>
                    <a:pt x="71" y="45"/>
                    <a:pt x="70" y="50"/>
                    <a:pt x="69" y="55"/>
                  </a:cubicBezTo>
                  <a:cubicBezTo>
                    <a:pt x="68" y="59"/>
                    <a:pt x="65" y="63"/>
                    <a:pt x="63" y="67"/>
                  </a:cubicBezTo>
                  <a:cubicBezTo>
                    <a:pt x="60" y="70"/>
                    <a:pt x="56" y="73"/>
                    <a:pt x="52" y="75"/>
                  </a:cubicBezTo>
                  <a:cubicBezTo>
                    <a:pt x="48" y="77"/>
                    <a:pt x="42" y="78"/>
                    <a:pt x="37" y="78"/>
                  </a:cubicBezTo>
                  <a:cubicBezTo>
                    <a:pt x="35" y="78"/>
                    <a:pt x="33" y="78"/>
                    <a:pt x="31" y="78"/>
                  </a:cubicBezTo>
                  <a:cubicBezTo>
                    <a:pt x="28" y="78"/>
                    <a:pt x="26" y="77"/>
                    <a:pt x="24" y="76"/>
                  </a:cubicBezTo>
                  <a:cubicBezTo>
                    <a:pt x="22" y="75"/>
                    <a:pt x="20" y="74"/>
                    <a:pt x="18" y="72"/>
                  </a:cubicBezTo>
                  <a:cubicBezTo>
                    <a:pt x="16" y="71"/>
                    <a:pt x="14" y="69"/>
                    <a:pt x="13" y="6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2"/>
                  </a:lnTo>
                  <a:close/>
                  <a:moveTo>
                    <a:pt x="57" y="28"/>
                  </a:moveTo>
                  <a:cubicBezTo>
                    <a:pt x="56" y="25"/>
                    <a:pt x="54" y="22"/>
                    <a:pt x="52" y="19"/>
                  </a:cubicBezTo>
                  <a:cubicBezTo>
                    <a:pt x="51" y="17"/>
                    <a:pt x="48" y="15"/>
                    <a:pt x="45" y="13"/>
                  </a:cubicBezTo>
                  <a:cubicBezTo>
                    <a:pt x="42" y="12"/>
                    <a:pt x="39" y="11"/>
                    <a:pt x="35" y="11"/>
                  </a:cubicBezTo>
                  <a:cubicBezTo>
                    <a:pt x="31" y="11"/>
                    <a:pt x="27" y="12"/>
                    <a:pt x="24" y="13"/>
                  </a:cubicBezTo>
                  <a:cubicBezTo>
                    <a:pt x="21" y="15"/>
                    <a:pt x="19" y="17"/>
                    <a:pt x="17" y="20"/>
                  </a:cubicBezTo>
                  <a:cubicBezTo>
                    <a:pt x="15" y="22"/>
                    <a:pt x="14" y="25"/>
                    <a:pt x="13" y="29"/>
                  </a:cubicBezTo>
                  <a:cubicBezTo>
                    <a:pt x="12" y="32"/>
                    <a:pt x="12" y="36"/>
                    <a:pt x="12" y="39"/>
                  </a:cubicBezTo>
                  <a:cubicBezTo>
                    <a:pt x="12" y="43"/>
                    <a:pt x="12" y="46"/>
                    <a:pt x="13" y="50"/>
                  </a:cubicBezTo>
                  <a:cubicBezTo>
                    <a:pt x="14" y="53"/>
                    <a:pt x="15" y="56"/>
                    <a:pt x="17" y="59"/>
                  </a:cubicBezTo>
                  <a:cubicBezTo>
                    <a:pt x="19" y="61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0" y="68"/>
                    <a:pt x="43" y="67"/>
                    <a:pt x="46" y="65"/>
                  </a:cubicBezTo>
                  <a:cubicBezTo>
                    <a:pt x="49" y="63"/>
                    <a:pt x="51" y="61"/>
                    <a:pt x="53" y="59"/>
                  </a:cubicBezTo>
                  <a:cubicBezTo>
                    <a:pt x="55" y="56"/>
                    <a:pt x="56" y="53"/>
                    <a:pt x="57" y="49"/>
                  </a:cubicBezTo>
                  <a:cubicBezTo>
                    <a:pt x="58" y="46"/>
                    <a:pt x="58" y="42"/>
                    <a:pt x="58" y="39"/>
                  </a:cubicBezTo>
                  <a:cubicBezTo>
                    <a:pt x="58" y="35"/>
                    <a:pt x="58" y="32"/>
                    <a:pt x="57" y="28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gray">
            <a:xfrm>
              <a:off x="1938338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gray">
            <a:xfrm>
              <a:off x="2241550" y="4627563"/>
              <a:ext cx="15081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23" y="4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27" y="15"/>
                </a:cxn>
                <a:cxn ang="0">
                  <a:pos x="18" y="21"/>
                </a:cxn>
                <a:cxn ang="0">
                  <a:pos x="14" y="31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40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5" y="11"/>
                    <a:pt x="19" y="7"/>
                    <a:pt x="23" y="4"/>
                  </a:cubicBezTo>
                  <a:cubicBezTo>
                    <a:pt x="27" y="1"/>
                    <a:pt x="33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5" y="13"/>
                    <a:pt x="30" y="14"/>
                    <a:pt x="27" y="15"/>
                  </a:cubicBezTo>
                  <a:cubicBezTo>
                    <a:pt x="23" y="16"/>
                    <a:pt x="21" y="18"/>
                    <a:pt x="18" y="21"/>
                  </a:cubicBezTo>
                  <a:cubicBezTo>
                    <a:pt x="16" y="24"/>
                    <a:pt x="15" y="27"/>
                    <a:pt x="14" y="31"/>
                  </a:cubicBezTo>
                  <a:cubicBezTo>
                    <a:pt x="13" y="34"/>
                    <a:pt x="12" y="39"/>
                    <a:pt x="12" y="4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gray">
            <a:xfrm>
              <a:off x="2425700" y="4525963"/>
              <a:ext cx="44450" cy="390525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35"/>
                </a:cxn>
                <a:cxn ang="0">
                  <a:pos x="0" y="69"/>
                </a:cxn>
                <a:cxn ang="0">
                  <a:pos x="28" y="69"/>
                </a:cxn>
                <a:cxn ang="0">
                  <a:pos x="28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8" h="246">
                  <a:moveTo>
                    <a:pt x="28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5"/>
                  </a:lnTo>
                  <a:close/>
                  <a:moveTo>
                    <a:pt x="0" y="69"/>
                  </a:moveTo>
                  <a:lnTo>
                    <a:pt x="28" y="69"/>
                  </a:lnTo>
                  <a:lnTo>
                    <a:pt x="28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gray">
            <a:xfrm>
              <a:off x="2527300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4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gray">
            <a:xfrm>
              <a:off x="2832100" y="4627563"/>
              <a:ext cx="236538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7" y="8"/>
                </a:cxn>
                <a:cxn ang="0">
                  <a:pos x="61" y="16"/>
                </a:cxn>
                <a:cxn ang="0">
                  <a:pos x="63" y="27"/>
                </a:cxn>
                <a:cxn ang="0">
                  <a:pos x="63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6" y="15"/>
                </a:cxn>
                <a:cxn ang="0">
                  <a:pos x="35" y="11"/>
                </a:cxn>
                <a:cxn ang="0">
                  <a:pos x="25" y="13"/>
                </a:cxn>
                <a:cxn ang="0">
                  <a:pos x="18" y="17"/>
                </a:cxn>
                <a:cxn ang="0">
                  <a:pos x="14" y="25"/>
                </a:cxn>
                <a:cxn ang="0">
                  <a:pos x="13" y="34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3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9"/>
                    <a:pt x="18" y="5"/>
                    <a:pt x="22" y="3"/>
                  </a:cubicBezTo>
                  <a:cubicBezTo>
                    <a:pt x="27" y="1"/>
                    <a:pt x="31" y="0"/>
                    <a:pt x="37" y="0"/>
                  </a:cubicBezTo>
                  <a:cubicBezTo>
                    <a:pt x="42" y="0"/>
                    <a:pt x="46" y="1"/>
                    <a:pt x="49" y="2"/>
                  </a:cubicBezTo>
                  <a:cubicBezTo>
                    <a:pt x="52" y="3"/>
                    <a:pt x="55" y="5"/>
                    <a:pt x="57" y="8"/>
                  </a:cubicBezTo>
                  <a:cubicBezTo>
                    <a:pt x="59" y="10"/>
                    <a:pt x="61" y="13"/>
                    <a:pt x="61" y="16"/>
                  </a:cubicBezTo>
                  <a:cubicBezTo>
                    <a:pt x="62" y="20"/>
                    <a:pt x="63" y="23"/>
                    <a:pt x="63" y="27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9" y="18"/>
                    <a:pt x="46" y="15"/>
                  </a:cubicBezTo>
                  <a:cubicBezTo>
                    <a:pt x="43" y="12"/>
                    <a:pt x="40" y="11"/>
                    <a:pt x="35" y="11"/>
                  </a:cubicBezTo>
                  <a:cubicBezTo>
                    <a:pt x="31" y="11"/>
                    <a:pt x="28" y="11"/>
                    <a:pt x="25" y="13"/>
                  </a:cubicBezTo>
                  <a:cubicBezTo>
                    <a:pt x="22" y="14"/>
                    <a:pt x="20" y="15"/>
                    <a:pt x="18" y="17"/>
                  </a:cubicBezTo>
                  <a:cubicBezTo>
                    <a:pt x="16" y="20"/>
                    <a:pt x="15" y="22"/>
                    <a:pt x="14" y="25"/>
                  </a:cubicBezTo>
                  <a:cubicBezTo>
                    <a:pt x="13" y="28"/>
                    <a:pt x="13" y="31"/>
                    <a:pt x="13" y="34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gray">
            <a:xfrm>
              <a:off x="3121025" y="4627563"/>
              <a:ext cx="255588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8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4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5" y="49"/>
                </a:cxn>
                <a:cxn ang="0">
                  <a:pos x="68" y="49"/>
                </a:cxn>
                <a:cxn ang="0">
                  <a:pos x="57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8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8" y="12"/>
                </a:cxn>
                <a:cxn ang="0">
                  <a:pos x="19" y="3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7" y="6"/>
                </a:cxn>
                <a:cxn ang="0">
                  <a:pos x="64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8" y="15"/>
                  </a:cubicBezTo>
                  <a:cubicBezTo>
                    <a:pt x="45" y="12"/>
                    <a:pt x="41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19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19" y="62"/>
                    <a:pt x="22" y="64"/>
                    <a:pt x="24" y="65"/>
                  </a:cubicBezTo>
                  <a:cubicBezTo>
                    <a:pt x="27" y="67"/>
                    <a:pt x="31" y="68"/>
                    <a:pt x="35" y="68"/>
                  </a:cubicBezTo>
                  <a:cubicBezTo>
                    <a:pt x="41" y="68"/>
                    <a:pt x="45" y="66"/>
                    <a:pt x="49" y="63"/>
                  </a:cubicBezTo>
                  <a:cubicBezTo>
                    <a:pt x="52" y="59"/>
                    <a:pt x="54" y="55"/>
                    <a:pt x="55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6" y="58"/>
                    <a:pt x="63" y="66"/>
                    <a:pt x="57" y="71"/>
                  </a:cubicBezTo>
                  <a:cubicBezTo>
                    <a:pt x="52" y="76"/>
                    <a:pt x="44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5" y="74"/>
                    <a:pt x="11" y="71"/>
                    <a:pt x="8" y="68"/>
                  </a:cubicBezTo>
                  <a:cubicBezTo>
                    <a:pt x="6" y="64"/>
                    <a:pt x="3" y="60"/>
                    <a:pt x="2" y="56"/>
                  </a:cubicBezTo>
                  <a:cubicBezTo>
                    <a:pt x="0" y="51"/>
                    <a:pt x="0" y="46"/>
                    <a:pt x="0" y="40"/>
                  </a:cubicBezTo>
                  <a:cubicBezTo>
                    <a:pt x="0" y="35"/>
                    <a:pt x="0" y="29"/>
                    <a:pt x="2" y="24"/>
                  </a:cubicBezTo>
                  <a:cubicBezTo>
                    <a:pt x="3" y="19"/>
                    <a:pt x="5" y="15"/>
                    <a:pt x="8" y="12"/>
                  </a:cubicBezTo>
                  <a:cubicBezTo>
                    <a:pt x="11" y="8"/>
                    <a:pt x="15" y="5"/>
                    <a:pt x="19" y="3"/>
                  </a:cubicBezTo>
                  <a:cubicBezTo>
                    <a:pt x="24" y="1"/>
                    <a:pt x="29" y="0"/>
                    <a:pt x="35" y="0"/>
                  </a:cubicBezTo>
                  <a:cubicBezTo>
                    <a:pt x="39" y="0"/>
                    <a:pt x="43" y="0"/>
                    <a:pt x="47" y="1"/>
                  </a:cubicBezTo>
                  <a:cubicBezTo>
                    <a:pt x="51" y="2"/>
                    <a:pt x="54" y="4"/>
                    <a:pt x="57" y="6"/>
                  </a:cubicBezTo>
                  <a:cubicBezTo>
                    <a:pt x="60" y="8"/>
                    <a:pt x="62" y="11"/>
                    <a:pt x="64" y="14"/>
                  </a:cubicBezTo>
                  <a:cubicBezTo>
                    <a:pt x="66" y="17"/>
                    <a:pt x="67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gray">
            <a:xfrm>
              <a:off x="3409950" y="4627563"/>
              <a:ext cx="261938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7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9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gray">
            <a:xfrm>
              <a:off x="3833813" y="4548188"/>
              <a:ext cx="150813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6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5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3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6" y="83"/>
                    <a:pt x="26" y="84"/>
                  </a:cubicBezTo>
                  <a:cubicBezTo>
                    <a:pt x="26" y="85"/>
                    <a:pt x="27" y="85"/>
                    <a:pt x="27" y="86"/>
                  </a:cubicBezTo>
                  <a:cubicBezTo>
                    <a:pt x="28" y="86"/>
                    <a:pt x="29" y="86"/>
                    <a:pt x="30" y="87"/>
                  </a:cubicBezTo>
                  <a:cubicBezTo>
                    <a:pt x="31" y="87"/>
                    <a:pt x="33" y="87"/>
                    <a:pt x="35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8" y="98"/>
                    <a:pt x="25" y="98"/>
                    <a:pt x="23" y="97"/>
                  </a:cubicBezTo>
                  <a:cubicBezTo>
                    <a:pt x="21" y="97"/>
                    <a:pt x="19" y="96"/>
                    <a:pt x="17" y="95"/>
                  </a:cubicBezTo>
                  <a:cubicBezTo>
                    <a:pt x="16" y="94"/>
                    <a:pt x="15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gray">
            <a:xfrm>
              <a:off x="4037013" y="4525963"/>
              <a:ext cx="233363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2" y="30"/>
                </a:cxn>
                <a:cxn ang="0">
                  <a:pos x="29" y="28"/>
                </a:cxn>
                <a:cxn ang="0">
                  <a:pos x="36" y="27"/>
                </a:cxn>
                <a:cxn ang="0">
                  <a:pos x="48" y="29"/>
                </a:cxn>
                <a:cxn ang="0">
                  <a:pos x="56" y="35"/>
                </a:cxn>
                <a:cxn ang="0">
                  <a:pos x="60" y="43"/>
                </a:cxn>
                <a:cxn ang="0">
                  <a:pos x="62" y="54"/>
                </a:cxn>
                <a:cxn ang="0">
                  <a:pos x="62" y="104"/>
                </a:cxn>
                <a:cxn ang="0">
                  <a:pos x="49" y="104"/>
                </a:cxn>
                <a:cxn ang="0">
                  <a:pos x="49" y="53"/>
                </a:cxn>
                <a:cxn ang="0">
                  <a:pos x="45" y="42"/>
                </a:cxn>
                <a:cxn ang="0">
                  <a:pos x="34" y="38"/>
                </a:cxn>
                <a:cxn ang="0">
                  <a:pos x="24" y="40"/>
                </a:cxn>
                <a:cxn ang="0">
                  <a:pos x="17" y="44"/>
                </a:cxn>
                <a:cxn ang="0">
                  <a:pos x="13" y="52"/>
                </a:cxn>
                <a:cxn ang="0">
                  <a:pos x="12" y="61"/>
                </a:cxn>
                <a:cxn ang="0">
                  <a:pos x="12" y="104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62" h="104"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7"/>
                    <a:pt x="15" y="35"/>
                    <a:pt x="16" y="34"/>
                  </a:cubicBezTo>
                  <a:cubicBezTo>
                    <a:pt x="18" y="32"/>
                    <a:pt x="20" y="31"/>
                    <a:pt x="22" y="30"/>
                  </a:cubicBezTo>
                  <a:cubicBezTo>
                    <a:pt x="24" y="29"/>
                    <a:pt x="27" y="28"/>
                    <a:pt x="29" y="28"/>
                  </a:cubicBezTo>
                  <a:cubicBezTo>
                    <a:pt x="31" y="27"/>
                    <a:pt x="34" y="27"/>
                    <a:pt x="36" y="27"/>
                  </a:cubicBezTo>
                  <a:cubicBezTo>
                    <a:pt x="41" y="27"/>
                    <a:pt x="45" y="28"/>
                    <a:pt x="48" y="29"/>
                  </a:cubicBezTo>
                  <a:cubicBezTo>
                    <a:pt x="52" y="30"/>
                    <a:pt x="54" y="32"/>
                    <a:pt x="56" y="35"/>
                  </a:cubicBezTo>
                  <a:cubicBezTo>
                    <a:pt x="58" y="37"/>
                    <a:pt x="60" y="40"/>
                    <a:pt x="60" y="43"/>
                  </a:cubicBezTo>
                  <a:cubicBezTo>
                    <a:pt x="61" y="47"/>
                    <a:pt x="62" y="50"/>
                    <a:pt x="62" y="5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8"/>
                    <a:pt x="48" y="45"/>
                    <a:pt x="45" y="42"/>
                  </a:cubicBezTo>
                  <a:cubicBezTo>
                    <a:pt x="43" y="39"/>
                    <a:pt x="39" y="38"/>
                    <a:pt x="34" y="38"/>
                  </a:cubicBezTo>
                  <a:cubicBezTo>
                    <a:pt x="30" y="38"/>
                    <a:pt x="27" y="38"/>
                    <a:pt x="24" y="40"/>
                  </a:cubicBezTo>
                  <a:cubicBezTo>
                    <a:pt x="22" y="41"/>
                    <a:pt x="19" y="42"/>
                    <a:pt x="17" y="44"/>
                  </a:cubicBezTo>
                  <a:cubicBezTo>
                    <a:pt x="16" y="47"/>
                    <a:pt x="14" y="49"/>
                    <a:pt x="13" y="52"/>
                  </a:cubicBezTo>
                  <a:cubicBezTo>
                    <a:pt x="12" y="55"/>
                    <a:pt x="12" y="58"/>
                    <a:pt x="12" y="61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5" name="Freeform 20"/>
            <p:cNvSpPr>
              <a:spLocks noEditPoints="1"/>
            </p:cNvSpPr>
            <p:nvPr/>
          </p:nvSpPr>
          <p:spPr bwMode="gray">
            <a:xfrm>
              <a:off x="4322763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2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49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1" y="76"/>
                    <a:pt x="44" y="78"/>
                    <a:pt x="36" y="78"/>
                  </a:cubicBezTo>
                  <a:cubicBezTo>
                    <a:pt x="30" y="78"/>
                    <a:pt x="24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2" y="23"/>
                  </a:cubicBezTo>
                  <a:cubicBezTo>
                    <a:pt x="4" y="19"/>
                    <a:pt x="6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2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1" y="19"/>
                    <a:pt x="49" y="17"/>
                  </a:cubicBezTo>
                  <a:cubicBezTo>
                    <a:pt x="48" y="15"/>
                    <a:pt x="45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6" name="Freeform 21"/>
            <p:cNvSpPr>
              <a:spLocks/>
            </p:cNvSpPr>
            <p:nvPr/>
          </p:nvSpPr>
          <p:spPr bwMode="gray">
            <a:xfrm>
              <a:off x="4762500" y="4627563"/>
              <a:ext cx="254000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9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6" y="49"/>
                </a:cxn>
                <a:cxn ang="0">
                  <a:pos x="68" y="49"/>
                </a:cxn>
                <a:cxn ang="0">
                  <a:pos x="58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9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9" y="12"/>
                </a:cxn>
                <a:cxn ang="0">
                  <a:pos x="20" y="3"/>
                </a:cxn>
                <a:cxn ang="0">
                  <a:pos x="36" y="0"/>
                </a:cxn>
                <a:cxn ang="0">
                  <a:pos x="48" y="1"/>
                </a:cxn>
                <a:cxn ang="0">
                  <a:pos x="58" y="6"/>
                </a:cxn>
                <a:cxn ang="0">
                  <a:pos x="65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9" y="15"/>
                  </a:cubicBezTo>
                  <a:cubicBezTo>
                    <a:pt x="46" y="12"/>
                    <a:pt x="42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20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20" y="62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1" y="68"/>
                    <a:pt x="46" y="66"/>
                    <a:pt x="49" y="63"/>
                  </a:cubicBezTo>
                  <a:cubicBezTo>
                    <a:pt x="53" y="59"/>
                    <a:pt x="55" y="55"/>
                    <a:pt x="5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7" y="58"/>
                    <a:pt x="63" y="66"/>
                    <a:pt x="58" y="71"/>
                  </a:cubicBezTo>
                  <a:cubicBezTo>
                    <a:pt x="52" y="76"/>
                    <a:pt x="45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6" y="74"/>
                    <a:pt x="12" y="71"/>
                    <a:pt x="9" y="68"/>
                  </a:cubicBezTo>
                  <a:cubicBezTo>
                    <a:pt x="6" y="64"/>
                    <a:pt x="4" y="60"/>
                    <a:pt x="2" y="56"/>
                  </a:cubicBezTo>
                  <a:cubicBezTo>
                    <a:pt x="1" y="51"/>
                    <a:pt x="0" y="46"/>
                    <a:pt x="0" y="40"/>
                  </a:cubicBezTo>
                  <a:cubicBezTo>
                    <a:pt x="0" y="35"/>
                    <a:pt x="1" y="29"/>
                    <a:pt x="2" y="24"/>
                  </a:cubicBezTo>
                  <a:cubicBezTo>
                    <a:pt x="4" y="19"/>
                    <a:pt x="6" y="15"/>
                    <a:pt x="9" y="12"/>
                  </a:cubicBezTo>
                  <a:cubicBezTo>
                    <a:pt x="12" y="8"/>
                    <a:pt x="15" y="5"/>
                    <a:pt x="20" y="3"/>
                  </a:cubicBezTo>
                  <a:cubicBezTo>
                    <a:pt x="24" y="1"/>
                    <a:pt x="30" y="0"/>
                    <a:pt x="36" y="0"/>
                  </a:cubicBezTo>
                  <a:cubicBezTo>
                    <a:pt x="40" y="0"/>
                    <a:pt x="44" y="0"/>
                    <a:pt x="48" y="1"/>
                  </a:cubicBezTo>
                  <a:cubicBezTo>
                    <a:pt x="51" y="2"/>
                    <a:pt x="55" y="4"/>
                    <a:pt x="58" y="6"/>
                  </a:cubicBezTo>
                  <a:cubicBezTo>
                    <a:pt x="60" y="8"/>
                    <a:pt x="63" y="11"/>
                    <a:pt x="65" y="14"/>
                  </a:cubicBezTo>
                  <a:cubicBezTo>
                    <a:pt x="66" y="17"/>
                    <a:pt x="68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22"/>
            <p:cNvSpPr>
              <a:spLocks noEditPoints="1"/>
            </p:cNvSpPr>
            <p:nvPr/>
          </p:nvSpPr>
          <p:spPr bwMode="gray">
            <a:xfrm>
              <a:off x="5051425" y="4627563"/>
              <a:ext cx="273050" cy="29368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7" y="0"/>
                </a:cxn>
                <a:cxn ang="0">
                  <a:pos x="53" y="3"/>
                </a:cxn>
                <a:cxn ang="0">
                  <a:pos x="64" y="11"/>
                </a:cxn>
                <a:cxn ang="0">
                  <a:pos x="71" y="24"/>
                </a:cxn>
                <a:cxn ang="0">
                  <a:pos x="73" y="39"/>
                </a:cxn>
                <a:cxn ang="0">
                  <a:pos x="71" y="55"/>
                </a:cxn>
                <a:cxn ang="0">
                  <a:pos x="64" y="67"/>
                </a:cxn>
                <a:cxn ang="0">
                  <a:pos x="53" y="75"/>
                </a:cxn>
                <a:cxn ang="0">
                  <a:pos x="37" y="78"/>
                </a:cxn>
                <a:cxn ang="0">
                  <a:pos x="21" y="75"/>
                </a:cxn>
                <a:cxn ang="0">
                  <a:pos x="10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4"/>
                </a:cxn>
                <a:cxn ang="0">
                  <a:pos x="15" y="51"/>
                </a:cxn>
                <a:cxn ang="0">
                  <a:pos x="20" y="60"/>
                </a:cxn>
                <a:cxn ang="0">
                  <a:pos x="28" y="66"/>
                </a:cxn>
                <a:cxn ang="0">
                  <a:pos x="37" y="68"/>
                </a:cxn>
                <a:cxn ang="0">
                  <a:pos x="46" y="66"/>
                </a:cxn>
                <a:cxn ang="0">
                  <a:pos x="53" y="60"/>
                </a:cxn>
                <a:cxn ang="0">
                  <a:pos x="58" y="51"/>
                </a:cxn>
                <a:cxn ang="0">
                  <a:pos x="60" y="39"/>
                </a:cxn>
                <a:cxn ang="0">
                  <a:pos x="58" y="27"/>
                </a:cxn>
                <a:cxn ang="0">
                  <a:pos x="53" y="18"/>
                </a:cxn>
                <a:cxn ang="0">
                  <a:pos x="46" y="13"/>
                </a:cxn>
                <a:cxn ang="0">
                  <a:pos x="37" y="11"/>
                </a:cxn>
                <a:cxn ang="0">
                  <a:pos x="28" y="13"/>
                </a:cxn>
                <a:cxn ang="0">
                  <a:pos x="20" y="18"/>
                </a:cxn>
                <a:cxn ang="0">
                  <a:pos x="15" y="27"/>
                </a:cxn>
                <a:cxn ang="0">
                  <a:pos x="13" y="39"/>
                </a:cxn>
                <a:cxn ang="0">
                  <a:pos x="15" y="51"/>
                </a:cxn>
              </a:cxnLst>
              <a:rect l="0" t="0" r="r" b="b"/>
              <a:pathLst>
                <a:path w="73" h="78">
                  <a:moveTo>
                    <a:pt x="3" y="24"/>
                  </a:moveTo>
                  <a:cubicBezTo>
                    <a:pt x="4" y="19"/>
                    <a:pt x="7" y="15"/>
                    <a:pt x="10" y="11"/>
                  </a:cubicBezTo>
                  <a:cubicBezTo>
                    <a:pt x="13" y="8"/>
                    <a:pt x="17" y="5"/>
                    <a:pt x="21" y="3"/>
                  </a:cubicBezTo>
                  <a:cubicBezTo>
                    <a:pt x="26" y="1"/>
                    <a:pt x="31" y="0"/>
                    <a:pt x="37" y="0"/>
                  </a:cubicBezTo>
                  <a:cubicBezTo>
                    <a:pt x="43" y="0"/>
                    <a:pt x="48" y="1"/>
                    <a:pt x="53" y="3"/>
                  </a:cubicBezTo>
                  <a:cubicBezTo>
                    <a:pt x="57" y="5"/>
                    <a:pt x="61" y="8"/>
                    <a:pt x="64" y="11"/>
                  </a:cubicBezTo>
                  <a:cubicBezTo>
                    <a:pt x="67" y="15"/>
                    <a:pt x="69" y="19"/>
                    <a:pt x="71" y="24"/>
                  </a:cubicBezTo>
                  <a:cubicBezTo>
                    <a:pt x="73" y="29"/>
                    <a:pt x="73" y="34"/>
                    <a:pt x="73" y="39"/>
                  </a:cubicBezTo>
                  <a:cubicBezTo>
                    <a:pt x="73" y="45"/>
                    <a:pt x="73" y="50"/>
                    <a:pt x="71" y="55"/>
                  </a:cubicBezTo>
                  <a:cubicBezTo>
                    <a:pt x="69" y="59"/>
                    <a:pt x="67" y="64"/>
                    <a:pt x="64" y="67"/>
                  </a:cubicBezTo>
                  <a:cubicBezTo>
                    <a:pt x="61" y="71"/>
                    <a:pt x="57" y="73"/>
                    <a:pt x="53" y="75"/>
                  </a:cubicBezTo>
                  <a:cubicBezTo>
                    <a:pt x="48" y="77"/>
                    <a:pt x="43" y="78"/>
                    <a:pt x="37" y="78"/>
                  </a:cubicBezTo>
                  <a:cubicBezTo>
                    <a:pt x="31" y="78"/>
                    <a:pt x="26" y="77"/>
                    <a:pt x="21" y="75"/>
                  </a:cubicBezTo>
                  <a:cubicBezTo>
                    <a:pt x="17" y="73"/>
                    <a:pt x="13" y="71"/>
                    <a:pt x="10" y="67"/>
                  </a:cubicBezTo>
                  <a:cubicBezTo>
                    <a:pt x="7" y="64"/>
                    <a:pt x="4" y="59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4"/>
                    <a:pt x="1" y="29"/>
                    <a:pt x="3" y="24"/>
                  </a:cubicBezTo>
                  <a:close/>
                  <a:moveTo>
                    <a:pt x="15" y="51"/>
                  </a:moveTo>
                  <a:cubicBezTo>
                    <a:pt x="16" y="55"/>
                    <a:pt x="18" y="58"/>
                    <a:pt x="20" y="60"/>
                  </a:cubicBezTo>
                  <a:cubicBezTo>
                    <a:pt x="22" y="63"/>
                    <a:pt x="25" y="64"/>
                    <a:pt x="28" y="66"/>
                  </a:cubicBezTo>
                  <a:cubicBezTo>
                    <a:pt x="31" y="67"/>
                    <a:pt x="34" y="68"/>
                    <a:pt x="37" y="68"/>
                  </a:cubicBezTo>
                  <a:cubicBezTo>
                    <a:pt x="40" y="68"/>
                    <a:pt x="43" y="67"/>
                    <a:pt x="46" y="66"/>
                  </a:cubicBezTo>
                  <a:cubicBezTo>
                    <a:pt x="49" y="64"/>
                    <a:pt x="51" y="63"/>
                    <a:pt x="53" y="60"/>
                  </a:cubicBezTo>
                  <a:cubicBezTo>
                    <a:pt x="56" y="58"/>
                    <a:pt x="57" y="55"/>
                    <a:pt x="58" y="51"/>
                  </a:cubicBezTo>
                  <a:cubicBezTo>
                    <a:pt x="60" y="48"/>
                    <a:pt x="60" y="44"/>
                    <a:pt x="60" y="39"/>
                  </a:cubicBezTo>
                  <a:cubicBezTo>
                    <a:pt x="60" y="35"/>
                    <a:pt x="60" y="31"/>
                    <a:pt x="58" y="27"/>
                  </a:cubicBezTo>
                  <a:cubicBezTo>
                    <a:pt x="57" y="24"/>
                    <a:pt x="56" y="21"/>
                    <a:pt x="53" y="18"/>
                  </a:cubicBezTo>
                  <a:cubicBezTo>
                    <a:pt x="51" y="16"/>
                    <a:pt x="49" y="14"/>
                    <a:pt x="46" y="13"/>
                  </a:cubicBezTo>
                  <a:cubicBezTo>
                    <a:pt x="43" y="11"/>
                    <a:pt x="40" y="11"/>
                    <a:pt x="37" y="11"/>
                  </a:cubicBezTo>
                  <a:cubicBezTo>
                    <a:pt x="34" y="11"/>
                    <a:pt x="31" y="11"/>
                    <a:pt x="28" y="13"/>
                  </a:cubicBezTo>
                  <a:cubicBezTo>
                    <a:pt x="25" y="14"/>
                    <a:pt x="22" y="16"/>
                    <a:pt x="20" y="18"/>
                  </a:cubicBezTo>
                  <a:cubicBezTo>
                    <a:pt x="18" y="21"/>
                    <a:pt x="16" y="24"/>
                    <a:pt x="15" y="27"/>
                  </a:cubicBezTo>
                  <a:cubicBezTo>
                    <a:pt x="14" y="31"/>
                    <a:pt x="13" y="35"/>
                    <a:pt x="13" y="39"/>
                  </a:cubicBezTo>
                  <a:cubicBezTo>
                    <a:pt x="13" y="44"/>
                    <a:pt x="14" y="48"/>
                    <a:pt x="15" y="51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gray">
            <a:xfrm>
              <a:off x="5376863" y="4627563"/>
              <a:ext cx="3984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1" y="0"/>
                </a:cxn>
                <a:cxn ang="0">
                  <a:pos x="91" y="1"/>
                </a:cxn>
                <a:cxn ang="0">
                  <a:pos x="99" y="5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6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3" y="21"/>
                </a:cxn>
                <a:cxn ang="0">
                  <a:pos x="91" y="16"/>
                </a:cxn>
                <a:cxn ang="0">
                  <a:pos x="86" y="12"/>
                </a:cxn>
                <a:cxn ang="0">
                  <a:pos x="79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7" y="77"/>
                </a:cxn>
                <a:cxn ang="0">
                  <a:pos x="47" y="27"/>
                </a:cxn>
                <a:cxn ang="0">
                  <a:pos x="46" y="21"/>
                </a:cxn>
                <a:cxn ang="0">
                  <a:pos x="44" y="15"/>
                </a:cxn>
                <a:cxn ang="0">
                  <a:pos x="40" y="12"/>
                </a:cxn>
                <a:cxn ang="0">
                  <a:pos x="33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4" y="25"/>
                </a:cxn>
                <a:cxn ang="0">
                  <a:pos x="13" y="30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6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8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3" y="5"/>
                    <a:pt x="56" y="8"/>
                    <a:pt x="57" y="13"/>
                  </a:cubicBezTo>
                  <a:cubicBezTo>
                    <a:pt x="60" y="9"/>
                    <a:pt x="63" y="5"/>
                    <a:pt x="67" y="3"/>
                  </a:cubicBezTo>
                  <a:cubicBezTo>
                    <a:pt x="71" y="1"/>
                    <a:pt x="76" y="0"/>
                    <a:pt x="81" y="0"/>
                  </a:cubicBezTo>
                  <a:cubicBezTo>
                    <a:pt x="84" y="0"/>
                    <a:pt x="88" y="0"/>
                    <a:pt x="91" y="1"/>
                  </a:cubicBezTo>
                  <a:cubicBezTo>
                    <a:pt x="94" y="2"/>
                    <a:pt x="97" y="3"/>
                    <a:pt x="99" y="5"/>
                  </a:cubicBezTo>
                  <a:cubicBezTo>
                    <a:pt x="101" y="7"/>
                    <a:pt x="103" y="9"/>
                    <a:pt x="104" y="12"/>
                  </a:cubicBezTo>
                  <a:cubicBezTo>
                    <a:pt x="105" y="14"/>
                    <a:pt x="106" y="18"/>
                    <a:pt x="106" y="22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3" y="21"/>
                  </a:cubicBezTo>
                  <a:cubicBezTo>
                    <a:pt x="92" y="19"/>
                    <a:pt x="92" y="17"/>
                    <a:pt x="91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2" y="11"/>
                    <a:pt x="79" y="11"/>
                  </a:cubicBezTo>
                  <a:cubicBezTo>
                    <a:pt x="73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5"/>
                    <a:pt x="47" y="23"/>
                    <a:pt x="46" y="21"/>
                  </a:cubicBezTo>
                  <a:cubicBezTo>
                    <a:pt x="46" y="19"/>
                    <a:pt x="45" y="17"/>
                    <a:pt x="44" y="15"/>
                  </a:cubicBezTo>
                  <a:cubicBezTo>
                    <a:pt x="43" y="14"/>
                    <a:pt x="41" y="13"/>
                    <a:pt x="40" y="12"/>
                  </a:cubicBezTo>
                  <a:cubicBezTo>
                    <a:pt x="38" y="11"/>
                    <a:pt x="35" y="11"/>
                    <a:pt x="33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1" y="14"/>
                    <a:pt x="19" y="16"/>
                    <a:pt x="17" y="18"/>
                  </a:cubicBezTo>
                  <a:cubicBezTo>
                    <a:pt x="16" y="20"/>
                    <a:pt x="14" y="22"/>
                    <a:pt x="14" y="25"/>
                  </a:cubicBezTo>
                  <a:cubicBezTo>
                    <a:pt x="13" y="27"/>
                    <a:pt x="13" y="28"/>
                    <a:pt x="13" y="30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gray">
            <a:xfrm>
              <a:off x="5843588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8" y="3"/>
                </a:cxn>
                <a:cxn ang="0">
                  <a:pos x="56" y="13"/>
                </a:cxn>
                <a:cxn ang="0">
                  <a:pos x="66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5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5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5" y="0"/>
                    <a:pt x="36" y="0"/>
                  </a:cubicBezTo>
                  <a:cubicBezTo>
                    <a:pt x="40" y="0"/>
                    <a:pt x="45" y="1"/>
                    <a:pt x="48" y="3"/>
                  </a:cubicBezTo>
                  <a:cubicBezTo>
                    <a:pt x="52" y="5"/>
                    <a:pt x="55" y="8"/>
                    <a:pt x="56" y="13"/>
                  </a:cubicBezTo>
                  <a:cubicBezTo>
                    <a:pt x="59" y="9"/>
                    <a:pt x="62" y="5"/>
                    <a:pt x="66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3" y="2"/>
                    <a:pt x="96" y="3"/>
                    <a:pt x="98" y="5"/>
                  </a:cubicBezTo>
                  <a:cubicBezTo>
                    <a:pt x="100" y="7"/>
                    <a:pt x="102" y="9"/>
                    <a:pt x="103" y="12"/>
                  </a:cubicBezTo>
                  <a:cubicBezTo>
                    <a:pt x="104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2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7" y="13"/>
                    <a:pt x="85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7" y="13"/>
                    <a:pt x="64" y="16"/>
                  </a:cubicBezTo>
                  <a:cubicBezTo>
                    <a:pt x="60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5" y="19"/>
                    <a:pt x="44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8" y="11"/>
                    <a:pt x="25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2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0" name="Freeform 25"/>
            <p:cNvSpPr>
              <a:spLocks noEditPoints="1"/>
            </p:cNvSpPr>
            <p:nvPr/>
          </p:nvSpPr>
          <p:spPr bwMode="gray">
            <a:xfrm>
              <a:off x="6308725" y="4525963"/>
              <a:ext cx="46038" cy="390525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35"/>
                </a:cxn>
                <a:cxn ang="0">
                  <a:pos x="0" y="69"/>
                </a:cxn>
                <a:cxn ang="0">
                  <a:pos x="29" y="69"/>
                </a:cxn>
                <a:cxn ang="0">
                  <a:pos x="29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9" h="246">
                  <a:moveTo>
                    <a:pt x="29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35"/>
                  </a:lnTo>
                  <a:close/>
                  <a:moveTo>
                    <a:pt x="0" y="69"/>
                  </a:moveTo>
                  <a:lnTo>
                    <a:pt x="29" y="69"/>
                  </a:lnTo>
                  <a:lnTo>
                    <a:pt x="29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gray">
            <a:xfrm>
              <a:off x="6396038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29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0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2" y="81"/>
                </a:cxn>
                <a:cxn ang="0">
                  <a:pos x="12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2" y="23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5" y="85"/>
                    <a:pt x="26" y="85"/>
                    <a:pt x="27" y="86"/>
                  </a:cubicBezTo>
                  <a:cubicBezTo>
                    <a:pt x="27" y="86"/>
                    <a:pt x="28" y="86"/>
                    <a:pt x="29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27" y="98"/>
                    <a:pt x="24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2" y="85"/>
                    <a:pt x="12" y="81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gray">
            <a:xfrm>
              <a:off x="6594475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6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6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2" y="5"/>
                    <a:pt x="55" y="8"/>
                    <a:pt x="57" y="13"/>
                  </a:cubicBezTo>
                  <a:cubicBezTo>
                    <a:pt x="59" y="9"/>
                    <a:pt x="63" y="5"/>
                    <a:pt x="67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4" y="2"/>
                    <a:pt x="96" y="3"/>
                    <a:pt x="98" y="5"/>
                  </a:cubicBezTo>
                  <a:cubicBezTo>
                    <a:pt x="101" y="7"/>
                    <a:pt x="102" y="9"/>
                    <a:pt x="103" y="12"/>
                  </a:cubicBezTo>
                  <a:cubicBezTo>
                    <a:pt x="105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6" y="21"/>
                  </a:cubicBezTo>
                  <a:cubicBezTo>
                    <a:pt x="45" y="19"/>
                    <a:pt x="45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3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3" name="Freeform 28"/>
            <p:cNvSpPr>
              <a:spLocks noEditPoints="1"/>
            </p:cNvSpPr>
            <p:nvPr/>
          </p:nvSpPr>
          <p:spPr bwMode="gray">
            <a:xfrm>
              <a:off x="7040563" y="4627563"/>
              <a:ext cx="263525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1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6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70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9" y="60"/>
                </a:cxn>
                <a:cxn ang="0">
                  <a:pos x="26" y="66"/>
                </a:cxn>
                <a:cxn ang="0">
                  <a:pos x="37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20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1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5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6" y="1"/>
                    <a:pt x="30" y="0"/>
                    <a:pt x="36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7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70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4" y="49"/>
                    <a:pt x="14" y="52"/>
                  </a:cubicBezTo>
                  <a:cubicBezTo>
                    <a:pt x="15" y="55"/>
                    <a:pt x="17" y="58"/>
                    <a:pt x="19" y="60"/>
                  </a:cubicBezTo>
                  <a:cubicBezTo>
                    <a:pt x="21" y="62"/>
                    <a:pt x="23" y="64"/>
                    <a:pt x="26" y="66"/>
                  </a:cubicBezTo>
                  <a:cubicBezTo>
                    <a:pt x="29" y="67"/>
                    <a:pt x="33" y="68"/>
                    <a:pt x="37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6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1" y="11"/>
                    <a:pt x="38" y="11"/>
                    <a:pt x="35" y="11"/>
                  </a:cubicBezTo>
                  <a:cubicBezTo>
                    <a:pt x="32" y="11"/>
                    <a:pt x="29" y="11"/>
                    <a:pt x="26" y="12"/>
                  </a:cubicBezTo>
                  <a:cubicBezTo>
                    <a:pt x="24" y="14"/>
                    <a:pt x="21" y="15"/>
                    <a:pt x="20" y="17"/>
                  </a:cubicBezTo>
                  <a:cubicBezTo>
                    <a:pt x="18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gray">
            <a:xfrm>
              <a:off x="7348538" y="4627563"/>
              <a:ext cx="2333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48" y="2"/>
                </a:cxn>
                <a:cxn ang="0">
                  <a:pos x="56" y="8"/>
                </a:cxn>
                <a:cxn ang="0">
                  <a:pos x="61" y="16"/>
                </a:cxn>
                <a:cxn ang="0">
                  <a:pos x="62" y="27"/>
                </a:cxn>
                <a:cxn ang="0">
                  <a:pos x="62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5" y="15"/>
                </a:cxn>
                <a:cxn ang="0">
                  <a:pos x="34" y="11"/>
                </a:cxn>
                <a:cxn ang="0">
                  <a:pos x="24" y="13"/>
                </a:cxn>
                <a:cxn ang="0">
                  <a:pos x="18" y="17"/>
                </a:cxn>
                <a:cxn ang="0">
                  <a:pos x="13" y="25"/>
                </a:cxn>
                <a:cxn ang="0">
                  <a:pos x="12" y="34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2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4" y="9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1" y="0"/>
                    <a:pt x="45" y="1"/>
                    <a:pt x="48" y="2"/>
                  </a:cubicBezTo>
                  <a:cubicBezTo>
                    <a:pt x="52" y="3"/>
                    <a:pt x="54" y="5"/>
                    <a:pt x="56" y="8"/>
                  </a:cubicBezTo>
                  <a:cubicBezTo>
                    <a:pt x="58" y="10"/>
                    <a:pt x="60" y="13"/>
                    <a:pt x="61" y="16"/>
                  </a:cubicBezTo>
                  <a:cubicBezTo>
                    <a:pt x="61" y="20"/>
                    <a:pt x="62" y="23"/>
                    <a:pt x="62" y="2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8" y="18"/>
                    <a:pt x="45" y="15"/>
                  </a:cubicBezTo>
                  <a:cubicBezTo>
                    <a:pt x="43" y="12"/>
                    <a:pt x="39" y="11"/>
                    <a:pt x="34" y="11"/>
                  </a:cubicBezTo>
                  <a:cubicBezTo>
                    <a:pt x="31" y="11"/>
                    <a:pt x="27" y="11"/>
                    <a:pt x="24" y="13"/>
                  </a:cubicBezTo>
                  <a:cubicBezTo>
                    <a:pt x="22" y="14"/>
                    <a:pt x="19" y="15"/>
                    <a:pt x="18" y="17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3" y="28"/>
                    <a:pt x="12" y="31"/>
                    <a:pt x="12" y="34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gray">
            <a:xfrm>
              <a:off x="7620000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6" y="85"/>
                    <a:pt x="26" y="85"/>
                    <a:pt x="27" y="86"/>
                  </a:cubicBezTo>
                  <a:cubicBezTo>
                    <a:pt x="27" y="86"/>
                    <a:pt x="28" y="86"/>
                    <a:pt x="30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7" y="98"/>
                    <a:pt x="25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6" name="Freeform 31"/>
            <p:cNvSpPr>
              <a:spLocks noEditPoints="1"/>
            </p:cNvSpPr>
            <p:nvPr/>
          </p:nvSpPr>
          <p:spPr bwMode="gray">
            <a:xfrm>
              <a:off x="7796213" y="4484688"/>
              <a:ext cx="315913" cy="315913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12" y="12"/>
                </a:cxn>
                <a:cxn ang="0">
                  <a:pos x="26" y="3"/>
                </a:cxn>
                <a:cxn ang="0">
                  <a:pos x="42" y="0"/>
                </a:cxn>
                <a:cxn ang="0">
                  <a:pos x="58" y="3"/>
                </a:cxn>
                <a:cxn ang="0">
                  <a:pos x="72" y="12"/>
                </a:cxn>
                <a:cxn ang="0">
                  <a:pos x="81" y="25"/>
                </a:cxn>
                <a:cxn ang="0">
                  <a:pos x="84" y="42"/>
                </a:cxn>
                <a:cxn ang="0">
                  <a:pos x="81" y="59"/>
                </a:cxn>
                <a:cxn ang="0">
                  <a:pos x="72" y="72"/>
                </a:cxn>
                <a:cxn ang="0">
                  <a:pos x="58" y="81"/>
                </a:cxn>
                <a:cxn ang="0">
                  <a:pos x="42" y="84"/>
                </a:cxn>
                <a:cxn ang="0">
                  <a:pos x="26" y="81"/>
                </a:cxn>
                <a:cxn ang="0">
                  <a:pos x="12" y="72"/>
                </a:cxn>
                <a:cxn ang="0">
                  <a:pos x="3" y="59"/>
                </a:cxn>
                <a:cxn ang="0">
                  <a:pos x="0" y="42"/>
                </a:cxn>
                <a:cxn ang="0">
                  <a:pos x="3" y="25"/>
                </a:cxn>
                <a:cxn ang="0">
                  <a:pos x="10" y="56"/>
                </a:cxn>
                <a:cxn ang="0">
                  <a:pos x="17" y="68"/>
                </a:cxn>
                <a:cxn ang="0">
                  <a:pos x="28" y="75"/>
                </a:cxn>
                <a:cxn ang="0">
                  <a:pos x="42" y="78"/>
                </a:cxn>
                <a:cxn ang="0">
                  <a:pos x="56" y="75"/>
                </a:cxn>
                <a:cxn ang="0">
                  <a:pos x="67" y="68"/>
                </a:cxn>
                <a:cxn ang="0">
                  <a:pos x="74" y="56"/>
                </a:cxn>
                <a:cxn ang="0">
                  <a:pos x="77" y="42"/>
                </a:cxn>
                <a:cxn ang="0">
                  <a:pos x="74" y="28"/>
                </a:cxn>
                <a:cxn ang="0">
                  <a:pos x="67" y="16"/>
                </a:cxn>
                <a:cxn ang="0">
                  <a:pos x="56" y="9"/>
                </a:cxn>
                <a:cxn ang="0">
                  <a:pos x="42" y="6"/>
                </a:cxn>
                <a:cxn ang="0">
                  <a:pos x="28" y="9"/>
                </a:cxn>
                <a:cxn ang="0">
                  <a:pos x="17" y="16"/>
                </a:cxn>
                <a:cxn ang="0">
                  <a:pos x="10" y="28"/>
                </a:cxn>
                <a:cxn ang="0">
                  <a:pos x="7" y="42"/>
                </a:cxn>
                <a:cxn ang="0">
                  <a:pos x="10" y="56"/>
                </a:cxn>
                <a:cxn ang="0">
                  <a:pos x="26" y="17"/>
                </a:cxn>
                <a:cxn ang="0">
                  <a:pos x="45" y="17"/>
                </a:cxn>
                <a:cxn ang="0">
                  <a:pos x="58" y="21"/>
                </a:cxn>
                <a:cxn ang="0">
                  <a:pos x="62" y="32"/>
                </a:cxn>
                <a:cxn ang="0">
                  <a:pos x="58" y="41"/>
                </a:cxn>
                <a:cxn ang="0">
                  <a:pos x="49" y="45"/>
                </a:cxn>
                <a:cxn ang="0">
                  <a:pos x="63" y="67"/>
                </a:cxn>
                <a:cxn ang="0">
                  <a:pos x="55" y="67"/>
                </a:cxn>
                <a:cxn ang="0">
                  <a:pos x="41" y="46"/>
                </a:cxn>
                <a:cxn ang="0">
                  <a:pos x="33" y="46"/>
                </a:cxn>
                <a:cxn ang="0">
                  <a:pos x="33" y="67"/>
                </a:cxn>
                <a:cxn ang="0">
                  <a:pos x="26" y="67"/>
                </a:cxn>
                <a:cxn ang="0">
                  <a:pos x="26" y="17"/>
                </a:cxn>
                <a:cxn ang="0">
                  <a:pos x="33" y="39"/>
                </a:cxn>
                <a:cxn ang="0">
                  <a:pos x="41" y="39"/>
                </a:cxn>
                <a:cxn ang="0">
                  <a:pos x="46" y="39"/>
                </a:cxn>
                <a:cxn ang="0">
                  <a:pos x="50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53" y="27"/>
                </a:cxn>
                <a:cxn ang="0">
                  <a:pos x="51" y="25"/>
                </a:cxn>
                <a:cxn ang="0">
                  <a:pos x="47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33" y="39"/>
                </a:cxn>
              </a:cxnLst>
              <a:rect l="0" t="0" r="r" b="b"/>
              <a:pathLst>
                <a:path w="84" h="84">
                  <a:moveTo>
                    <a:pt x="3" y="25"/>
                  </a:moveTo>
                  <a:cubicBezTo>
                    <a:pt x="5" y="20"/>
                    <a:pt x="8" y="16"/>
                    <a:pt x="12" y="12"/>
                  </a:cubicBezTo>
                  <a:cubicBezTo>
                    <a:pt x="16" y="8"/>
                    <a:pt x="21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48" y="0"/>
                    <a:pt x="53" y="1"/>
                    <a:pt x="58" y="3"/>
                  </a:cubicBezTo>
                  <a:cubicBezTo>
                    <a:pt x="64" y="5"/>
                    <a:pt x="68" y="8"/>
                    <a:pt x="72" y="12"/>
                  </a:cubicBezTo>
                  <a:cubicBezTo>
                    <a:pt x="76" y="16"/>
                    <a:pt x="79" y="20"/>
                    <a:pt x="81" y="25"/>
                  </a:cubicBezTo>
                  <a:cubicBezTo>
                    <a:pt x="83" y="30"/>
                    <a:pt x="84" y="36"/>
                    <a:pt x="84" y="42"/>
                  </a:cubicBezTo>
                  <a:cubicBezTo>
                    <a:pt x="84" y="48"/>
                    <a:pt x="83" y="54"/>
                    <a:pt x="81" y="59"/>
                  </a:cubicBezTo>
                  <a:cubicBezTo>
                    <a:pt x="79" y="64"/>
                    <a:pt x="76" y="68"/>
                    <a:pt x="72" y="72"/>
                  </a:cubicBezTo>
                  <a:cubicBezTo>
                    <a:pt x="68" y="76"/>
                    <a:pt x="64" y="79"/>
                    <a:pt x="58" y="81"/>
                  </a:cubicBezTo>
                  <a:cubicBezTo>
                    <a:pt x="53" y="83"/>
                    <a:pt x="48" y="84"/>
                    <a:pt x="42" y="84"/>
                  </a:cubicBezTo>
                  <a:cubicBezTo>
                    <a:pt x="36" y="84"/>
                    <a:pt x="31" y="83"/>
                    <a:pt x="26" y="81"/>
                  </a:cubicBezTo>
                  <a:cubicBezTo>
                    <a:pt x="21" y="79"/>
                    <a:pt x="16" y="76"/>
                    <a:pt x="12" y="72"/>
                  </a:cubicBezTo>
                  <a:cubicBezTo>
                    <a:pt x="8" y="68"/>
                    <a:pt x="5" y="64"/>
                    <a:pt x="3" y="59"/>
                  </a:cubicBezTo>
                  <a:cubicBezTo>
                    <a:pt x="1" y="54"/>
                    <a:pt x="0" y="48"/>
                    <a:pt x="0" y="42"/>
                  </a:cubicBezTo>
                  <a:cubicBezTo>
                    <a:pt x="0" y="36"/>
                    <a:pt x="1" y="30"/>
                    <a:pt x="3" y="25"/>
                  </a:cubicBezTo>
                  <a:close/>
                  <a:moveTo>
                    <a:pt x="10" y="56"/>
                  </a:moveTo>
                  <a:cubicBezTo>
                    <a:pt x="12" y="61"/>
                    <a:pt x="14" y="65"/>
                    <a:pt x="17" y="68"/>
                  </a:cubicBezTo>
                  <a:cubicBezTo>
                    <a:pt x="20" y="71"/>
                    <a:pt x="24" y="74"/>
                    <a:pt x="28" y="75"/>
                  </a:cubicBezTo>
                  <a:cubicBezTo>
                    <a:pt x="33" y="77"/>
                    <a:pt x="37" y="78"/>
                    <a:pt x="42" y="78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60" y="74"/>
                    <a:pt x="64" y="71"/>
                    <a:pt x="67" y="68"/>
                  </a:cubicBezTo>
                  <a:cubicBezTo>
                    <a:pt x="70" y="65"/>
                    <a:pt x="72" y="61"/>
                    <a:pt x="74" y="56"/>
                  </a:cubicBezTo>
                  <a:cubicBezTo>
                    <a:pt x="76" y="52"/>
                    <a:pt x="77" y="47"/>
                    <a:pt x="77" y="42"/>
                  </a:cubicBezTo>
                  <a:cubicBezTo>
                    <a:pt x="77" y="37"/>
                    <a:pt x="76" y="32"/>
                    <a:pt x="74" y="28"/>
                  </a:cubicBezTo>
                  <a:cubicBezTo>
                    <a:pt x="72" y="23"/>
                    <a:pt x="70" y="20"/>
                    <a:pt x="67" y="16"/>
                  </a:cubicBezTo>
                  <a:cubicBezTo>
                    <a:pt x="64" y="13"/>
                    <a:pt x="60" y="11"/>
                    <a:pt x="56" y="9"/>
                  </a:cubicBezTo>
                  <a:cubicBezTo>
                    <a:pt x="52" y="7"/>
                    <a:pt x="47" y="6"/>
                    <a:pt x="42" y="6"/>
                  </a:cubicBezTo>
                  <a:cubicBezTo>
                    <a:pt x="37" y="6"/>
                    <a:pt x="33" y="7"/>
                    <a:pt x="28" y="9"/>
                  </a:cubicBezTo>
                  <a:cubicBezTo>
                    <a:pt x="24" y="11"/>
                    <a:pt x="20" y="13"/>
                    <a:pt x="17" y="16"/>
                  </a:cubicBezTo>
                  <a:cubicBezTo>
                    <a:pt x="14" y="20"/>
                    <a:pt x="12" y="23"/>
                    <a:pt x="10" y="28"/>
                  </a:cubicBezTo>
                  <a:cubicBezTo>
                    <a:pt x="8" y="32"/>
                    <a:pt x="7" y="37"/>
                    <a:pt x="7" y="42"/>
                  </a:cubicBezTo>
                  <a:cubicBezTo>
                    <a:pt x="7" y="47"/>
                    <a:pt x="8" y="52"/>
                    <a:pt x="10" y="56"/>
                  </a:cubicBezTo>
                  <a:close/>
                  <a:moveTo>
                    <a:pt x="26" y="17"/>
                  </a:moveTo>
                  <a:cubicBezTo>
                    <a:pt x="45" y="17"/>
                    <a:pt x="45" y="17"/>
                    <a:pt x="45" y="17"/>
                  </a:cubicBezTo>
                  <a:cubicBezTo>
                    <a:pt x="51" y="17"/>
                    <a:pt x="55" y="19"/>
                    <a:pt x="58" y="21"/>
                  </a:cubicBezTo>
                  <a:cubicBezTo>
                    <a:pt x="61" y="23"/>
                    <a:pt x="62" y="27"/>
                    <a:pt x="62" y="32"/>
                  </a:cubicBezTo>
                  <a:cubicBezTo>
                    <a:pt x="62" y="36"/>
                    <a:pt x="61" y="39"/>
                    <a:pt x="58" y="41"/>
                  </a:cubicBezTo>
                  <a:cubicBezTo>
                    <a:pt x="56" y="43"/>
                    <a:pt x="53" y="45"/>
                    <a:pt x="49" y="45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17"/>
                  </a:lnTo>
                  <a:close/>
                  <a:moveTo>
                    <a:pt x="33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5" y="39"/>
                    <a:pt x="46" y="39"/>
                  </a:cubicBezTo>
                  <a:cubicBezTo>
                    <a:pt x="48" y="39"/>
                    <a:pt x="49" y="39"/>
                    <a:pt x="50" y="38"/>
                  </a:cubicBezTo>
                  <a:cubicBezTo>
                    <a:pt x="52" y="38"/>
                    <a:pt x="53" y="37"/>
                    <a:pt x="53" y="36"/>
                  </a:cubicBezTo>
                  <a:cubicBezTo>
                    <a:pt x="54" y="35"/>
                    <a:pt x="54" y="33"/>
                    <a:pt x="54" y="31"/>
                  </a:cubicBezTo>
                  <a:cubicBezTo>
                    <a:pt x="54" y="30"/>
                    <a:pt x="54" y="28"/>
                    <a:pt x="53" y="27"/>
                  </a:cubicBezTo>
                  <a:cubicBezTo>
                    <a:pt x="53" y="26"/>
                    <a:pt x="52" y="26"/>
                    <a:pt x="51" y="25"/>
                  </a:cubicBezTo>
                  <a:cubicBezTo>
                    <a:pt x="50" y="24"/>
                    <a:pt x="49" y="24"/>
                    <a:pt x="47" y="24"/>
                  </a:cubicBezTo>
                  <a:cubicBezTo>
                    <a:pt x="46" y="24"/>
                    <a:pt x="45" y="24"/>
                    <a:pt x="43" y="24"/>
                  </a:cubicBezTo>
                  <a:cubicBezTo>
                    <a:pt x="33" y="24"/>
                    <a:pt x="33" y="24"/>
                    <a:pt x="33" y="24"/>
                  </a:cubicBezTo>
                  <a:lnTo>
                    <a:pt x="33" y="3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675" y="1266825"/>
            <a:ext cx="6262688" cy="1730375"/>
          </a:xfrm>
        </p:spPr>
        <p:txBody>
          <a:bodyPr wrap="square" lIns="0" tIns="0" rIns="0" bIns="0">
            <a:normAutofit/>
          </a:bodyPr>
          <a:lstStyle>
            <a:lvl1pPr algn="l"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for sales present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8" descr="bg_connectors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 bwMode="gray">
          <a:xfrm>
            <a:off x="6901056" y="5829386"/>
            <a:ext cx="1894407" cy="855073"/>
            <a:chOff x="1028700" y="1828800"/>
            <a:chExt cx="7083426" cy="3197226"/>
          </a:xfrm>
        </p:grpSpPr>
        <p:sp>
          <p:nvSpPr>
            <p:cNvPr id="9" name="Freeform 5"/>
            <p:cNvSpPr>
              <a:spLocks/>
            </p:cNvSpPr>
            <p:nvPr/>
          </p:nvSpPr>
          <p:spPr bwMode="gray">
            <a:xfrm>
              <a:off x="3371850" y="1828800"/>
              <a:ext cx="1697038" cy="2027238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gray">
            <a:xfrm>
              <a:off x="5222875" y="1828800"/>
              <a:ext cx="1758950" cy="2027238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7304088" y="1870075"/>
              <a:ext cx="417513" cy="1944688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gray">
            <a:xfrm>
              <a:off x="1028700" y="4525963"/>
              <a:ext cx="269875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8" y="26"/>
                </a:cxn>
                <a:cxn ang="0">
                  <a:pos x="31" y="26"/>
                </a:cxn>
                <a:cxn ang="0">
                  <a:pos x="31" y="107"/>
                </a:cxn>
                <a:cxn ang="0">
                  <a:pos x="159" y="107"/>
                </a:cxn>
                <a:cxn ang="0">
                  <a:pos x="159" y="133"/>
                </a:cxn>
                <a:cxn ang="0">
                  <a:pos x="31" y="133"/>
                </a:cxn>
                <a:cxn ang="0">
                  <a:pos x="31" y="218"/>
                </a:cxn>
                <a:cxn ang="0">
                  <a:pos x="170" y="218"/>
                </a:cxn>
                <a:cxn ang="0">
                  <a:pos x="170" y="246"/>
                </a:cxn>
                <a:cxn ang="0">
                  <a:pos x="0" y="246"/>
                </a:cxn>
                <a:cxn ang="0">
                  <a:pos x="0" y="0"/>
                </a:cxn>
              </a:cxnLst>
              <a:rect l="0" t="0" r="r" b="b"/>
              <a:pathLst>
                <a:path w="170" h="246">
                  <a:moveTo>
                    <a:pt x="0" y="0"/>
                  </a:moveTo>
                  <a:lnTo>
                    <a:pt x="168" y="0"/>
                  </a:lnTo>
                  <a:lnTo>
                    <a:pt x="168" y="26"/>
                  </a:lnTo>
                  <a:lnTo>
                    <a:pt x="31" y="26"/>
                  </a:lnTo>
                  <a:lnTo>
                    <a:pt x="31" y="107"/>
                  </a:lnTo>
                  <a:lnTo>
                    <a:pt x="159" y="107"/>
                  </a:lnTo>
                  <a:lnTo>
                    <a:pt x="159" y="133"/>
                  </a:lnTo>
                  <a:lnTo>
                    <a:pt x="31" y="133"/>
                  </a:lnTo>
                  <a:lnTo>
                    <a:pt x="31" y="218"/>
                  </a:lnTo>
                  <a:lnTo>
                    <a:pt x="170" y="218"/>
                  </a:lnTo>
                  <a:lnTo>
                    <a:pt x="170" y="246"/>
                  </a:lnTo>
                  <a:lnTo>
                    <a:pt x="0" y="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gray">
            <a:xfrm>
              <a:off x="1322388" y="4635500"/>
              <a:ext cx="269875" cy="280988"/>
            </a:xfrm>
            <a:custGeom>
              <a:avLst/>
              <a:gdLst/>
              <a:ahLst/>
              <a:cxnLst>
                <a:cxn ang="0">
                  <a:pos x="66" y="83"/>
                </a:cxn>
                <a:cxn ang="0">
                  <a:pos x="4" y="0"/>
                </a:cxn>
                <a:cxn ang="0">
                  <a:pos x="42" y="0"/>
                </a:cxn>
                <a:cxn ang="0">
                  <a:pos x="85" y="61"/>
                </a:cxn>
                <a:cxn ang="0">
                  <a:pos x="127" y="0"/>
                </a:cxn>
                <a:cxn ang="0">
                  <a:pos x="163" y="0"/>
                </a:cxn>
                <a:cxn ang="0">
                  <a:pos x="101" y="80"/>
                </a:cxn>
                <a:cxn ang="0">
                  <a:pos x="170" y="177"/>
                </a:cxn>
                <a:cxn ang="0">
                  <a:pos x="134" y="177"/>
                </a:cxn>
                <a:cxn ang="0">
                  <a:pos x="85" y="104"/>
                </a:cxn>
                <a:cxn ang="0">
                  <a:pos x="35" y="177"/>
                </a:cxn>
                <a:cxn ang="0">
                  <a:pos x="0" y="177"/>
                </a:cxn>
                <a:cxn ang="0">
                  <a:pos x="66" y="83"/>
                </a:cxn>
              </a:cxnLst>
              <a:rect l="0" t="0" r="r" b="b"/>
              <a:pathLst>
                <a:path w="170" h="177">
                  <a:moveTo>
                    <a:pt x="66" y="83"/>
                  </a:moveTo>
                  <a:lnTo>
                    <a:pt x="4" y="0"/>
                  </a:lnTo>
                  <a:lnTo>
                    <a:pt x="42" y="0"/>
                  </a:lnTo>
                  <a:lnTo>
                    <a:pt x="85" y="61"/>
                  </a:lnTo>
                  <a:lnTo>
                    <a:pt x="127" y="0"/>
                  </a:lnTo>
                  <a:lnTo>
                    <a:pt x="163" y="0"/>
                  </a:lnTo>
                  <a:lnTo>
                    <a:pt x="101" y="80"/>
                  </a:lnTo>
                  <a:lnTo>
                    <a:pt x="170" y="177"/>
                  </a:lnTo>
                  <a:lnTo>
                    <a:pt x="134" y="177"/>
                  </a:lnTo>
                  <a:lnTo>
                    <a:pt x="85" y="104"/>
                  </a:lnTo>
                  <a:lnTo>
                    <a:pt x="35" y="177"/>
                  </a:lnTo>
                  <a:lnTo>
                    <a:pt x="0" y="177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gray">
            <a:xfrm>
              <a:off x="1633538" y="4627563"/>
              <a:ext cx="266700" cy="3984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2"/>
                </a:cxn>
                <a:cxn ang="0">
                  <a:pos x="13" y="12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52" y="3"/>
                </a:cxn>
                <a:cxn ang="0">
                  <a:pos x="62" y="12"/>
                </a:cxn>
                <a:cxn ang="0">
                  <a:pos x="69" y="24"/>
                </a:cxn>
                <a:cxn ang="0">
                  <a:pos x="71" y="39"/>
                </a:cxn>
                <a:cxn ang="0">
                  <a:pos x="69" y="55"/>
                </a:cxn>
                <a:cxn ang="0">
                  <a:pos x="63" y="67"/>
                </a:cxn>
                <a:cxn ang="0">
                  <a:pos x="52" y="75"/>
                </a:cxn>
                <a:cxn ang="0">
                  <a:pos x="37" y="78"/>
                </a:cxn>
                <a:cxn ang="0">
                  <a:pos x="31" y="78"/>
                </a:cxn>
                <a:cxn ang="0">
                  <a:pos x="24" y="76"/>
                </a:cxn>
                <a:cxn ang="0">
                  <a:pos x="18" y="72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2" y="106"/>
                </a:cxn>
                <a:cxn ang="0">
                  <a:pos x="0" y="106"/>
                </a:cxn>
                <a:cxn ang="0">
                  <a:pos x="0" y="2"/>
                </a:cxn>
                <a:cxn ang="0">
                  <a:pos x="57" y="28"/>
                </a:cxn>
                <a:cxn ang="0">
                  <a:pos x="52" y="19"/>
                </a:cxn>
                <a:cxn ang="0">
                  <a:pos x="45" y="13"/>
                </a:cxn>
                <a:cxn ang="0">
                  <a:pos x="35" y="11"/>
                </a:cxn>
                <a:cxn ang="0">
                  <a:pos x="24" y="13"/>
                </a:cxn>
                <a:cxn ang="0">
                  <a:pos x="17" y="20"/>
                </a:cxn>
                <a:cxn ang="0">
                  <a:pos x="13" y="29"/>
                </a:cxn>
                <a:cxn ang="0">
                  <a:pos x="12" y="39"/>
                </a:cxn>
                <a:cxn ang="0">
                  <a:pos x="13" y="50"/>
                </a:cxn>
                <a:cxn ang="0">
                  <a:pos x="17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6" y="65"/>
                </a:cxn>
                <a:cxn ang="0">
                  <a:pos x="53" y="59"/>
                </a:cxn>
                <a:cxn ang="0">
                  <a:pos x="57" y="49"/>
                </a:cxn>
                <a:cxn ang="0">
                  <a:pos x="58" y="39"/>
                </a:cxn>
                <a:cxn ang="0">
                  <a:pos x="57" y="28"/>
                </a:cxn>
              </a:cxnLst>
              <a:rect l="0" t="0" r="r" b="b"/>
              <a:pathLst>
                <a:path w="71" h="10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2" y="0"/>
                    <a:pt x="47" y="1"/>
                    <a:pt x="52" y="3"/>
                  </a:cubicBezTo>
                  <a:cubicBezTo>
                    <a:pt x="56" y="5"/>
                    <a:pt x="60" y="8"/>
                    <a:pt x="62" y="12"/>
                  </a:cubicBezTo>
                  <a:cubicBezTo>
                    <a:pt x="65" y="15"/>
                    <a:pt x="67" y="20"/>
                    <a:pt x="69" y="24"/>
                  </a:cubicBezTo>
                  <a:cubicBezTo>
                    <a:pt x="70" y="29"/>
                    <a:pt x="71" y="34"/>
                    <a:pt x="71" y="39"/>
                  </a:cubicBezTo>
                  <a:cubicBezTo>
                    <a:pt x="71" y="45"/>
                    <a:pt x="70" y="50"/>
                    <a:pt x="69" y="55"/>
                  </a:cubicBezTo>
                  <a:cubicBezTo>
                    <a:pt x="68" y="59"/>
                    <a:pt x="65" y="63"/>
                    <a:pt x="63" y="67"/>
                  </a:cubicBezTo>
                  <a:cubicBezTo>
                    <a:pt x="60" y="70"/>
                    <a:pt x="56" y="73"/>
                    <a:pt x="52" y="75"/>
                  </a:cubicBezTo>
                  <a:cubicBezTo>
                    <a:pt x="48" y="77"/>
                    <a:pt x="42" y="78"/>
                    <a:pt x="37" y="78"/>
                  </a:cubicBezTo>
                  <a:cubicBezTo>
                    <a:pt x="35" y="78"/>
                    <a:pt x="33" y="78"/>
                    <a:pt x="31" y="78"/>
                  </a:cubicBezTo>
                  <a:cubicBezTo>
                    <a:pt x="28" y="78"/>
                    <a:pt x="26" y="77"/>
                    <a:pt x="24" y="76"/>
                  </a:cubicBezTo>
                  <a:cubicBezTo>
                    <a:pt x="22" y="75"/>
                    <a:pt x="20" y="74"/>
                    <a:pt x="18" y="72"/>
                  </a:cubicBezTo>
                  <a:cubicBezTo>
                    <a:pt x="16" y="71"/>
                    <a:pt x="14" y="69"/>
                    <a:pt x="13" y="6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2"/>
                  </a:lnTo>
                  <a:close/>
                  <a:moveTo>
                    <a:pt x="57" y="28"/>
                  </a:moveTo>
                  <a:cubicBezTo>
                    <a:pt x="56" y="25"/>
                    <a:pt x="54" y="22"/>
                    <a:pt x="52" y="19"/>
                  </a:cubicBezTo>
                  <a:cubicBezTo>
                    <a:pt x="51" y="17"/>
                    <a:pt x="48" y="15"/>
                    <a:pt x="45" y="13"/>
                  </a:cubicBezTo>
                  <a:cubicBezTo>
                    <a:pt x="42" y="12"/>
                    <a:pt x="39" y="11"/>
                    <a:pt x="35" y="11"/>
                  </a:cubicBezTo>
                  <a:cubicBezTo>
                    <a:pt x="31" y="11"/>
                    <a:pt x="27" y="12"/>
                    <a:pt x="24" y="13"/>
                  </a:cubicBezTo>
                  <a:cubicBezTo>
                    <a:pt x="21" y="15"/>
                    <a:pt x="19" y="17"/>
                    <a:pt x="17" y="20"/>
                  </a:cubicBezTo>
                  <a:cubicBezTo>
                    <a:pt x="15" y="22"/>
                    <a:pt x="14" y="25"/>
                    <a:pt x="13" y="29"/>
                  </a:cubicBezTo>
                  <a:cubicBezTo>
                    <a:pt x="12" y="32"/>
                    <a:pt x="12" y="36"/>
                    <a:pt x="12" y="39"/>
                  </a:cubicBezTo>
                  <a:cubicBezTo>
                    <a:pt x="12" y="43"/>
                    <a:pt x="12" y="46"/>
                    <a:pt x="13" y="50"/>
                  </a:cubicBezTo>
                  <a:cubicBezTo>
                    <a:pt x="14" y="53"/>
                    <a:pt x="15" y="56"/>
                    <a:pt x="17" y="59"/>
                  </a:cubicBezTo>
                  <a:cubicBezTo>
                    <a:pt x="19" y="61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0" y="68"/>
                    <a:pt x="43" y="67"/>
                    <a:pt x="46" y="65"/>
                  </a:cubicBezTo>
                  <a:cubicBezTo>
                    <a:pt x="49" y="63"/>
                    <a:pt x="51" y="61"/>
                    <a:pt x="53" y="59"/>
                  </a:cubicBezTo>
                  <a:cubicBezTo>
                    <a:pt x="55" y="56"/>
                    <a:pt x="56" y="53"/>
                    <a:pt x="57" y="49"/>
                  </a:cubicBezTo>
                  <a:cubicBezTo>
                    <a:pt x="58" y="46"/>
                    <a:pt x="58" y="42"/>
                    <a:pt x="58" y="39"/>
                  </a:cubicBezTo>
                  <a:cubicBezTo>
                    <a:pt x="58" y="35"/>
                    <a:pt x="58" y="32"/>
                    <a:pt x="57" y="28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gray">
            <a:xfrm>
              <a:off x="1938338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gray">
            <a:xfrm>
              <a:off x="2241550" y="4627563"/>
              <a:ext cx="15081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23" y="4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27" y="15"/>
                </a:cxn>
                <a:cxn ang="0">
                  <a:pos x="18" y="21"/>
                </a:cxn>
                <a:cxn ang="0">
                  <a:pos x="14" y="31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40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5" y="11"/>
                    <a:pt x="19" y="7"/>
                    <a:pt x="23" y="4"/>
                  </a:cubicBezTo>
                  <a:cubicBezTo>
                    <a:pt x="27" y="1"/>
                    <a:pt x="33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5" y="13"/>
                    <a:pt x="30" y="14"/>
                    <a:pt x="27" y="15"/>
                  </a:cubicBezTo>
                  <a:cubicBezTo>
                    <a:pt x="23" y="16"/>
                    <a:pt x="21" y="18"/>
                    <a:pt x="18" y="21"/>
                  </a:cubicBezTo>
                  <a:cubicBezTo>
                    <a:pt x="16" y="24"/>
                    <a:pt x="15" y="27"/>
                    <a:pt x="14" y="31"/>
                  </a:cubicBezTo>
                  <a:cubicBezTo>
                    <a:pt x="13" y="34"/>
                    <a:pt x="12" y="39"/>
                    <a:pt x="12" y="4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gray">
            <a:xfrm>
              <a:off x="2425700" y="4525963"/>
              <a:ext cx="44450" cy="390525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35"/>
                </a:cxn>
                <a:cxn ang="0">
                  <a:pos x="0" y="69"/>
                </a:cxn>
                <a:cxn ang="0">
                  <a:pos x="28" y="69"/>
                </a:cxn>
                <a:cxn ang="0">
                  <a:pos x="28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8" h="246">
                  <a:moveTo>
                    <a:pt x="28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5"/>
                  </a:lnTo>
                  <a:close/>
                  <a:moveTo>
                    <a:pt x="0" y="69"/>
                  </a:moveTo>
                  <a:lnTo>
                    <a:pt x="28" y="69"/>
                  </a:lnTo>
                  <a:lnTo>
                    <a:pt x="28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gray">
            <a:xfrm>
              <a:off x="2527300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4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gray">
            <a:xfrm>
              <a:off x="2832100" y="4627563"/>
              <a:ext cx="236538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7" y="8"/>
                </a:cxn>
                <a:cxn ang="0">
                  <a:pos x="61" y="16"/>
                </a:cxn>
                <a:cxn ang="0">
                  <a:pos x="63" y="27"/>
                </a:cxn>
                <a:cxn ang="0">
                  <a:pos x="63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6" y="15"/>
                </a:cxn>
                <a:cxn ang="0">
                  <a:pos x="35" y="11"/>
                </a:cxn>
                <a:cxn ang="0">
                  <a:pos x="25" y="13"/>
                </a:cxn>
                <a:cxn ang="0">
                  <a:pos x="18" y="17"/>
                </a:cxn>
                <a:cxn ang="0">
                  <a:pos x="14" y="25"/>
                </a:cxn>
                <a:cxn ang="0">
                  <a:pos x="13" y="34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3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9"/>
                    <a:pt x="18" y="5"/>
                    <a:pt x="22" y="3"/>
                  </a:cubicBezTo>
                  <a:cubicBezTo>
                    <a:pt x="27" y="1"/>
                    <a:pt x="31" y="0"/>
                    <a:pt x="37" y="0"/>
                  </a:cubicBezTo>
                  <a:cubicBezTo>
                    <a:pt x="42" y="0"/>
                    <a:pt x="46" y="1"/>
                    <a:pt x="49" y="2"/>
                  </a:cubicBezTo>
                  <a:cubicBezTo>
                    <a:pt x="52" y="3"/>
                    <a:pt x="55" y="5"/>
                    <a:pt x="57" y="8"/>
                  </a:cubicBezTo>
                  <a:cubicBezTo>
                    <a:pt x="59" y="10"/>
                    <a:pt x="61" y="13"/>
                    <a:pt x="61" y="16"/>
                  </a:cubicBezTo>
                  <a:cubicBezTo>
                    <a:pt x="62" y="20"/>
                    <a:pt x="63" y="23"/>
                    <a:pt x="63" y="27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9" y="18"/>
                    <a:pt x="46" y="15"/>
                  </a:cubicBezTo>
                  <a:cubicBezTo>
                    <a:pt x="43" y="12"/>
                    <a:pt x="40" y="11"/>
                    <a:pt x="35" y="11"/>
                  </a:cubicBezTo>
                  <a:cubicBezTo>
                    <a:pt x="31" y="11"/>
                    <a:pt x="28" y="11"/>
                    <a:pt x="25" y="13"/>
                  </a:cubicBezTo>
                  <a:cubicBezTo>
                    <a:pt x="22" y="14"/>
                    <a:pt x="20" y="15"/>
                    <a:pt x="18" y="17"/>
                  </a:cubicBezTo>
                  <a:cubicBezTo>
                    <a:pt x="16" y="20"/>
                    <a:pt x="15" y="22"/>
                    <a:pt x="14" y="25"/>
                  </a:cubicBezTo>
                  <a:cubicBezTo>
                    <a:pt x="13" y="28"/>
                    <a:pt x="13" y="31"/>
                    <a:pt x="13" y="34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gray">
            <a:xfrm>
              <a:off x="3121025" y="4627563"/>
              <a:ext cx="255588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8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4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5" y="49"/>
                </a:cxn>
                <a:cxn ang="0">
                  <a:pos x="68" y="49"/>
                </a:cxn>
                <a:cxn ang="0">
                  <a:pos x="57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8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8" y="12"/>
                </a:cxn>
                <a:cxn ang="0">
                  <a:pos x="19" y="3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7" y="6"/>
                </a:cxn>
                <a:cxn ang="0">
                  <a:pos x="64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8" y="15"/>
                  </a:cubicBezTo>
                  <a:cubicBezTo>
                    <a:pt x="45" y="12"/>
                    <a:pt x="41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19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19" y="62"/>
                    <a:pt x="22" y="64"/>
                    <a:pt x="24" y="65"/>
                  </a:cubicBezTo>
                  <a:cubicBezTo>
                    <a:pt x="27" y="67"/>
                    <a:pt x="31" y="68"/>
                    <a:pt x="35" y="68"/>
                  </a:cubicBezTo>
                  <a:cubicBezTo>
                    <a:pt x="41" y="68"/>
                    <a:pt x="45" y="66"/>
                    <a:pt x="49" y="63"/>
                  </a:cubicBezTo>
                  <a:cubicBezTo>
                    <a:pt x="52" y="59"/>
                    <a:pt x="54" y="55"/>
                    <a:pt x="55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6" y="58"/>
                    <a:pt x="63" y="66"/>
                    <a:pt x="57" y="71"/>
                  </a:cubicBezTo>
                  <a:cubicBezTo>
                    <a:pt x="52" y="76"/>
                    <a:pt x="44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5" y="74"/>
                    <a:pt x="11" y="71"/>
                    <a:pt x="8" y="68"/>
                  </a:cubicBezTo>
                  <a:cubicBezTo>
                    <a:pt x="6" y="64"/>
                    <a:pt x="3" y="60"/>
                    <a:pt x="2" y="56"/>
                  </a:cubicBezTo>
                  <a:cubicBezTo>
                    <a:pt x="0" y="51"/>
                    <a:pt x="0" y="46"/>
                    <a:pt x="0" y="40"/>
                  </a:cubicBezTo>
                  <a:cubicBezTo>
                    <a:pt x="0" y="35"/>
                    <a:pt x="0" y="29"/>
                    <a:pt x="2" y="24"/>
                  </a:cubicBezTo>
                  <a:cubicBezTo>
                    <a:pt x="3" y="19"/>
                    <a:pt x="5" y="15"/>
                    <a:pt x="8" y="12"/>
                  </a:cubicBezTo>
                  <a:cubicBezTo>
                    <a:pt x="11" y="8"/>
                    <a:pt x="15" y="5"/>
                    <a:pt x="19" y="3"/>
                  </a:cubicBezTo>
                  <a:cubicBezTo>
                    <a:pt x="24" y="1"/>
                    <a:pt x="29" y="0"/>
                    <a:pt x="35" y="0"/>
                  </a:cubicBezTo>
                  <a:cubicBezTo>
                    <a:pt x="39" y="0"/>
                    <a:pt x="43" y="0"/>
                    <a:pt x="47" y="1"/>
                  </a:cubicBezTo>
                  <a:cubicBezTo>
                    <a:pt x="51" y="2"/>
                    <a:pt x="54" y="4"/>
                    <a:pt x="57" y="6"/>
                  </a:cubicBezTo>
                  <a:cubicBezTo>
                    <a:pt x="60" y="8"/>
                    <a:pt x="62" y="11"/>
                    <a:pt x="64" y="14"/>
                  </a:cubicBezTo>
                  <a:cubicBezTo>
                    <a:pt x="66" y="17"/>
                    <a:pt x="67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gray">
            <a:xfrm>
              <a:off x="3409950" y="4627563"/>
              <a:ext cx="261938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7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9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gray">
            <a:xfrm>
              <a:off x="3833813" y="4548188"/>
              <a:ext cx="150813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6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5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3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6" y="83"/>
                    <a:pt x="26" y="84"/>
                  </a:cubicBezTo>
                  <a:cubicBezTo>
                    <a:pt x="26" y="85"/>
                    <a:pt x="27" y="85"/>
                    <a:pt x="27" y="86"/>
                  </a:cubicBezTo>
                  <a:cubicBezTo>
                    <a:pt x="28" y="86"/>
                    <a:pt x="29" y="86"/>
                    <a:pt x="30" y="87"/>
                  </a:cubicBezTo>
                  <a:cubicBezTo>
                    <a:pt x="31" y="87"/>
                    <a:pt x="33" y="87"/>
                    <a:pt x="35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8" y="98"/>
                    <a:pt x="25" y="98"/>
                    <a:pt x="23" y="97"/>
                  </a:cubicBezTo>
                  <a:cubicBezTo>
                    <a:pt x="21" y="97"/>
                    <a:pt x="19" y="96"/>
                    <a:pt x="17" y="95"/>
                  </a:cubicBezTo>
                  <a:cubicBezTo>
                    <a:pt x="16" y="94"/>
                    <a:pt x="15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gray">
            <a:xfrm>
              <a:off x="4037013" y="4525963"/>
              <a:ext cx="233363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2" y="30"/>
                </a:cxn>
                <a:cxn ang="0">
                  <a:pos x="29" y="28"/>
                </a:cxn>
                <a:cxn ang="0">
                  <a:pos x="36" y="27"/>
                </a:cxn>
                <a:cxn ang="0">
                  <a:pos x="48" y="29"/>
                </a:cxn>
                <a:cxn ang="0">
                  <a:pos x="56" y="35"/>
                </a:cxn>
                <a:cxn ang="0">
                  <a:pos x="60" y="43"/>
                </a:cxn>
                <a:cxn ang="0">
                  <a:pos x="62" y="54"/>
                </a:cxn>
                <a:cxn ang="0">
                  <a:pos x="62" y="104"/>
                </a:cxn>
                <a:cxn ang="0">
                  <a:pos x="49" y="104"/>
                </a:cxn>
                <a:cxn ang="0">
                  <a:pos x="49" y="53"/>
                </a:cxn>
                <a:cxn ang="0">
                  <a:pos x="45" y="42"/>
                </a:cxn>
                <a:cxn ang="0">
                  <a:pos x="34" y="38"/>
                </a:cxn>
                <a:cxn ang="0">
                  <a:pos x="24" y="40"/>
                </a:cxn>
                <a:cxn ang="0">
                  <a:pos x="17" y="44"/>
                </a:cxn>
                <a:cxn ang="0">
                  <a:pos x="13" y="52"/>
                </a:cxn>
                <a:cxn ang="0">
                  <a:pos x="12" y="61"/>
                </a:cxn>
                <a:cxn ang="0">
                  <a:pos x="12" y="104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62" h="104"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7"/>
                    <a:pt x="15" y="35"/>
                    <a:pt x="16" y="34"/>
                  </a:cubicBezTo>
                  <a:cubicBezTo>
                    <a:pt x="18" y="32"/>
                    <a:pt x="20" y="31"/>
                    <a:pt x="22" y="30"/>
                  </a:cubicBezTo>
                  <a:cubicBezTo>
                    <a:pt x="24" y="29"/>
                    <a:pt x="27" y="28"/>
                    <a:pt x="29" y="28"/>
                  </a:cubicBezTo>
                  <a:cubicBezTo>
                    <a:pt x="31" y="27"/>
                    <a:pt x="34" y="27"/>
                    <a:pt x="36" y="27"/>
                  </a:cubicBezTo>
                  <a:cubicBezTo>
                    <a:pt x="41" y="27"/>
                    <a:pt x="45" y="28"/>
                    <a:pt x="48" y="29"/>
                  </a:cubicBezTo>
                  <a:cubicBezTo>
                    <a:pt x="52" y="30"/>
                    <a:pt x="54" y="32"/>
                    <a:pt x="56" y="35"/>
                  </a:cubicBezTo>
                  <a:cubicBezTo>
                    <a:pt x="58" y="37"/>
                    <a:pt x="60" y="40"/>
                    <a:pt x="60" y="43"/>
                  </a:cubicBezTo>
                  <a:cubicBezTo>
                    <a:pt x="61" y="47"/>
                    <a:pt x="62" y="50"/>
                    <a:pt x="62" y="5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8"/>
                    <a:pt x="48" y="45"/>
                    <a:pt x="45" y="42"/>
                  </a:cubicBezTo>
                  <a:cubicBezTo>
                    <a:pt x="43" y="39"/>
                    <a:pt x="39" y="38"/>
                    <a:pt x="34" y="38"/>
                  </a:cubicBezTo>
                  <a:cubicBezTo>
                    <a:pt x="30" y="38"/>
                    <a:pt x="27" y="38"/>
                    <a:pt x="24" y="40"/>
                  </a:cubicBezTo>
                  <a:cubicBezTo>
                    <a:pt x="22" y="41"/>
                    <a:pt x="19" y="42"/>
                    <a:pt x="17" y="44"/>
                  </a:cubicBezTo>
                  <a:cubicBezTo>
                    <a:pt x="16" y="47"/>
                    <a:pt x="14" y="49"/>
                    <a:pt x="13" y="52"/>
                  </a:cubicBezTo>
                  <a:cubicBezTo>
                    <a:pt x="12" y="55"/>
                    <a:pt x="12" y="58"/>
                    <a:pt x="12" y="61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4" name="Freeform 20"/>
            <p:cNvSpPr>
              <a:spLocks noEditPoints="1"/>
            </p:cNvSpPr>
            <p:nvPr/>
          </p:nvSpPr>
          <p:spPr bwMode="gray">
            <a:xfrm>
              <a:off x="4322763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2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49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1" y="76"/>
                    <a:pt x="44" y="78"/>
                    <a:pt x="36" y="78"/>
                  </a:cubicBezTo>
                  <a:cubicBezTo>
                    <a:pt x="30" y="78"/>
                    <a:pt x="24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2" y="23"/>
                  </a:cubicBezTo>
                  <a:cubicBezTo>
                    <a:pt x="4" y="19"/>
                    <a:pt x="6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2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1" y="19"/>
                    <a:pt x="49" y="17"/>
                  </a:cubicBezTo>
                  <a:cubicBezTo>
                    <a:pt x="48" y="15"/>
                    <a:pt x="45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gray">
            <a:xfrm>
              <a:off x="4762500" y="4627563"/>
              <a:ext cx="254000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9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6" y="49"/>
                </a:cxn>
                <a:cxn ang="0">
                  <a:pos x="68" y="49"/>
                </a:cxn>
                <a:cxn ang="0">
                  <a:pos x="58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9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9" y="12"/>
                </a:cxn>
                <a:cxn ang="0">
                  <a:pos x="20" y="3"/>
                </a:cxn>
                <a:cxn ang="0">
                  <a:pos x="36" y="0"/>
                </a:cxn>
                <a:cxn ang="0">
                  <a:pos x="48" y="1"/>
                </a:cxn>
                <a:cxn ang="0">
                  <a:pos x="58" y="6"/>
                </a:cxn>
                <a:cxn ang="0">
                  <a:pos x="65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9" y="15"/>
                  </a:cubicBezTo>
                  <a:cubicBezTo>
                    <a:pt x="46" y="12"/>
                    <a:pt x="42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20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20" y="62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1" y="68"/>
                    <a:pt x="46" y="66"/>
                    <a:pt x="49" y="63"/>
                  </a:cubicBezTo>
                  <a:cubicBezTo>
                    <a:pt x="53" y="59"/>
                    <a:pt x="55" y="55"/>
                    <a:pt x="5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7" y="58"/>
                    <a:pt x="63" y="66"/>
                    <a:pt x="58" y="71"/>
                  </a:cubicBezTo>
                  <a:cubicBezTo>
                    <a:pt x="52" y="76"/>
                    <a:pt x="45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6" y="74"/>
                    <a:pt x="12" y="71"/>
                    <a:pt x="9" y="68"/>
                  </a:cubicBezTo>
                  <a:cubicBezTo>
                    <a:pt x="6" y="64"/>
                    <a:pt x="4" y="60"/>
                    <a:pt x="2" y="56"/>
                  </a:cubicBezTo>
                  <a:cubicBezTo>
                    <a:pt x="1" y="51"/>
                    <a:pt x="0" y="46"/>
                    <a:pt x="0" y="40"/>
                  </a:cubicBezTo>
                  <a:cubicBezTo>
                    <a:pt x="0" y="35"/>
                    <a:pt x="1" y="29"/>
                    <a:pt x="2" y="24"/>
                  </a:cubicBezTo>
                  <a:cubicBezTo>
                    <a:pt x="4" y="19"/>
                    <a:pt x="6" y="15"/>
                    <a:pt x="9" y="12"/>
                  </a:cubicBezTo>
                  <a:cubicBezTo>
                    <a:pt x="12" y="8"/>
                    <a:pt x="15" y="5"/>
                    <a:pt x="20" y="3"/>
                  </a:cubicBezTo>
                  <a:cubicBezTo>
                    <a:pt x="24" y="1"/>
                    <a:pt x="30" y="0"/>
                    <a:pt x="36" y="0"/>
                  </a:cubicBezTo>
                  <a:cubicBezTo>
                    <a:pt x="40" y="0"/>
                    <a:pt x="44" y="0"/>
                    <a:pt x="48" y="1"/>
                  </a:cubicBezTo>
                  <a:cubicBezTo>
                    <a:pt x="51" y="2"/>
                    <a:pt x="55" y="4"/>
                    <a:pt x="58" y="6"/>
                  </a:cubicBezTo>
                  <a:cubicBezTo>
                    <a:pt x="60" y="8"/>
                    <a:pt x="63" y="11"/>
                    <a:pt x="65" y="14"/>
                  </a:cubicBezTo>
                  <a:cubicBezTo>
                    <a:pt x="66" y="17"/>
                    <a:pt x="68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6" name="Freeform 22"/>
            <p:cNvSpPr>
              <a:spLocks noEditPoints="1"/>
            </p:cNvSpPr>
            <p:nvPr/>
          </p:nvSpPr>
          <p:spPr bwMode="gray">
            <a:xfrm>
              <a:off x="5051425" y="4627563"/>
              <a:ext cx="273050" cy="29368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7" y="0"/>
                </a:cxn>
                <a:cxn ang="0">
                  <a:pos x="53" y="3"/>
                </a:cxn>
                <a:cxn ang="0">
                  <a:pos x="64" y="11"/>
                </a:cxn>
                <a:cxn ang="0">
                  <a:pos x="71" y="24"/>
                </a:cxn>
                <a:cxn ang="0">
                  <a:pos x="73" y="39"/>
                </a:cxn>
                <a:cxn ang="0">
                  <a:pos x="71" y="55"/>
                </a:cxn>
                <a:cxn ang="0">
                  <a:pos x="64" y="67"/>
                </a:cxn>
                <a:cxn ang="0">
                  <a:pos x="53" y="75"/>
                </a:cxn>
                <a:cxn ang="0">
                  <a:pos x="37" y="78"/>
                </a:cxn>
                <a:cxn ang="0">
                  <a:pos x="21" y="75"/>
                </a:cxn>
                <a:cxn ang="0">
                  <a:pos x="10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4"/>
                </a:cxn>
                <a:cxn ang="0">
                  <a:pos x="15" y="51"/>
                </a:cxn>
                <a:cxn ang="0">
                  <a:pos x="20" y="60"/>
                </a:cxn>
                <a:cxn ang="0">
                  <a:pos x="28" y="66"/>
                </a:cxn>
                <a:cxn ang="0">
                  <a:pos x="37" y="68"/>
                </a:cxn>
                <a:cxn ang="0">
                  <a:pos x="46" y="66"/>
                </a:cxn>
                <a:cxn ang="0">
                  <a:pos x="53" y="60"/>
                </a:cxn>
                <a:cxn ang="0">
                  <a:pos x="58" y="51"/>
                </a:cxn>
                <a:cxn ang="0">
                  <a:pos x="60" y="39"/>
                </a:cxn>
                <a:cxn ang="0">
                  <a:pos x="58" y="27"/>
                </a:cxn>
                <a:cxn ang="0">
                  <a:pos x="53" y="18"/>
                </a:cxn>
                <a:cxn ang="0">
                  <a:pos x="46" y="13"/>
                </a:cxn>
                <a:cxn ang="0">
                  <a:pos x="37" y="11"/>
                </a:cxn>
                <a:cxn ang="0">
                  <a:pos x="28" y="13"/>
                </a:cxn>
                <a:cxn ang="0">
                  <a:pos x="20" y="18"/>
                </a:cxn>
                <a:cxn ang="0">
                  <a:pos x="15" y="27"/>
                </a:cxn>
                <a:cxn ang="0">
                  <a:pos x="13" y="39"/>
                </a:cxn>
                <a:cxn ang="0">
                  <a:pos x="15" y="51"/>
                </a:cxn>
              </a:cxnLst>
              <a:rect l="0" t="0" r="r" b="b"/>
              <a:pathLst>
                <a:path w="73" h="78">
                  <a:moveTo>
                    <a:pt x="3" y="24"/>
                  </a:moveTo>
                  <a:cubicBezTo>
                    <a:pt x="4" y="19"/>
                    <a:pt x="7" y="15"/>
                    <a:pt x="10" y="11"/>
                  </a:cubicBezTo>
                  <a:cubicBezTo>
                    <a:pt x="13" y="8"/>
                    <a:pt x="17" y="5"/>
                    <a:pt x="21" y="3"/>
                  </a:cubicBezTo>
                  <a:cubicBezTo>
                    <a:pt x="26" y="1"/>
                    <a:pt x="31" y="0"/>
                    <a:pt x="37" y="0"/>
                  </a:cubicBezTo>
                  <a:cubicBezTo>
                    <a:pt x="43" y="0"/>
                    <a:pt x="48" y="1"/>
                    <a:pt x="53" y="3"/>
                  </a:cubicBezTo>
                  <a:cubicBezTo>
                    <a:pt x="57" y="5"/>
                    <a:pt x="61" y="8"/>
                    <a:pt x="64" y="11"/>
                  </a:cubicBezTo>
                  <a:cubicBezTo>
                    <a:pt x="67" y="15"/>
                    <a:pt x="69" y="19"/>
                    <a:pt x="71" y="24"/>
                  </a:cubicBezTo>
                  <a:cubicBezTo>
                    <a:pt x="73" y="29"/>
                    <a:pt x="73" y="34"/>
                    <a:pt x="73" y="39"/>
                  </a:cubicBezTo>
                  <a:cubicBezTo>
                    <a:pt x="73" y="45"/>
                    <a:pt x="73" y="50"/>
                    <a:pt x="71" y="55"/>
                  </a:cubicBezTo>
                  <a:cubicBezTo>
                    <a:pt x="69" y="59"/>
                    <a:pt x="67" y="64"/>
                    <a:pt x="64" y="67"/>
                  </a:cubicBezTo>
                  <a:cubicBezTo>
                    <a:pt x="61" y="71"/>
                    <a:pt x="57" y="73"/>
                    <a:pt x="53" y="75"/>
                  </a:cubicBezTo>
                  <a:cubicBezTo>
                    <a:pt x="48" y="77"/>
                    <a:pt x="43" y="78"/>
                    <a:pt x="37" y="78"/>
                  </a:cubicBezTo>
                  <a:cubicBezTo>
                    <a:pt x="31" y="78"/>
                    <a:pt x="26" y="77"/>
                    <a:pt x="21" y="75"/>
                  </a:cubicBezTo>
                  <a:cubicBezTo>
                    <a:pt x="17" y="73"/>
                    <a:pt x="13" y="71"/>
                    <a:pt x="10" y="67"/>
                  </a:cubicBezTo>
                  <a:cubicBezTo>
                    <a:pt x="7" y="64"/>
                    <a:pt x="4" y="59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4"/>
                    <a:pt x="1" y="29"/>
                    <a:pt x="3" y="24"/>
                  </a:cubicBezTo>
                  <a:close/>
                  <a:moveTo>
                    <a:pt x="15" y="51"/>
                  </a:moveTo>
                  <a:cubicBezTo>
                    <a:pt x="16" y="55"/>
                    <a:pt x="18" y="58"/>
                    <a:pt x="20" y="60"/>
                  </a:cubicBezTo>
                  <a:cubicBezTo>
                    <a:pt x="22" y="63"/>
                    <a:pt x="25" y="64"/>
                    <a:pt x="28" y="66"/>
                  </a:cubicBezTo>
                  <a:cubicBezTo>
                    <a:pt x="31" y="67"/>
                    <a:pt x="34" y="68"/>
                    <a:pt x="37" y="68"/>
                  </a:cubicBezTo>
                  <a:cubicBezTo>
                    <a:pt x="40" y="68"/>
                    <a:pt x="43" y="67"/>
                    <a:pt x="46" y="66"/>
                  </a:cubicBezTo>
                  <a:cubicBezTo>
                    <a:pt x="49" y="64"/>
                    <a:pt x="51" y="63"/>
                    <a:pt x="53" y="60"/>
                  </a:cubicBezTo>
                  <a:cubicBezTo>
                    <a:pt x="56" y="58"/>
                    <a:pt x="57" y="55"/>
                    <a:pt x="58" y="51"/>
                  </a:cubicBezTo>
                  <a:cubicBezTo>
                    <a:pt x="60" y="48"/>
                    <a:pt x="60" y="44"/>
                    <a:pt x="60" y="39"/>
                  </a:cubicBezTo>
                  <a:cubicBezTo>
                    <a:pt x="60" y="35"/>
                    <a:pt x="60" y="31"/>
                    <a:pt x="58" y="27"/>
                  </a:cubicBezTo>
                  <a:cubicBezTo>
                    <a:pt x="57" y="24"/>
                    <a:pt x="56" y="21"/>
                    <a:pt x="53" y="18"/>
                  </a:cubicBezTo>
                  <a:cubicBezTo>
                    <a:pt x="51" y="16"/>
                    <a:pt x="49" y="14"/>
                    <a:pt x="46" y="13"/>
                  </a:cubicBezTo>
                  <a:cubicBezTo>
                    <a:pt x="43" y="11"/>
                    <a:pt x="40" y="11"/>
                    <a:pt x="37" y="11"/>
                  </a:cubicBezTo>
                  <a:cubicBezTo>
                    <a:pt x="34" y="11"/>
                    <a:pt x="31" y="11"/>
                    <a:pt x="28" y="13"/>
                  </a:cubicBezTo>
                  <a:cubicBezTo>
                    <a:pt x="25" y="14"/>
                    <a:pt x="22" y="16"/>
                    <a:pt x="20" y="18"/>
                  </a:cubicBezTo>
                  <a:cubicBezTo>
                    <a:pt x="18" y="21"/>
                    <a:pt x="16" y="24"/>
                    <a:pt x="15" y="27"/>
                  </a:cubicBezTo>
                  <a:cubicBezTo>
                    <a:pt x="14" y="31"/>
                    <a:pt x="13" y="35"/>
                    <a:pt x="13" y="39"/>
                  </a:cubicBezTo>
                  <a:cubicBezTo>
                    <a:pt x="13" y="44"/>
                    <a:pt x="14" y="48"/>
                    <a:pt x="15" y="51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gray">
            <a:xfrm>
              <a:off x="5376863" y="4627563"/>
              <a:ext cx="3984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1" y="0"/>
                </a:cxn>
                <a:cxn ang="0">
                  <a:pos x="91" y="1"/>
                </a:cxn>
                <a:cxn ang="0">
                  <a:pos x="99" y="5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6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3" y="21"/>
                </a:cxn>
                <a:cxn ang="0">
                  <a:pos x="91" y="16"/>
                </a:cxn>
                <a:cxn ang="0">
                  <a:pos x="86" y="12"/>
                </a:cxn>
                <a:cxn ang="0">
                  <a:pos x="79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7" y="77"/>
                </a:cxn>
                <a:cxn ang="0">
                  <a:pos x="47" y="27"/>
                </a:cxn>
                <a:cxn ang="0">
                  <a:pos x="46" y="21"/>
                </a:cxn>
                <a:cxn ang="0">
                  <a:pos x="44" y="15"/>
                </a:cxn>
                <a:cxn ang="0">
                  <a:pos x="40" y="12"/>
                </a:cxn>
                <a:cxn ang="0">
                  <a:pos x="33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4" y="25"/>
                </a:cxn>
                <a:cxn ang="0">
                  <a:pos x="13" y="30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6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8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3" y="5"/>
                    <a:pt x="56" y="8"/>
                    <a:pt x="57" y="13"/>
                  </a:cubicBezTo>
                  <a:cubicBezTo>
                    <a:pt x="60" y="9"/>
                    <a:pt x="63" y="5"/>
                    <a:pt x="67" y="3"/>
                  </a:cubicBezTo>
                  <a:cubicBezTo>
                    <a:pt x="71" y="1"/>
                    <a:pt x="76" y="0"/>
                    <a:pt x="81" y="0"/>
                  </a:cubicBezTo>
                  <a:cubicBezTo>
                    <a:pt x="84" y="0"/>
                    <a:pt x="88" y="0"/>
                    <a:pt x="91" y="1"/>
                  </a:cubicBezTo>
                  <a:cubicBezTo>
                    <a:pt x="94" y="2"/>
                    <a:pt x="97" y="3"/>
                    <a:pt x="99" y="5"/>
                  </a:cubicBezTo>
                  <a:cubicBezTo>
                    <a:pt x="101" y="7"/>
                    <a:pt x="103" y="9"/>
                    <a:pt x="104" y="12"/>
                  </a:cubicBezTo>
                  <a:cubicBezTo>
                    <a:pt x="105" y="14"/>
                    <a:pt x="106" y="18"/>
                    <a:pt x="106" y="22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3" y="21"/>
                  </a:cubicBezTo>
                  <a:cubicBezTo>
                    <a:pt x="92" y="19"/>
                    <a:pt x="92" y="17"/>
                    <a:pt x="91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2" y="11"/>
                    <a:pt x="79" y="11"/>
                  </a:cubicBezTo>
                  <a:cubicBezTo>
                    <a:pt x="73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5"/>
                    <a:pt x="47" y="23"/>
                    <a:pt x="46" y="21"/>
                  </a:cubicBezTo>
                  <a:cubicBezTo>
                    <a:pt x="46" y="19"/>
                    <a:pt x="45" y="17"/>
                    <a:pt x="44" y="15"/>
                  </a:cubicBezTo>
                  <a:cubicBezTo>
                    <a:pt x="43" y="14"/>
                    <a:pt x="41" y="13"/>
                    <a:pt x="40" y="12"/>
                  </a:cubicBezTo>
                  <a:cubicBezTo>
                    <a:pt x="38" y="11"/>
                    <a:pt x="35" y="11"/>
                    <a:pt x="33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1" y="14"/>
                    <a:pt x="19" y="16"/>
                    <a:pt x="17" y="18"/>
                  </a:cubicBezTo>
                  <a:cubicBezTo>
                    <a:pt x="16" y="20"/>
                    <a:pt x="14" y="22"/>
                    <a:pt x="14" y="25"/>
                  </a:cubicBezTo>
                  <a:cubicBezTo>
                    <a:pt x="13" y="27"/>
                    <a:pt x="13" y="28"/>
                    <a:pt x="13" y="30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gray">
            <a:xfrm>
              <a:off x="5843588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8" y="3"/>
                </a:cxn>
                <a:cxn ang="0">
                  <a:pos x="56" y="13"/>
                </a:cxn>
                <a:cxn ang="0">
                  <a:pos x="66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5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5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5" y="0"/>
                    <a:pt x="36" y="0"/>
                  </a:cubicBezTo>
                  <a:cubicBezTo>
                    <a:pt x="40" y="0"/>
                    <a:pt x="45" y="1"/>
                    <a:pt x="48" y="3"/>
                  </a:cubicBezTo>
                  <a:cubicBezTo>
                    <a:pt x="52" y="5"/>
                    <a:pt x="55" y="8"/>
                    <a:pt x="56" y="13"/>
                  </a:cubicBezTo>
                  <a:cubicBezTo>
                    <a:pt x="59" y="9"/>
                    <a:pt x="62" y="5"/>
                    <a:pt x="66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3" y="2"/>
                    <a:pt x="96" y="3"/>
                    <a:pt x="98" y="5"/>
                  </a:cubicBezTo>
                  <a:cubicBezTo>
                    <a:pt x="100" y="7"/>
                    <a:pt x="102" y="9"/>
                    <a:pt x="103" y="12"/>
                  </a:cubicBezTo>
                  <a:cubicBezTo>
                    <a:pt x="104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2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7" y="13"/>
                    <a:pt x="85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7" y="13"/>
                    <a:pt x="64" y="16"/>
                  </a:cubicBezTo>
                  <a:cubicBezTo>
                    <a:pt x="60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5" y="19"/>
                    <a:pt x="44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8" y="11"/>
                    <a:pt x="25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2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9" name="Freeform 25"/>
            <p:cNvSpPr>
              <a:spLocks noEditPoints="1"/>
            </p:cNvSpPr>
            <p:nvPr/>
          </p:nvSpPr>
          <p:spPr bwMode="gray">
            <a:xfrm>
              <a:off x="6308725" y="4525963"/>
              <a:ext cx="46038" cy="390525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35"/>
                </a:cxn>
                <a:cxn ang="0">
                  <a:pos x="0" y="69"/>
                </a:cxn>
                <a:cxn ang="0">
                  <a:pos x="29" y="69"/>
                </a:cxn>
                <a:cxn ang="0">
                  <a:pos x="29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9" h="246">
                  <a:moveTo>
                    <a:pt x="29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35"/>
                  </a:lnTo>
                  <a:close/>
                  <a:moveTo>
                    <a:pt x="0" y="69"/>
                  </a:moveTo>
                  <a:lnTo>
                    <a:pt x="29" y="69"/>
                  </a:lnTo>
                  <a:lnTo>
                    <a:pt x="29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gray">
            <a:xfrm>
              <a:off x="6396038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29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0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2" y="81"/>
                </a:cxn>
                <a:cxn ang="0">
                  <a:pos x="12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2" y="23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5" y="85"/>
                    <a:pt x="26" y="85"/>
                    <a:pt x="27" y="86"/>
                  </a:cubicBezTo>
                  <a:cubicBezTo>
                    <a:pt x="27" y="86"/>
                    <a:pt x="28" y="86"/>
                    <a:pt x="29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27" y="98"/>
                    <a:pt x="24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2" y="85"/>
                    <a:pt x="12" y="81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gray">
            <a:xfrm>
              <a:off x="6594475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6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6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2" y="5"/>
                    <a:pt x="55" y="8"/>
                    <a:pt x="57" y="13"/>
                  </a:cubicBezTo>
                  <a:cubicBezTo>
                    <a:pt x="59" y="9"/>
                    <a:pt x="63" y="5"/>
                    <a:pt x="67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4" y="2"/>
                    <a:pt x="96" y="3"/>
                    <a:pt x="98" y="5"/>
                  </a:cubicBezTo>
                  <a:cubicBezTo>
                    <a:pt x="101" y="7"/>
                    <a:pt x="102" y="9"/>
                    <a:pt x="103" y="12"/>
                  </a:cubicBezTo>
                  <a:cubicBezTo>
                    <a:pt x="105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6" y="21"/>
                  </a:cubicBezTo>
                  <a:cubicBezTo>
                    <a:pt x="45" y="19"/>
                    <a:pt x="45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3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2" name="Freeform 28"/>
            <p:cNvSpPr>
              <a:spLocks noEditPoints="1"/>
            </p:cNvSpPr>
            <p:nvPr/>
          </p:nvSpPr>
          <p:spPr bwMode="gray">
            <a:xfrm>
              <a:off x="7040563" y="4627563"/>
              <a:ext cx="263525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1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6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70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9" y="60"/>
                </a:cxn>
                <a:cxn ang="0">
                  <a:pos x="26" y="66"/>
                </a:cxn>
                <a:cxn ang="0">
                  <a:pos x="37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20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1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5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6" y="1"/>
                    <a:pt x="30" y="0"/>
                    <a:pt x="36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7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70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4" y="49"/>
                    <a:pt x="14" y="52"/>
                  </a:cubicBezTo>
                  <a:cubicBezTo>
                    <a:pt x="15" y="55"/>
                    <a:pt x="17" y="58"/>
                    <a:pt x="19" y="60"/>
                  </a:cubicBezTo>
                  <a:cubicBezTo>
                    <a:pt x="21" y="62"/>
                    <a:pt x="23" y="64"/>
                    <a:pt x="26" y="66"/>
                  </a:cubicBezTo>
                  <a:cubicBezTo>
                    <a:pt x="29" y="67"/>
                    <a:pt x="33" y="68"/>
                    <a:pt x="37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6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1" y="11"/>
                    <a:pt x="38" y="11"/>
                    <a:pt x="35" y="11"/>
                  </a:cubicBezTo>
                  <a:cubicBezTo>
                    <a:pt x="32" y="11"/>
                    <a:pt x="29" y="11"/>
                    <a:pt x="26" y="12"/>
                  </a:cubicBezTo>
                  <a:cubicBezTo>
                    <a:pt x="24" y="14"/>
                    <a:pt x="21" y="15"/>
                    <a:pt x="20" y="17"/>
                  </a:cubicBezTo>
                  <a:cubicBezTo>
                    <a:pt x="18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gray">
            <a:xfrm>
              <a:off x="7348538" y="4627563"/>
              <a:ext cx="2333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48" y="2"/>
                </a:cxn>
                <a:cxn ang="0">
                  <a:pos x="56" y="8"/>
                </a:cxn>
                <a:cxn ang="0">
                  <a:pos x="61" y="16"/>
                </a:cxn>
                <a:cxn ang="0">
                  <a:pos x="62" y="27"/>
                </a:cxn>
                <a:cxn ang="0">
                  <a:pos x="62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5" y="15"/>
                </a:cxn>
                <a:cxn ang="0">
                  <a:pos x="34" y="11"/>
                </a:cxn>
                <a:cxn ang="0">
                  <a:pos x="24" y="13"/>
                </a:cxn>
                <a:cxn ang="0">
                  <a:pos x="18" y="17"/>
                </a:cxn>
                <a:cxn ang="0">
                  <a:pos x="13" y="25"/>
                </a:cxn>
                <a:cxn ang="0">
                  <a:pos x="12" y="34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2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4" y="9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1" y="0"/>
                    <a:pt x="45" y="1"/>
                    <a:pt x="48" y="2"/>
                  </a:cubicBezTo>
                  <a:cubicBezTo>
                    <a:pt x="52" y="3"/>
                    <a:pt x="54" y="5"/>
                    <a:pt x="56" y="8"/>
                  </a:cubicBezTo>
                  <a:cubicBezTo>
                    <a:pt x="58" y="10"/>
                    <a:pt x="60" y="13"/>
                    <a:pt x="61" y="16"/>
                  </a:cubicBezTo>
                  <a:cubicBezTo>
                    <a:pt x="61" y="20"/>
                    <a:pt x="62" y="23"/>
                    <a:pt x="62" y="2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8" y="18"/>
                    <a:pt x="45" y="15"/>
                  </a:cubicBezTo>
                  <a:cubicBezTo>
                    <a:pt x="43" y="12"/>
                    <a:pt x="39" y="11"/>
                    <a:pt x="34" y="11"/>
                  </a:cubicBezTo>
                  <a:cubicBezTo>
                    <a:pt x="31" y="11"/>
                    <a:pt x="27" y="11"/>
                    <a:pt x="24" y="13"/>
                  </a:cubicBezTo>
                  <a:cubicBezTo>
                    <a:pt x="22" y="14"/>
                    <a:pt x="19" y="15"/>
                    <a:pt x="18" y="17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3" y="28"/>
                    <a:pt x="12" y="31"/>
                    <a:pt x="12" y="34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gray">
            <a:xfrm>
              <a:off x="7620000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6" y="85"/>
                    <a:pt x="26" y="85"/>
                    <a:pt x="27" y="86"/>
                  </a:cubicBezTo>
                  <a:cubicBezTo>
                    <a:pt x="27" y="86"/>
                    <a:pt x="28" y="86"/>
                    <a:pt x="30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7" y="98"/>
                    <a:pt x="25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5" name="Freeform 31"/>
            <p:cNvSpPr>
              <a:spLocks noEditPoints="1"/>
            </p:cNvSpPr>
            <p:nvPr/>
          </p:nvSpPr>
          <p:spPr bwMode="gray">
            <a:xfrm>
              <a:off x="7796213" y="4484688"/>
              <a:ext cx="315913" cy="315913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12" y="12"/>
                </a:cxn>
                <a:cxn ang="0">
                  <a:pos x="26" y="3"/>
                </a:cxn>
                <a:cxn ang="0">
                  <a:pos x="42" y="0"/>
                </a:cxn>
                <a:cxn ang="0">
                  <a:pos x="58" y="3"/>
                </a:cxn>
                <a:cxn ang="0">
                  <a:pos x="72" y="12"/>
                </a:cxn>
                <a:cxn ang="0">
                  <a:pos x="81" y="25"/>
                </a:cxn>
                <a:cxn ang="0">
                  <a:pos x="84" y="42"/>
                </a:cxn>
                <a:cxn ang="0">
                  <a:pos x="81" y="59"/>
                </a:cxn>
                <a:cxn ang="0">
                  <a:pos x="72" y="72"/>
                </a:cxn>
                <a:cxn ang="0">
                  <a:pos x="58" y="81"/>
                </a:cxn>
                <a:cxn ang="0">
                  <a:pos x="42" y="84"/>
                </a:cxn>
                <a:cxn ang="0">
                  <a:pos x="26" y="81"/>
                </a:cxn>
                <a:cxn ang="0">
                  <a:pos x="12" y="72"/>
                </a:cxn>
                <a:cxn ang="0">
                  <a:pos x="3" y="59"/>
                </a:cxn>
                <a:cxn ang="0">
                  <a:pos x="0" y="42"/>
                </a:cxn>
                <a:cxn ang="0">
                  <a:pos x="3" y="25"/>
                </a:cxn>
                <a:cxn ang="0">
                  <a:pos x="10" y="56"/>
                </a:cxn>
                <a:cxn ang="0">
                  <a:pos x="17" y="68"/>
                </a:cxn>
                <a:cxn ang="0">
                  <a:pos x="28" y="75"/>
                </a:cxn>
                <a:cxn ang="0">
                  <a:pos x="42" y="78"/>
                </a:cxn>
                <a:cxn ang="0">
                  <a:pos x="56" y="75"/>
                </a:cxn>
                <a:cxn ang="0">
                  <a:pos x="67" y="68"/>
                </a:cxn>
                <a:cxn ang="0">
                  <a:pos x="74" y="56"/>
                </a:cxn>
                <a:cxn ang="0">
                  <a:pos x="77" y="42"/>
                </a:cxn>
                <a:cxn ang="0">
                  <a:pos x="74" y="28"/>
                </a:cxn>
                <a:cxn ang="0">
                  <a:pos x="67" y="16"/>
                </a:cxn>
                <a:cxn ang="0">
                  <a:pos x="56" y="9"/>
                </a:cxn>
                <a:cxn ang="0">
                  <a:pos x="42" y="6"/>
                </a:cxn>
                <a:cxn ang="0">
                  <a:pos x="28" y="9"/>
                </a:cxn>
                <a:cxn ang="0">
                  <a:pos x="17" y="16"/>
                </a:cxn>
                <a:cxn ang="0">
                  <a:pos x="10" y="28"/>
                </a:cxn>
                <a:cxn ang="0">
                  <a:pos x="7" y="42"/>
                </a:cxn>
                <a:cxn ang="0">
                  <a:pos x="10" y="56"/>
                </a:cxn>
                <a:cxn ang="0">
                  <a:pos x="26" y="17"/>
                </a:cxn>
                <a:cxn ang="0">
                  <a:pos x="45" y="17"/>
                </a:cxn>
                <a:cxn ang="0">
                  <a:pos x="58" y="21"/>
                </a:cxn>
                <a:cxn ang="0">
                  <a:pos x="62" y="32"/>
                </a:cxn>
                <a:cxn ang="0">
                  <a:pos x="58" y="41"/>
                </a:cxn>
                <a:cxn ang="0">
                  <a:pos x="49" y="45"/>
                </a:cxn>
                <a:cxn ang="0">
                  <a:pos x="63" y="67"/>
                </a:cxn>
                <a:cxn ang="0">
                  <a:pos x="55" y="67"/>
                </a:cxn>
                <a:cxn ang="0">
                  <a:pos x="41" y="46"/>
                </a:cxn>
                <a:cxn ang="0">
                  <a:pos x="33" y="46"/>
                </a:cxn>
                <a:cxn ang="0">
                  <a:pos x="33" y="67"/>
                </a:cxn>
                <a:cxn ang="0">
                  <a:pos x="26" y="67"/>
                </a:cxn>
                <a:cxn ang="0">
                  <a:pos x="26" y="17"/>
                </a:cxn>
                <a:cxn ang="0">
                  <a:pos x="33" y="39"/>
                </a:cxn>
                <a:cxn ang="0">
                  <a:pos x="41" y="39"/>
                </a:cxn>
                <a:cxn ang="0">
                  <a:pos x="46" y="39"/>
                </a:cxn>
                <a:cxn ang="0">
                  <a:pos x="50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53" y="27"/>
                </a:cxn>
                <a:cxn ang="0">
                  <a:pos x="51" y="25"/>
                </a:cxn>
                <a:cxn ang="0">
                  <a:pos x="47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33" y="39"/>
                </a:cxn>
              </a:cxnLst>
              <a:rect l="0" t="0" r="r" b="b"/>
              <a:pathLst>
                <a:path w="84" h="84">
                  <a:moveTo>
                    <a:pt x="3" y="25"/>
                  </a:moveTo>
                  <a:cubicBezTo>
                    <a:pt x="5" y="20"/>
                    <a:pt x="8" y="16"/>
                    <a:pt x="12" y="12"/>
                  </a:cubicBezTo>
                  <a:cubicBezTo>
                    <a:pt x="16" y="8"/>
                    <a:pt x="21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48" y="0"/>
                    <a:pt x="53" y="1"/>
                    <a:pt x="58" y="3"/>
                  </a:cubicBezTo>
                  <a:cubicBezTo>
                    <a:pt x="64" y="5"/>
                    <a:pt x="68" y="8"/>
                    <a:pt x="72" y="12"/>
                  </a:cubicBezTo>
                  <a:cubicBezTo>
                    <a:pt x="76" y="16"/>
                    <a:pt x="79" y="20"/>
                    <a:pt x="81" y="25"/>
                  </a:cubicBezTo>
                  <a:cubicBezTo>
                    <a:pt x="83" y="30"/>
                    <a:pt x="84" y="36"/>
                    <a:pt x="84" y="42"/>
                  </a:cubicBezTo>
                  <a:cubicBezTo>
                    <a:pt x="84" y="48"/>
                    <a:pt x="83" y="54"/>
                    <a:pt x="81" y="59"/>
                  </a:cubicBezTo>
                  <a:cubicBezTo>
                    <a:pt x="79" y="64"/>
                    <a:pt x="76" y="68"/>
                    <a:pt x="72" y="72"/>
                  </a:cubicBezTo>
                  <a:cubicBezTo>
                    <a:pt x="68" y="76"/>
                    <a:pt x="64" y="79"/>
                    <a:pt x="58" y="81"/>
                  </a:cubicBezTo>
                  <a:cubicBezTo>
                    <a:pt x="53" y="83"/>
                    <a:pt x="48" y="84"/>
                    <a:pt x="42" y="84"/>
                  </a:cubicBezTo>
                  <a:cubicBezTo>
                    <a:pt x="36" y="84"/>
                    <a:pt x="31" y="83"/>
                    <a:pt x="26" y="81"/>
                  </a:cubicBezTo>
                  <a:cubicBezTo>
                    <a:pt x="21" y="79"/>
                    <a:pt x="16" y="76"/>
                    <a:pt x="12" y="72"/>
                  </a:cubicBezTo>
                  <a:cubicBezTo>
                    <a:pt x="8" y="68"/>
                    <a:pt x="5" y="64"/>
                    <a:pt x="3" y="59"/>
                  </a:cubicBezTo>
                  <a:cubicBezTo>
                    <a:pt x="1" y="54"/>
                    <a:pt x="0" y="48"/>
                    <a:pt x="0" y="42"/>
                  </a:cubicBezTo>
                  <a:cubicBezTo>
                    <a:pt x="0" y="36"/>
                    <a:pt x="1" y="30"/>
                    <a:pt x="3" y="25"/>
                  </a:cubicBezTo>
                  <a:close/>
                  <a:moveTo>
                    <a:pt x="10" y="56"/>
                  </a:moveTo>
                  <a:cubicBezTo>
                    <a:pt x="12" y="61"/>
                    <a:pt x="14" y="65"/>
                    <a:pt x="17" y="68"/>
                  </a:cubicBezTo>
                  <a:cubicBezTo>
                    <a:pt x="20" y="71"/>
                    <a:pt x="24" y="74"/>
                    <a:pt x="28" y="75"/>
                  </a:cubicBezTo>
                  <a:cubicBezTo>
                    <a:pt x="33" y="77"/>
                    <a:pt x="37" y="78"/>
                    <a:pt x="42" y="78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60" y="74"/>
                    <a:pt x="64" y="71"/>
                    <a:pt x="67" y="68"/>
                  </a:cubicBezTo>
                  <a:cubicBezTo>
                    <a:pt x="70" y="65"/>
                    <a:pt x="72" y="61"/>
                    <a:pt x="74" y="56"/>
                  </a:cubicBezTo>
                  <a:cubicBezTo>
                    <a:pt x="76" y="52"/>
                    <a:pt x="77" y="47"/>
                    <a:pt x="77" y="42"/>
                  </a:cubicBezTo>
                  <a:cubicBezTo>
                    <a:pt x="77" y="37"/>
                    <a:pt x="76" y="32"/>
                    <a:pt x="74" y="28"/>
                  </a:cubicBezTo>
                  <a:cubicBezTo>
                    <a:pt x="72" y="23"/>
                    <a:pt x="70" y="20"/>
                    <a:pt x="67" y="16"/>
                  </a:cubicBezTo>
                  <a:cubicBezTo>
                    <a:pt x="64" y="13"/>
                    <a:pt x="60" y="11"/>
                    <a:pt x="56" y="9"/>
                  </a:cubicBezTo>
                  <a:cubicBezTo>
                    <a:pt x="52" y="7"/>
                    <a:pt x="47" y="6"/>
                    <a:pt x="42" y="6"/>
                  </a:cubicBezTo>
                  <a:cubicBezTo>
                    <a:pt x="37" y="6"/>
                    <a:pt x="33" y="7"/>
                    <a:pt x="28" y="9"/>
                  </a:cubicBezTo>
                  <a:cubicBezTo>
                    <a:pt x="24" y="11"/>
                    <a:pt x="20" y="13"/>
                    <a:pt x="17" y="16"/>
                  </a:cubicBezTo>
                  <a:cubicBezTo>
                    <a:pt x="14" y="20"/>
                    <a:pt x="12" y="23"/>
                    <a:pt x="10" y="28"/>
                  </a:cubicBezTo>
                  <a:cubicBezTo>
                    <a:pt x="8" y="32"/>
                    <a:pt x="7" y="37"/>
                    <a:pt x="7" y="42"/>
                  </a:cubicBezTo>
                  <a:cubicBezTo>
                    <a:pt x="7" y="47"/>
                    <a:pt x="8" y="52"/>
                    <a:pt x="10" y="56"/>
                  </a:cubicBezTo>
                  <a:close/>
                  <a:moveTo>
                    <a:pt x="26" y="17"/>
                  </a:moveTo>
                  <a:cubicBezTo>
                    <a:pt x="45" y="17"/>
                    <a:pt x="45" y="17"/>
                    <a:pt x="45" y="17"/>
                  </a:cubicBezTo>
                  <a:cubicBezTo>
                    <a:pt x="51" y="17"/>
                    <a:pt x="55" y="19"/>
                    <a:pt x="58" y="21"/>
                  </a:cubicBezTo>
                  <a:cubicBezTo>
                    <a:pt x="61" y="23"/>
                    <a:pt x="62" y="27"/>
                    <a:pt x="62" y="32"/>
                  </a:cubicBezTo>
                  <a:cubicBezTo>
                    <a:pt x="62" y="36"/>
                    <a:pt x="61" y="39"/>
                    <a:pt x="58" y="41"/>
                  </a:cubicBezTo>
                  <a:cubicBezTo>
                    <a:pt x="56" y="43"/>
                    <a:pt x="53" y="45"/>
                    <a:pt x="49" y="45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17"/>
                  </a:lnTo>
                  <a:close/>
                  <a:moveTo>
                    <a:pt x="33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5" y="39"/>
                    <a:pt x="46" y="39"/>
                  </a:cubicBezTo>
                  <a:cubicBezTo>
                    <a:pt x="48" y="39"/>
                    <a:pt x="49" y="39"/>
                    <a:pt x="50" y="38"/>
                  </a:cubicBezTo>
                  <a:cubicBezTo>
                    <a:pt x="52" y="38"/>
                    <a:pt x="53" y="37"/>
                    <a:pt x="53" y="36"/>
                  </a:cubicBezTo>
                  <a:cubicBezTo>
                    <a:pt x="54" y="35"/>
                    <a:pt x="54" y="33"/>
                    <a:pt x="54" y="31"/>
                  </a:cubicBezTo>
                  <a:cubicBezTo>
                    <a:pt x="54" y="30"/>
                    <a:pt x="54" y="28"/>
                    <a:pt x="53" y="27"/>
                  </a:cubicBezTo>
                  <a:cubicBezTo>
                    <a:pt x="53" y="26"/>
                    <a:pt x="52" y="26"/>
                    <a:pt x="51" y="25"/>
                  </a:cubicBezTo>
                  <a:cubicBezTo>
                    <a:pt x="50" y="24"/>
                    <a:pt x="49" y="24"/>
                    <a:pt x="47" y="24"/>
                  </a:cubicBezTo>
                  <a:cubicBezTo>
                    <a:pt x="46" y="24"/>
                    <a:pt x="45" y="24"/>
                    <a:pt x="43" y="24"/>
                  </a:cubicBezTo>
                  <a:cubicBezTo>
                    <a:pt x="33" y="24"/>
                    <a:pt x="33" y="24"/>
                    <a:pt x="33" y="24"/>
                  </a:cubicBezTo>
                  <a:lnTo>
                    <a:pt x="33" y="3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8087" y="1228993"/>
            <a:ext cx="6252276" cy="461665"/>
          </a:xfrm>
        </p:spPr>
        <p:txBody>
          <a:bodyPr wrap="square" lIns="0" tIns="0" rIns="0" bIns="0">
            <a:normAutofit/>
          </a:bodyPr>
          <a:lstStyle>
            <a:lvl1pPr algn="l"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GB" noProof="0" smtClean="0"/>
              <a:t>Thank you</a:t>
            </a:r>
            <a:endParaRPr lang="en-GB" noProof="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47675" y="2063327"/>
            <a:ext cx="6262688" cy="702365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1" name="Group 10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pic>
        <p:nvPicPr>
          <p:cNvPr id="28" name="Picture 27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8" name="TextBox 7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23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7"/>
          </p:nvPr>
        </p:nvSpPr>
        <p:spPr>
          <a:xfrm>
            <a:off x="449263" y="1263408"/>
            <a:ext cx="8250237" cy="48897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  <a:p>
            <a:pPr lvl="5"/>
            <a:r>
              <a:rPr lang="en-GB" smtClean="0"/>
              <a:t>XX</a:t>
            </a:r>
            <a:endParaRPr lang="en-GB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38" name="Group 37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0" name="TextBox 9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17"/>
          </p:nvPr>
        </p:nvSpPr>
        <p:spPr>
          <a:xfrm>
            <a:off x="449264" y="1266825"/>
            <a:ext cx="3956050" cy="4886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SzPct val="100000"/>
              <a:buFont typeface="Verdana" pitchFamily="34" charset="0"/>
              <a:buChar char="•"/>
              <a:defRPr sz="1050" baseline="0">
                <a:solidFill>
                  <a:schemeClr val="tx1"/>
                </a:solidFill>
                <a:latin typeface="Arial" pitchFamily="34" charset="0"/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  <a:p>
            <a:pPr lvl="5"/>
            <a:r>
              <a:rPr lang="en-GB" smtClean="0"/>
              <a:t>x	</a:t>
            </a:r>
            <a:endParaRPr lang="en-GB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3"/>
          </p:nvPr>
        </p:nvSpPr>
        <p:spPr>
          <a:xfrm>
            <a:off x="4741416" y="1266825"/>
            <a:ext cx="3956050" cy="4886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  <a:latin typeface="Arial" pitchFamily="34" charset="0"/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  <a:p>
            <a:pPr lvl="5"/>
            <a:r>
              <a:rPr lang="en-GB" smtClean="0"/>
              <a:t>x</a:t>
            </a:r>
            <a:endParaRPr lang="en-GB" dirty="0"/>
          </a:p>
        </p:txBody>
      </p:sp>
      <p:grpSp>
        <p:nvGrpSpPr>
          <p:cNvPr id="17" name="Group 16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8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3" name="TextBox 12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oup 12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4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9" name="TextBox 8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igh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17"/>
          </p:nvPr>
        </p:nvSpPr>
        <p:spPr>
          <a:xfrm>
            <a:off x="449263" y="1289829"/>
            <a:ext cx="8250237" cy="48712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05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accent1"/>
              </a:buClr>
              <a:buSzPct val="100000"/>
              <a:buFont typeface="Verdana" pitchFamily="34" charset="0"/>
              <a:buChar char="•"/>
              <a:defRPr sz="105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  <a:p>
            <a:pPr lvl="5"/>
            <a:r>
              <a:rPr lang="en-GB" smtClean="0"/>
              <a:t>XX</a:t>
            </a:r>
            <a:endParaRPr lang="en-GB" dirty="0"/>
          </a:p>
        </p:txBody>
      </p:sp>
      <p:grpSp>
        <p:nvGrpSpPr>
          <p:cNvPr id="15" name="Group 14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6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0" name="TextBox 9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two - High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5" name="Content Placeholder 20"/>
          <p:cNvSpPr>
            <a:spLocks noGrp="1"/>
          </p:cNvSpPr>
          <p:nvPr>
            <p:ph sz="quarter" idx="17"/>
          </p:nvPr>
        </p:nvSpPr>
        <p:spPr>
          <a:xfrm>
            <a:off x="449264" y="1289829"/>
            <a:ext cx="3956049" cy="48712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05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18"/>
          </p:nvPr>
        </p:nvSpPr>
        <p:spPr>
          <a:xfrm>
            <a:off x="4754116" y="1289829"/>
            <a:ext cx="3945384" cy="48712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1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6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05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grpSp>
        <p:nvGrpSpPr>
          <p:cNvPr id="17" name="Group 16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8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1" name="TextBox 10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 descr="bg_slide.pn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" y="5535427"/>
            <a:ext cx="3794758" cy="1328737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82771" y="6516090"/>
            <a:ext cx="778457" cy="241200"/>
          </a:xfrm>
          <a:prstGeom prst="rect">
            <a:avLst/>
          </a:prstGeom>
        </p:spPr>
        <p:txBody>
          <a:bodyPr wrap="none" lIns="0" tIns="0" rIns="0" bIns="0" anchor="t" anchorCtr="0">
            <a:noAutofit/>
          </a:bodyPr>
          <a:lstStyle>
            <a:lvl1pPr algn="ctr">
              <a:defRPr lang="en-GB" sz="1100" kern="1200" noProof="0" dirty="0" smtClean="0">
                <a:solidFill>
                  <a:srgbClr val="66666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525A3C56-E491-49B2-93F3-63532DF516BC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47675" y="185739"/>
            <a:ext cx="8239125" cy="9207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17"/>
          </p:nvPr>
        </p:nvSpPr>
        <p:spPr>
          <a:xfrm>
            <a:off x="449264" y="1266825"/>
            <a:ext cx="3956050" cy="48863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3"/>
          </p:nvPr>
        </p:nvSpPr>
        <p:spPr>
          <a:xfrm>
            <a:off x="4741416" y="1266825"/>
            <a:ext cx="3956050" cy="488632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None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263525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2000" baseline="0">
                <a:solidFill>
                  <a:schemeClr val="tx1"/>
                </a:solidFill>
                <a:latin typeface="Arial" pitchFamily="34" charset="0"/>
              </a:defRPr>
            </a:lvl2pPr>
            <a:lvl3pPr marL="536575" indent="-273050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Arial" pitchFamily="34" charset="0"/>
              </a:defRPr>
            </a:lvl3pPr>
            <a:lvl4pPr marL="811213" indent="-274638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1074738" indent="-263525">
              <a:spcBef>
                <a:spcPts val="50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1136650" indent="-2159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6pPr>
            <a:lvl7pPr marL="1343025" indent="-228600">
              <a:spcBef>
                <a:spcPts val="500"/>
              </a:spcBef>
              <a:buClr>
                <a:schemeClr val="tx1">
                  <a:lumMod val="60000"/>
                  <a:lumOff val="40000"/>
                </a:schemeClr>
              </a:buClr>
              <a:buFont typeface="Verdana" pitchFamily="34" charset="0"/>
              <a:buChar char="•"/>
              <a:defRPr sz="1400" baseline="0">
                <a:solidFill>
                  <a:schemeClr val="tx1"/>
                </a:solidFill>
              </a:defRPr>
            </a:lvl7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grpSp>
        <p:nvGrpSpPr>
          <p:cNvPr id="17" name="Group 16"/>
          <p:cNvGrpSpPr/>
          <p:nvPr userDrawn="1"/>
        </p:nvGrpSpPr>
        <p:grpSpPr bwMode="gray">
          <a:xfrm>
            <a:off x="7975371" y="6325019"/>
            <a:ext cx="715649" cy="333534"/>
            <a:chOff x="7527713" y="5505450"/>
            <a:chExt cx="1163308" cy="542169"/>
          </a:xfrm>
        </p:grpSpPr>
        <p:sp>
          <p:nvSpPr>
            <p:cNvPr id="18" name="Freeform 5"/>
            <p:cNvSpPr>
              <a:spLocks/>
            </p:cNvSpPr>
            <p:nvPr/>
          </p:nvSpPr>
          <p:spPr bwMode="gray">
            <a:xfrm>
              <a:off x="7527713" y="5505450"/>
              <a:ext cx="453860" cy="542169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gray">
            <a:xfrm>
              <a:off x="8022755" y="5505450"/>
              <a:ext cx="470417" cy="542169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gray">
            <a:xfrm>
              <a:off x="8579360" y="5516489"/>
              <a:ext cx="111661" cy="520092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13" name="TextBox 12" descr="CONFIDENTIAL_TAG_0xFFEE"/>
          <p:cNvSpPr txBox="1"/>
          <p:nvPr userDrawn="1"/>
        </p:nvSpPr>
        <p:spPr bwMode="auto">
          <a:xfrm>
            <a:off x="5915025" y="6515640"/>
            <a:ext cx="1684172" cy="1692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rtlCol="0">
            <a:spAutoFit/>
          </a:bodyPr>
          <a:lstStyle/>
          <a:p>
            <a:pPr algn="l"/>
            <a:endParaRPr lang="en-GB" sz="1100" b="0" i="0" u="none" dirty="0" smtClean="0">
              <a:solidFill>
                <a:srgbClr val="666666"/>
              </a:solidFill>
              <a:latin typeface="Arial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 15" descr="section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286000"/>
            <a:ext cx="9144000" cy="2286000"/>
          </a:xfrm>
          <a:prstGeom prst="rect">
            <a:avLst/>
          </a:prstGeom>
        </p:spPr>
      </p:pic>
      <p:pic>
        <p:nvPicPr>
          <p:cNvPr id="40" name="Picture 8" descr="bg_connector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 bwMode="gray">
          <a:xfrm>
            <a:off x="6901056" y="5829386"/>
            <a:ext cx="1894407" cy="855073"/>
            <a:chOff x="1028700" y="1828800"/>
            <a:chExt cx="7083426" cy="3197226"/>
          </a:xfrm>
        </p:grpSpPr>
        <p:sp>
          <p:nvSpPr>
            <p:cNvPr id="8" name="Freeform 5"/>
            <p:cNvSpPr>
              <a:spLocks/>
            </p:cNvSpPr>
            <p:nvPr/>
          </p:nvSpPr>
          <p:spPr bwMode="gray">
            <a:xfrm>
              <a:off x="3371850" y="1828800"/>
              <a:ext cx="1697038" cy="2027238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gray">
            <a:xfrm>
              <a:off x="5222875" y="1828800"/>
              <a:ext cx="1758950" cy="2027238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solidFill>
              <a:srgbClr val="E3183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gray">
            <a:xfrm>
              <a:off x="7304088" y="1870075"/>
              <a:ext cx="417513" cy="1944688"/>
            </a:xfrm>
            <a:prstGeom prst="rect">
              <a:avLst/>
            </a:prstGeom>
            <a:solidFill>
              <a:srgbClr val="E31837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gray">
            <a:xfrm>
              <a:off x="1028700" y="4525963"/>
              <a:ext cx="269875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8" y="26"/>
                </a:cxn>
                <a:cxn ang="0">
                  <a:pos x="31" y="26"/>
                </a:cxn>
                <a:cxn ang="0">
                  <a:pos x="31" y="107"/>
                </a:cxn>
                <a:cxn ang="0">
                  <a:pos x="159" y="107"/>
                </a:cxn>
                <a:cxn ang="0">
                  <a:pos x="159" y="133"/>
                </a:cxn>
                <a:cxn ang="0">
                  <a:pos x="31" y="133"/>
                </a:cxn>
                <a:cxn ang="0">
                  <a:pos x="31" y="218"/>
                </a:cxn>
                <a:cxn ang="0">
                  <a:pos x="170" y="218"/>
                </a:cxn>
                <a:cxn ang="0">
                  <a:pos x="170" y="246"/>
                </a:cxn>
                <a:cxn ang="0">
                  <a:pos x="0" y="246"/>
                </a:cxn>
                <a:cxn ang="0">
                  <a:pos x="0" y="0"/>
                </a:cxn>
              </a:cxnLst>
              <a:rect l="0" t="0" r="r" b="b"/>
              <a:pathLst>
                <a:path w="170" h="246">
                  <a:moveTo>
                    <a:pt x="0" y="0"/>
                  </a:moveTo>
                  <a:lnTo>
                    <a:pt x="168" y="0"/>
                  </a:lnTo>
                  <a:lnTo>
                    <a:pt x="168" y="26"/>
                  </a:lnTo>
                  <a:lnTo>
                    <a:pt x="31" y="26"/>
                  </a:lnTo>
                  <a:lnTo>
                    <a:pt x="31" y="107"/>
                  </a:lnTo>
                  <a:lnTo>
                    <a:pt x="159" y="107"/>
                  </a:lnTo>
                  <a:lnTo>
                    <a:pt x="159" y="133"/>
                  </a:lnTo>
                  <a:lnTo>
                    <a:pt x="31" y="133"/>
                  </a:lnTo>
                  <a:lnTo>
                    <a:pt x="31" y="218"/>
                  </a:lnTo>
                  <a:lnTo>
                    <a:pt x="170" y="218"/>
                  </a:lnTo>
                  <a:lnTo>
                    <a:pt x="170" y="246"/>
                  </a:lnTo>
                  <a:lnTo>
                    <a:pt x="0" y="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gray">
            <a:xfrm>
              <a:off x="1322388" y="4635500"/>
              <a:ext cx="269875" cy="280988"/>
            </a:xfrm>
            <a:custGeom>
              <a:avLst/>
              <a:gdLst/>
              <a:ahLst/>
              <a:cxnLst>
                <a:cxn ang="0">
                  <a:pos x="66" y="83"/>
                </a:cxn>
                <a:cxn ang="0">
                  <a:pos x="4" y="0"/>
                </a:cxn>
                <a:cxn ang="0">
                  <a:pos x="42" y="0"/>
                </a:cxn>
                <a:cxn ang="0">
                  <a:pos x="85" y="61"/>
                </a:cxn>
                <a:cxn ang="0">
                  <a:pos x="127" y="0"/>
                </a:cxn>
                <a:cxn ang="0">
                  <a:pos x="163" y="0"/>
                </a:cxn>
                <a:cxn ang="0">
                  <a:pos x="101" y="80"/>
                </a:cxn>
                <a:cxn ang="0">
                  <a:pos x="170" y="177"/>
                </a:cxn>
                <a:cxn ang="0">
                  <a:pos x="134" y="177"/>
                </a:cxn>
                <a:cxn ang="0">
                  <a:pos x="85" y="104"/>
                </a:cxn>
                <a:cxn ang="0">
                  <a:pos x="35" y="177"/>
                </a:cxn>
                <a:cxn ang="0">
                  <a:pos x="0" y="177"/>
                </a:cxn>
                <a:cxn ang="0">
                  <a:pos x="66" y="83"/>
                </a:cxn>
              </a:cxnLst>
              <a:rect l="0" t="0" r="r" b="b"/>
              <a:pathLst>
                <a:path w="170" h="177">
                  <a:moveTo>
                    <a:pt x="66" y="83"/>
                  </a:moveTo>
                  <a:lnTo>
                    <a:pt x="4" y="0"/>
                  </a:lnTo>
                  <a:lnTo>
                    <a:pt x="42" y="0"/>
                  </a:lnTo>
                  <a:lnTo>
                    <a:pt x="85" y="61"/>
                  </a:lnTo>
                  <a:lnTo>
                    <a:pt x="127" y="0"/>
                  </a:lnTo>
                  <a:lnTo>
                    <a:pt x="163" y="0"/>
                  </a:lnTo>
                  <a:lnTo>
                    <a:pt x="101" y="80"/>
                  </a:lnTo>
                  <a:lnTo>
                    <a:pt x="170" y="177"/>
                  </a:lnTo>
                  <a:lnTo>
                    <a:pt x="134" y="177"/>
                  </a:lnTo>
                  <a:lnTo>
                    <a:pt x="85" y="104"/>
                  </a:lnTo>
                  <a:lnTo>
                    <a:pt x="35" y="177"/>
                  </a:lnTo>
                  <a:lnTo>
                    <a:pt x="0" y="177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gray">
            <a:xfrm>
              <a:off x="1633538" y="4627563"/>
              <a:ext cx="266700" cy="3984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2"/>
                </a:cxn>
                <a:cxn ang="0">
                  <a:pos x="13" y="12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52" y="3"/>
                </a:cxn>
                <a:cxn ang="0">
                  <a:pos x="62" y="12"/>
                </a:cxn>
                <a:cxn ang="0">
                  <a:pos x="69" y="24"/>
                </a:cxn>
                <a:cxn ang="0">
                  <a:pos x="71" y="39"/>
                </a:cxn>
                <a:cxn ang="0">
                  <a:pos x="69" y="55"/>
                </a:cxn>
                <a:cxn ang="0">
                  <a:pos x="63" y="67"/>
                </a:cxn>
                <a:cxn ang="0">
                  <a:pos x="52" y="75"/>
                </a:cxn>
                <a:cxn ang="0">
                  <a:pos x="37" y="78"/>
                </a:cxn>
                <a:cxn ang="0">
                  <a:pos x="31" y="78"/>
                </a:cxn>
                <a:cxn ang="0">
                  <a:pos x="24" y="76"/>
                </a:cxn>
                <a:cxn ang="0">
                  <a:pos x="18" y="72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2" y="106"/>
                </a:cxn>
                <a:cxn ang="0">
                  <a:pos x="0" y="106"/>
                </a:cxn>
                <a:cxn ang="0">
                  <a:pos x="0" y="2"/>
                </a:cxn>
                <a:cxn ang="0">
                  <a:pos x="57" y="28"/>
                </a:cxn>
                <a:cxn ang="0">
                  <a:pos x="52" y="19"/>
                </a:cxn>
                <a:cxn ang="0">
                  <a:pos x="45" y="13"/>
                </a:cxn>
                <a:cxn ang="0">
                  <a:pos x="35" y="11"/>
                </a:cxn>
                <a:cxn ang="0">
                  <a:pos x="24" y="13"/>
                </a:cxn>
                <a:cxn ang="0">
                  <a:pos x="17" y="20"/>
                </a:cxn>
                <a:cxn ang="0">
                  <a:pos x="13" y="29"/>
                </a:cxn>
                <a:cxn ang="0">
                  <a:pos x="12" y="39"/>
                </a:cxn>
                <a:cxn ang="0">
                  <a:pos x="13" y="50"/>
                </a:cxn>
                <a:cxn ang="0">
                  <a:pos x="17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6" y="65"/>
                </a:cxn>
                <a:cxn ang="0">
                  <a:pos x="53" y="59"/>
                </a:cxn>
                <a:cxn ang="0">
                  <a:pos x="57" y="49"/>
                </a:cxn>
                <a:cxn ang="0">
                  <a:pos x="58" y="39"/>
                </a:cxn>
                <a:cxn ang="0">
                  <a:pos x="57" y="28"/>
                </a:cxn>
              </a:cxnLst>
              <a:rect l="0" t="0" r="r" b="b"/>
              <a:pathLst>
                <a:path w="71" h="10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2" y="0"/>
                    <a:pt x="47" y="1"/>
                    <a:pt x="52" y="3"/>
                  </a:cubicBezTo>
                  <a:cubicBezTo>
                    <a:pt x="56" y="5"/>
                    <a:pt x="60" y="8"/>
                    <a:pt x="62" y="12"/>
                  </a:cubicBezTo>
                  <a:cubicBezTo>
                    <a:pt x="65" y="15"/>
                    <a:pt x="67" y="20"/>
                    <a:pt x="69" y="24"/>
                  </a:cubicBezTo>
                  <a:cubicBezTo>
                    <a:pt x="70" y="29"/>
                    <a:pt x="71" y="34"/>
                    <a:pt x="71" y="39"/>
                  </a:cubicBezTo>
                  <a:cubicBezTo>
                    <a:pt x="71" y="45"/>
                    <a:pt x="70" y="50"/>
                    <a:pt x="69" y="55"/>
                  </a:cubicBezTo>
                  <a:cubicBezTo>
                    <a:pt x="68" y="59"/>
                    <a:pt x="65" y="63"/>
                    <a:pt x="63" y="67"/>
                  </a:cubicBezTo>
                  <a:cubicBezTo>
                    <a:pt x="60" y="70"/>
                    <a:pt x="56" y="73"/>
                    <a:pt x="52" y="75"/>
                  </a:cubicBezTo>
                  <a:cubicBezTo>
                    <a:pt x="48" y="77"/>
                    <a:pt x="42" y="78"/>
                    <a:pt x="37" y="78"/>
                  </a:cubicBezTo>
                  <a:cubicBezTo>
                    <a:pt x="35" y="78"/>
                    <a:pt x="33" y="78"/>
                    <a:pt x="31" y="78"/>
                  </a:cubicBezTo>
                  <a:cubicBezTo>
                    <a:pt x="28" y="78"/>
                    <a:pt x="26" y="77"/>
                    <a:pt x="24" y="76"/>
                  </a:cubicBezTo>
                  <a:cubicBezTo>
                    <a:pt x="22" y="75"/>
                    <a:pt x="20" y="74"/>
                    <a:pt x="18" y="72"/>
                  </a:cubicBezTo>
                  <a:cubicBezTo>
                    <a:pt x="16" y="71"/>
                    <a:pt x="14" y="69"/>
                    <a:pt x="13" y="6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2"/>
                  </a:lnTo>
                  <a:close/>
                  <a:moveTo>
                    <a:pt x="57" y="28"/>
                  </a:moveTo>
                  <a:cubicBezTo>
                    <a:pt x="56" y="25"/>
                    <a:pt x="54" y="22"/>
                    <a:pt x="52" y="19"/>
                  </a:cubicBezTo>
                  <a:cubicBezTo>
                    <a:pt x="51" y="17"/>
                    <a:pt x="48" y="15"/>
                    <a:pt x="45" y="13"/>
                  </a:cubicBezTo>
                  <a:cubicBezTo>
                    <a:pt x="42" y="12"/>
                    <a:pt x="39" y="11"/>
                    <a:pt x="35" y="11"/>
                  </a:cubicBezTo>
                  <a:cubicBezTo>
                    <a:pt x="31" y="11"/>
                    <a:pt x="27" y="12"/>
                    <a:pt x="24" y="13"/>
                  </a:cubicBezTo>
                  <a:cubicBezTo>
                    <a:pt x="21" y="15"/>
                    <a:pt x="19" y="17"/>
                    <a:pt x="17" y="20"/>
                  </a:cubicBezTo>
                  <a:cubicBezTo>
                    <a:pt x="15" y="22"/>
                    <a:pt x="14" y="25"/>
                    <a:pt x="13" y="29"/>
                  </a:cubicBezTo>
                  <a:cubicBezTo>
                    <a:pt x="12" y="32"/>
                    <a:pt x="12" y="36"/>
                    <a:pt x="12" y="39"/>
                  </a:cubicBezTo>
                  <a:cubicBezTo>
                    <a:pt x="12" y="43"/>
                    <a:pt x="12" y="46"/>
                    <a:pt x="13" y="50"/>
                  </a:cubicBezTo>
                  <a:cubicBezTo>
                    <a:pt x="14" y="53"/>
                    <a:pt x="15" y="56"/>
                    <a:pt x="17" y="59"/>
                  </a:cubicBezTo>
                  <a:cubicBezTo>
                    <a:pt x="19" y="61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0" y="68"/>
                    <a:pt x="43" y="67"/>
                    <a:pt x="46" y="65"/>
                  </a:cubicBezTo>
                  <a:cubicBezTo>
                    <a:pt x="49" y="63"/>
                    <a:pt x="51" y="61"/>
                    <a:pt x="53" y="59"/>
                  </a:cubicBezTo>
                  <a:cubicBezTo>
                    <a:pt x="55" y="56"/>
                    <a:pt x="56" y="53"/>
                    <a:pt x="57" y="49"/>
                  </a:cubicBezTo>
                  <a:cubicBezTo>
                    <a:pt x="58" y="46"/>
                    <a:pt x="58" y="42"/>
                    <a:pt x="58" y="39"/>
                  </a:cubicBezTo>
                  <a:cubicBezTo>
                    <a:pt x="58" y="35"/>
                    <a:pt x="58" y="32"/>
                    <a:pt x="57" y="28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gray">
            <a:xfrm>
              <a:off x="1938338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gray">
            <a:xfrm>
              <a:off x="2241550" y="4627563"/>
              <a:ext cx="15081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23" y="4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27" y="15"/>
                </a:cxn>
                <a:cxn ang="0">
                  <a:pos x="18" y="21"/>
                </a:cxn>
                <a:cxn ang="0">
                  <a:pos x="14" y="31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40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5" y="11"/>
                    <a:pt x="19" y="7"/>
                    <a:pt x="23" y="4"/>
                  </a:cubicBezTo>
                  <a:cubicBezTo>
                    <a:pt x="27" y="1"/>
                    <a:pt x="33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5" y="13"/>
                    <a:pt x="30" y="14"/>
                    <a:pt x="27" y="15"/>
                  </a:cubicBezTo>
                  <a:cubicBezTo>
                    <a:pt x="23" y="16"/>
                    <a:pt x="21" y="18"/>
                    <a:pt x="18" y="21"/>
                  </a:cubicBezTo>
                  <a:cubicBezTo>
                    <a:pt x="16" y="24"/>
                    <a:pt x="15" y="27"/>
                    <a:pt x="14" y="31"/>
                  </a:cubicBezTo>
                  <a:cubicBezTo>
                    <a:pt x="13" y="34"/>
                    <a:pt x="12" y="39"/>
                    <a:pt x="12" y="4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gray">
            <a:xfrm>
              <a:off x="2425700" y="4525963"/>
              <a:ext cx="44450" cy="390525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35"/>
                </a:cxn>
                <a:cxn ang="0">
                  <a:pos x="0" y="69"/>
                </a:cxn>
                <a:cxn ang="0">
                  <a:pos x="28" y="69"/>
                </a:cxn>
                <a:cxn ang="0">
                  <a:pos x="28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8" h="246">
                  <a:moveTo>
                    <a:pt x="28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5"/>
                  </a:lnTo>
                  <a:close/>
                  <a:moveTo>
                    <a:pt x="0" y="69"/>
                  </a:moveTo>
                  <a:lnTo>
                    <a:pt x="28" y="69"/>
                  </a:lnTo>
                  <a:lnTo>
                    <a:pt x="28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14"/>
            <p:cNvSpPr>
              <a:spLocks noEditPoints="1"/>
            </p:cNvSpPr>
            <p:nvPr/>
          </p:nvSpPr>
          <p:spPr bwMode="gray">
            <a:xfrm>
              <a:off x="2527300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4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gray">
            <a:xfrm>
              <a:off x="2832100" y="4627563"/>
              <a:ext cx="236538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7" y="8"/>
                </a:cxn>
                <a:cxn ang="0">
                  <a:pos x="61" y="16"/>
                </a:cxn>
                <a:cxn ang="0">
                  <a:pos x="63" y="27"/>
                </a:cxn>
                <a:cxn ang="0">
                  <a:pos x="63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6" y="15"/>
                </a:cxn>
                <a:cxn ang="0">
                  <a:pos x="35" y="11"/>
                </a:cxn>
                <a:cxn ang="0">
                  <a:pos x="25" y="13"/>
                </a:cxn>
                <a:cxn ang="0">
                  <a:pos x="18" y="17"/>
                </a:cxn>
                <a:cxn ang="0">
                  <a:pos x="14" y="25"/>
                </a:cxn>
                <a:cxn ang="0">
                  <a:pos x="13" y="34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3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9"/>
                    <a:pt x="18" y="5"/>
                    <a:pt x="22" y="3"/>
                  </a:cubicBezTo>
                  <a:cubicBezTo>
                    <a:pt x="27" y="1"/>
                    <a:pt x="31" y="0"/>
                    <a:pt x="37" y="0"/>
                  </a:cubicBezTo>
                  <a:cubicBezTo>
                    <a:pt x="42" y="0"/>
                    <a:pt x="46" y="1"/>
                    <a:pt x="49" y="2"/>
                  </a:cubicBezTo>
                  <a:cubicBezTo>
                    <a:pt x="52" y="3"/>
                    <a:pt x="55" y="5"/>
                    <a:pt x="57" y="8"/>
                  </a:cubicBezTo>
                  <a:cubicBezTo>
                    <a:pt x="59" y="10"/>
                    <a:pt x="61" y="13"/>
                    <a:pt x="61" y="16"/>
                  </a:cubicBezTo>
                  <a:cubicBezTo>
                    <a:pt x="62" y="20"/>
                    <a:pt x="63" y="23"/>
                    <a:pt x="63" y="27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9" y="18"/>
                    <a:pt x="46" y="15"/>
                  </a:cubicBezTo>
                  <a:cubicBezTo>
                    <a:pt x="43" y="12"/>
                    <a:pt x="40" y="11"/>
                    <a:pt x="35" y="11"/>
                  </a:cubicBezTo>
                  <a:cubicBezTo>
                    <a:pt x="31" y="11"/>
                    <a:pt x="28" y="11"/>
                    <a:pt x="25" y="13"/>
                  </a:cubicBezTo>
                  <a:cubicBezTo>
                    <a:pt x="22" y="14"/>
                    <a:pt x="20" y="15"/>
                    <a:pt x="18" y="17"/>
                  </a:cubicBezTo>
                  <a:cubicBezTo>
                    <a:pt x="16" y="20"/>
                    <a:pt x="15" y="22"/>
                    <a:pt x="14" y="25"/>
                  </a:cubicBezTo>
                  <a:cubicBezTo>
                    <a:pt x="13" y="28"/>
                    <a:pt x="13" y="31"/>
                    <a:pt x="13" y="34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gray">
            <a:xfrm>
              <a:off x="3121025" y="4627563"/>
              <a:ext cx="255588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8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4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5" y="49"/>
                </a:cxn>
                <a:cxn ang="0">
                  <a:pos x="68" y="49"/>
                </a:cxn>
                <a:cxn ang="0">
                  <a:pos x="57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8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8" y="12"/>
                </a:cxn>
                <a:cxn ang="0">
                  <a:pos x="19" y="3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7" y="6"/>
                </a:cxn>
                <a:cxn ang="0">
                  <a:pos x="64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8" y="15"/>
                  </a:cubicBezTo>
                  <a:cubicBezTo>
                    <a:pt x="45" y="12"/>
                    <a:pt x="41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19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19" y="62"/>
                    <a:pt x="22" y="64"/>
                    <a:pt x="24" y="65"/>
                  </a:cubicBezTo>
                  <a:cubicBezTo>
                    <a:pt x="27" y="67"/>
                    <a:pt x="31" y="68"/>
                    <a:pt x="35" y="68"/>
                  </a:cubicBezTo>
                  <a:cubicBezTo>
                    <a:pt x="41" y="68"/>
                    <a:pt x="45" y="66"/>
                    <a:pt x="49" y="63"/>
                  </a:cubicBezTo>
                  <a:cubicBezTo>
                    <a:pt x="52" y="59"/>
                    <a:pt x="54" y="55"/>
                    <a:pt x="55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6" y="58"/>
                    <a:pt x="63" y="66"/>
                    <a:pt x="57" y="71"/>
                  </a:cubicBezTo>
                  <a:cubicBezTo>
                    <a:pt x="52" y="76"/>
                    <a:pt x="44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5" y="74"/>
                    <a:pt x="11" y="71"/>
                    <a:pt x="8" y="68"/>
                  </a:cubicBezTo>
                  <a:cubicBezTo>
                    <a:pt x="6" y="64"/>
                    <a:pt x="3" y="60"/>
                    <a:pt x="2" y="56"/>
                  </a:cubicBezTo>
                  <a:cubicBezTo>
                    <a:pt x="0" y="51"/>
                    <a:pt x="0" y="46"/>
                    <a:pt x="0" y="40"/>
                  </a:cubicBezTo>
                  <a:cubicBezTo>
                    <a:pt x="0" y="35"/>
                    <a:pt x="0" y="29"/>
                    <a:pt x="2" y="24"/>
                  </a:cubicBezTo>
                  <a:cubicBezTo>
                    <a:pt x="3" y="19"/>
                    <a:pt x="5" y="15"/>
                    <a:pt x="8" y="12"/>
                  </a:cubicBezTo>
                  <a:cubicBezTo>
                    <a:pt x="11" y="8"/>
                    <a:pt x="15" y="5"/>
                    <a:pt x="19" y="3"/>
                  </a:cubicBezTo>
                  <a:cubicBezTo>
                    <a:pt x="24" y="1"/>
                    <a:pt x="29" y="0"/>
                    <a:pt x="35" y="0"/>
                  </a:cubicBezTo>
                  <a:cubicBezTo>
                    <a:pt x="39" y="0"/>
                    <a:pt x="43" y="0"/>
                    <a:pt x="47" y="1"/>
                  </a:cubicBezTo>
                  <a:cubicBezTo>
                    <a:pt x="51" y="2"/>
                    <a:pt x="54" y="4"/>
                    <a:pt x="57" y="6"/>
                  </a:cubicBezTo>
                  <a:cubicBezTo>
                    <a:pt x="60" y="8"/>
                    <a:pt x="62" y="11"/>
                    <a:pt x="64" y="14"/>
                  </a:cubicBezTo>
                  <a:cubicBezTo>
                    <a:pt x="66" y="17"/>
                    <a:pt x="67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gray">
            <a:xfrm>
              <a:off x="3409950" y="4627563"/>
              <a:ext cx="261938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7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9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gray">
            <a:xfrm>
              <a:off x="3833813" y="4548188"/>
              <a:ext cx="150813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6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5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3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6" y="83"/>
                    <a:pt x="26" y="84"/>
                  </a:cubicBezTo>
                  <a:cubicBezTo>
                    <a:pt x="26" y="85"/>
                    <a:pt x="27" y="85"/>
                    <a:pt x="27" y="86"/>
                  </a:cubicBezTo>
                  <a:cubicBezTo>
                    <a:pt x="28" y="86"/>
                    <a:pt x="29" y="86"/>
                    <a:pt x="30" y="87"/>
                  </a:cubicBezTo>
                  <a:cubicBezTo>
                    <a:pt x="31" y="87"/>
                    <a:pt x="33" y="87"/>
                    <a:pt x="35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8" y="98"/>
                    <a:pt x="25" y="98"/>
                    <a:pt x="23" y="97"/>
                  </a:cubicBezTo>
                  <a:cubicBezTo>
                    <a:pt x="21" y="97"/>
                    <a:pt x="19" y="96"/>
                    <a:pt x="17" y="95"/>
                  </a:cubicBezTo>
                  <a:cubicBezTo>
                    <a:pt x="16" y="94"/>
                    <a:pt x="15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gray">
            <a:xfrm>
              <a:off x="4037013" y="4525963"/>
              <a:ext cx="233363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2" y="30"/>
                </a:cxn>
                <a:cxn ang="0">
                  <a:pos x="29" y="28"/>
                </a:cxn>
                <a:cxn ang="0">
                  <a:pos x="36" y="27"/>
                </a:cxn>
                <a:cxn ang="0">
                  <a:pos x="48" y="29"/>
                </a:cxn>
                <a:cxn ang="0">
                  <a:pos x="56" y="35"/>
                </a:cxn>
                <a:cxn ang="0">
                  <a:pos x="60" y="43"/>
                </a:cxn>
                <a:cxn ang="0">
                  <a:pos x="62" y="54"/>
                </a:cxn>
                <a:cxn ang="0">
                  <a:pos x="62" y="104"/>
                </a:cxn>
                <a:cxn ang="0">
                  <a:pos x="49" y="104"/>
                </a:cxn>
                <a:cxn ang="0">
                  <a:pos x="49" y="53"/>
                </a:cxn>
                <a:cxn ang="0">
                  <a:pos x="45" y="42"/>
                </a:cxn>
                <a:cxn ang="0">
                  <a:pos x="34" y="38"/>
                </a:cxn>
                <a:cxn ang="0">
                  <a:pos x="24" y="40"/>
                </a:cxn>
                <a:cxn ang="0">
                  <a:pos x="17" y="44"/>
                </a:cxn>
                <a:cxn ang="0">
                  <a:pos x="13" y="52"/>
                </a:cxn>
                <a:cxn ang="0">
                  <a:pos x="12" y="61"/>
                </a:cxn>
                <a:cxn ang="0">
                  <a:pos x="12" y="104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62" h="104"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7"/>
                    <a:pt x="15" y="35"/>
                    <a:pt x="16" y="34"/>
                  </a:cubicBezTo>
                  <a:cubicBezTo>
                    <a:pt x="18" y="32"/>
                    <a:pt x="20" y="31"/>
                    <a:pt x="22" y="30"/>
                  </a:cubicBezTo>
                  <a:cubicBezTo>
                    <a:pt x="24" y="29"/>
                    <a:pt x="27" y="28"/>
                    <a:pt x="29" y="28"/>
                  </a:cubicBezTo>
                  <a:cubicBezTo>
                    <a:pt x="31" y="27"/>
                    <a:pt x="34" y="27"/>
                    <a:pt x="36" y="27"/>
                  </a:cubicBezTo>
                  <a:cubicBezTo>
                    <a:pt x="41" y="27"/>
                    <a:pt x="45" y="28"/>
                    <a:pt x="48" y="29"/>
                  </a:cubicBezTo>
                  <a:cubicBezTo>
                    <a:pt x="52" y="30"/>
                    <a:pt x="54" y="32"/>
                    <a:pt x="56" y="35"/>
                  </a:cubicBezTo>
                  <a:cubicBezTo>
                    <a:pt x="58" y="37"/>
                    <a:pt x="60" y="40"/>
                    <a:pt x="60" y="43"/>
                  </a:cubicBezTo>
                  <a:cubicBezTo>
                    <a:pt x="61" y="47"/>
                    <a:pt x="62" y="50"/>
                    <a:pt x="62" y="5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8"/>
                    <a:pt x="48" y="45"/>
                    <a:pt x="45" y="42"/>
                  </a:cubicBezTo>
                  <a:cubicBezTo>
                    <a:pt x="43" y="39"/>
                    <a:pt x="39" y="38"/>
                    <a:pt x="34" y="38"/>
                  </a:cubicBezTo>
                  <a:cubicBezTo>
                    <a:pt x="30" y="38"/>
                    <a:pt x="27" y="38"/>
                    <a:pt x="24" y="40"/>
                  </a:cubicBezTo>
                  <a:cubicBezTo>
                    <a:pt x="22" y="41"/>
                    <a:pt x="19" y="42"/>
                    <a:pt x="17" y="44"/>
                  </a:cubicBezTo>
                  <a:cubicBezTo>
                    <a:pt x="16" y="47"/>
                    <a:pt x="14" y="49"/>
                    <a:pt x="13" y="52"/>
                  </a:cubicBezTo>
                  <a:cubicBezTo>
                    <a:pt x="12" y="55"/>
                    <a:pt x="12" y="58"/>
                    <a:pt x="12" y="61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gray">
            <a:xfrm>
              <a:off x="4322763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2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49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1" y="76"/>
                    <a:pt x="44" y="78"/>
                    <a:pt x="36" y="78"/>
                  </a:cubicBezTo>
                  <a:cubicBezTo>
                    <a:pt x="30" y="78"/>
                    <a:pt x="24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2" y="23"/>
                  </a:cubicBezTo>
                  <a:cubicBezTo>
                    <a:pt x="4" y="19"/>
                    <a:pt x="6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2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1" y="19"/>
                    <a:pt x="49" y="17"/>
                  </a:cubicBezTo>
                  <a:cubicBezTo>
                    <a:pt x="48" y="15"/>
                    <a:pt x="45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gray">
            <a:xfrm>
              <a:off x="4762500" y="4627563"/>
              <a:ext cx="254000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9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6" y="49"/>
                </a:cxn>
                <a:cxn ang="0">
                  <a:pos x="68" y="49"/>
                </a:cxn>
                <a:cxn ang="0">
                  <a:pos x="58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9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9" y="12"/>
                </a:cxn>
                <a:cxn ang="0">
                  <a:pos x="20" y="3"/>
                </a:cxn>
                <a:cxn ang="0">
                  <a:pos x="36" y="0"/>
                </a:cxn>
                <a:cxn ang="0">
                  <a:pos x="48" y="1"/>
                </a:cxn>
                <a:cxn ang="0">
                  <a:pos x="58" y="6"/>
                </a:cxn>
                <a:cxn ang="0">
                  <a:pos x="65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9" y="15"/>
                  </a:cubicBezTo>
                  <a:cubicBezTo>
                    <a:pt x="46" y="12"/>
                    <a:pt x="42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20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20" y="62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1" y="68"/>
                    <a:pt x="46" y="66"/>
                    <a:pt x="49" y="63"/>
                  </a:cubicBezTo>
                  <a:cubicBezTo>
                    <a:pt x="53" y="59"/>
                    <a:pt x="55" y="55"/>
                    <a:pt x="5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7" y="58"/>
                    <a:pt x="63" y="66"/>
                    <a:pt x="58" y="71"/>
                  </a:cubicBezTo>
                  <a:cubicBezTo>
                    <a:pt x="52" y="76"/>
                    <a:pt x="45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6" y="74"/>
                    <a:pt x="12" y="71"/>
                    <a:pt x="9" y="68"/>
                  </a:cubicBezTo>
                  <a:cubicBezTo>
                    <a:pt x="6" y="64"/>
                    <a:pt x="4" y="60"/>
                    <a:pt x="2" y="56"/>
                  </a:cubicBezTo>
                  <a:cubicBezTo>
                    <a:pt x="1" y="51"/>
                    <a:pt x="0" y="46"/>
                    <a:pt x="0" y="40"/>
                  </a:cubicBezTo>
                  <a:cubicBezTo>
                    <a:pt x="0" y="35"/>
                    <a:pt x="1" y="29"/>
                    <a:pt x="2" y="24"/>
                  </a:cubicBezTo>
                  <a:cubicBezTo>
                    <a:pt x="4" y="19"/>
                    <a:pt x="6" y="15"/>
                    <a:pt x="9" y="12"/>
                  </a:cubicBezTo>
                  <a:cubicBezTo>
                    <a:pt x="12" y="8"/>
                    <a:pt x="15" y="5"/>
                    <a:pt x="20" y="3"/>
                  </a:cubicBezTo>
                  <a:cubicBezTo>
                    <a:pt x="24" y="1"/>
                    <a:pt x="30" y="0"/>
                    <a:pt x="36" y="0"/>
                  </a:cubicBezTo>
                  <a:cubicBezTo>
                    <a:pt x="40" y="0"/>
                    <a:pt x="44" y="0"/>
                    <a:pt x="48" y="1"/>
                  </a:cubicBezTo>
                  <a:cubicBezTo>
                    <a:pt x="51" y="2"/>
                    <a:pt x="55" y="4"/>
                    <a:pt x="58" y="6"/>
                  </a:cubicBezTo>
                  <a:cubicBezTo>
                    <a:pt x="60" y="8"/>
                    <a:pt x="63" y="11"/>
                    <a:pt x="65" y="14"/>
                  </a:cubicBezTo>
                  <a:cubicBezTo>
                    <a:pt x="66" y="17"/>
                    <a:pt x="68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gray">
            <a:xfrm>
              <a:off x="5051425" y="4627563"/>
              <a:ext cx="273050" cy="29368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7" y="0"/>
                </a:cxn>
                <a:cxn ang="0">
                  <a:pos x="53" y="3"/>
                </a:cxn>
                <a:cxn ang="0">
                  <a:pos x="64" y="11"/>
                </a:cxn>
                <a:cxn ang="0">
                  <a:pos x="71" y="24"/>
                </a:cxn>
                <a:cxn ang="0">
                  <a:pos x="73" y="39"/>
                </a:cxn>
                <a:cxn ang="0">
                  <a:pos x="71" y="55"/>
                </a:cxn>
                <a:cxn ang="0">
                  <a:pos x="64" y="67"/>
                </a:cxn>
                <a:cxn ang="0">
                  <a:pos x="53" y="75"/>
                </a:cxn>
                <a:cxn ang="0">
                  <a:pos x="37" y="78"/>
                </a:cxn>
                <a:cxn ang="0">
                  <a:pos x="21" y="75"/>
                </a:cxn>
                <a:cxn ang="0">
                  <a:pos x="10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4"/>
                </a:cxn>
                <a:cxn ang="0">
                  <a:pos x="15" y="51"/>
                </a:cxn>
                <a:cxn ang="0">
                  <a:pos x="20" y="60"/>
                </a:cxn>
                <a:cxn ang="0">
                  <a:pos x="28" y="66"/>
                </a:cxn>
                <a:cxn ang="0">
                  <a:pos x="37" y="68"/>
                </a:cxn>
                <a:cxn ang="0">
                  <a:pos x="46" y="66"/>
                </a:cxn>
                <a:cxn ang="0">
                  <a:pos x="53" y="60"/>
                </a:cxn>
                <a:cxn ang="0">
                  <a:pos x="58" y="51"/>
                </a:cxn>
                <a:cxn ang="0">
                  <a:pos x="60" y="39"/>
                </a:cxn>
                <a:cxn ang="0">
                  <a:pos x="58" y="27"/>
                </a:cxn>
                <a:cxn ang="0">
                  <a:pos x="53" y="18"/>
                </a:cxn>
                <a:cxn ang="0">
                  <a:pos x="46" y="13"/>
                </a:cxn>
                <a:cxn ang="0">
                  <a:pos x="37" y="11"/>
                </a:cxn>
                <a:cxn ang="0">
                  <a:pos x="28" y="13"/>
                </a:cxn>
                <a:cxn ang="0">
                  <a:pos x="20" y="18"/>
                </a:cxn>
                <a:cxn ang="0">
                  <a:pos x="15" y="27"/>
                </a:cxn>
                <a:cxn ang="0">
                  <a:pos x="13" y="39"/>
                </a:cxn>
                <a:cxn ang="0">
                  <a:pos x="15" y="51"/>
                </a:cxn>
              </a:cxnLst>
              <a:rect l="0" t="0" r="r" b="b"/>
              <a:pathLst>
                <a:path w="73" h="78">
                  <a:moveTo>
                    <a:pt x="3" y="24"/>
                  </a:moveTo>
                  <a:cubicBezTo>
                    <a:pt x="4" y="19"/>
                    <a:pt x="7" y="15"/>
                    <a:pt x="10" y="11"/>
                  </a:cubicBezTo>
                  <a:cubicBezTo>
                    <a:pt x="13" y="8"/>
                    <a:pt x="17" y="5"/>
                    <a:pt x="21" y="3"/>
                  </a:cubicBezTo>
                  <a:cubicBezTo>
                    <a:pt x="26" y="1"/>
                    <a:pt x="31" y="0"/>
                    <a:pt x="37" y="0"/>
                  </a:cubicBezTo>
                  <a:cubicBezTo>
                    <a:pt x="43" y="0"/>
                    <a:pt x="48" y="1"/>
                    <a:pt x="53" y="3"/>
                  </a:cubicBezTo>
                  <a:cubicBezTo>
                    <a:pt x="57" y="5"/>
                    <a:pt x="61" y="8"/>
                    <a:pt x="64" y="11"/>
                  </a:cubicBezTo>
                  <a:cubicBezTo>
                    <a:pt x="67" y="15"/>
                    <a:pt x="69" y="19"/>
                    <a:pt x="71" y="24"/>
                  </a:cubicBezTo>
                  <a:cubicBezTo>
                    <a:pt x="73" y="29"/>
                    <a:pt x="73" y="34"/>
                    <a:pt x="73" y="39"/>
                  </a:cubicBezTo>
                  <a:cubicBezTo>
                    <a:pt x="73" y="45"/>
                    <a:pt x="73" y="50"/>
                    <a:pt x="71" y="55"/>
                  </a:cubicBezTo>
                  <a:cubicBezTo>
                    <a:pt x="69" y="59"/>
                    <a:pt x="67" y="64"/>
                    <a:pt x="64" y="67"/>
                  </a:cubicBezTo>
                  <a:cubicBezTo>
                    <a:pt x="61" y="71"/>
                    <a:pt x="57" y="73"/>
                    <a:pt x="53" y="75"/>
                  </a:cubicBezTo>
                  <a:cubicBezTo>
                    <a:pt x="48" y="77"/>
                    <a:pt x="43" y="78"/>
                    <a:pt x="37" y="78"/>
                  </a:cubicBezTo>
                  <a:cubicBezTo>
                    <a:pt x="31" y="78"/>
                    <a:pt x="26" y="77"/>
                    <a:pt x="21" y="75"/>
                  </a:cubicBezTo>
                  <a:cubicBezTo>
                    <a:pt x="17" y="73"/>
                    <a:pt x="13" y="71"/>
                    <a:pt x="10" y="67"/>
                  </a:cubicBezTo>
                  <a:cubicBezTo>
                    <a:pt x="7" y="64"/>
                    <a:pt x="4" y="59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4"/>
                    <a:pt x="1" y="29"/>
                    <a:pt x="3" y="24"/>
                  </a:cubicBezTo>
                  <a:close/>
                  <a:moveTo>
                    <a:pt x="15" y="51"/>
                  </a:moveTo>
                  <a:cubicBezTo>
                    <a:pt x="16" y="55"/>
                    <a:pt x="18" y="58"/>
                    <a:pt x="20" y="60"/>
                  </a:cubicBezTo>
                  <a:cubicBezTo>
                    <a:pt x="22" y="63"/>
                    <a:pt x="25" y="64"/>
                    <a:pt x="28" y="66"/>
                  </a:cubicBezTo>
                  <a:cubicBezTo>
                    <a:pt x="31" y="67"/>
                    <a:pt x="34" y="68"/>
                    <a:pt x="37" y="68"/>
                  </a:cubicBezTo>
                  <a:cubicBezTo>
                    <a:pt x="40" y="68"/>
                    <a:pt x="43" y="67"/>
                    <a:pt x="46" y="66"/>
                  </a:cubicBezTo>
                  <a:cubicBezTo>
                    <a:pt x="49" y="64"/>
                    <a:pt x="51" y="63"/>
                    <a:pt x="53" y="60"/>
                  </a:cubicBezTo>
                  <a:cubicBezTo>
                    <a:pt x="56" y="58"/>
                    <a:pt x="57" y="55"/>
                    <a:pt x="58" y="51"/>
                  </a:cubicBezTo>
                  <a:cubicBezTo>
                    <a:pt x="60" y="48"/>
                    <a:pt x="60" y="44"/>
                    <a:pt x="60" y="39"/>
                  </a:cubicBezTo>
                  <a:cubicBezTo>
                    <a:pt x="60" y="35"/>
                    <a:pt x="60" y="31"/>
                    <a:pt x="58" y="27"/>
                  </a:cubicBezTo>
                  <a:cubicBezTo>
                    <a:pt x="57" y="24"/>
                    <a:pt x="56" y="21"/>
                    <a:pt x="53" y="18"/>
                  </a:cubicBezTo>
                  <a:cubicBezTo>
                    <a:pt x="51" y="16"/>
                    <a:pt x="49" y="14"/>
                    <a:pt x="46" y="13"/>
                  </a:cubicBezTo>
                  <a:cubicBezTo>
                    <a:pt x="43" y="11"/>
                    <a:pt x="40" y="11"/>
                    <a:pt x="37" y="11"/>
                  </a:cubicBezTo>
                  <a:cubicBezTo>
                    <a:pt x="34" y="11"/>
                    <a:pt x="31" y="11"/>
                    <a:pt x="28" y="13"/>
                  </a:cubicBezTo>
                  <a:cubicBezTo>
                    <a:pt x="25" y="14"/>
                    <a:pt x="22" y="16"/>
                    <a:pt x="20" y="18"/>
                  </a:cubicBezTo>
                  <a:cubicBezTo>
                    <a:pt x="18" y="21"/>
                    <a:pt x="16" y="24"/>
                    <a:pt x="15" y="27"/>
                  </a:cubicBezTo>
                  <a:cubicBezTo>
                    <a:pt x="14" y="31"/>
                    <a:pt x="13" y="35"/>
                    <a:pt x="13" y="39"/>
                  </a:cubicBezTo>
                  <a:cubicBezTo>
                    <a:pt x="13" y="44"/>
                    <a:pt x="14" y="48"/>
                    <a:pt x="15" y="51"/>
                  </a:cubicBez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gray">
            <a:xfrm>
              <a:off x="5376863" y="4627563"/>
              <a:ext cx="3984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1" y="0"/>
                </a:cxn>
                <a:cxn ang="0">
                  <a:pos x="91" y="1"/>
                </a:cxn>
                <a:cxn ang="0">
                  <a:pos x="99" y="5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6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3" y="21"/>
                </a:cxn>
                <a:cxn ang="0">
                  <a:pos x="91" y="16"/>
                </a:cxn>
                <a:cxn ang="0">
                  <a:pos x="86" y="12"/>
                </a:cxn>
                <a:cxn ang="0">
                  <a:pos x="79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7" y="77"/>
                </a:cxn>
                <a:cxn ang="0">
                  <a:pos x="47" y="27"/>
                </a:cxn>
                <a:cxn ang="0">
                  <a:pos x="46" y="21"/>
                </a:cxn>
                <a:cxn ang="0">
                  <a:pos x="44" y="15"/>
                </a:cxn>
                <a:cxn ang="0">
                  <a:pos x="40" y="12"/>
                </a:cxn>
                <a:cxn ang="0">
                  <a:pos x="33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4" y="25"/>
                </a:cxn>
                <a:cxn ang="0">
                  <a:pos x="13" y="30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6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8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3" y="5"/>
                    <a:pt x="56" y="8"/>
                    <a:pt x="57" y="13"/>
                  </a:cubicBezTo>
                  <a:cubicBezTo>
                    <a:pt x="60" y="9"/>
                    <a:pt x="63" y="5"/>
                    <a:pt x="67" y="3"/>
                  </a:cubicBezTo>
                  <a:cubicBezTo>
                    <a:pt x="71" y="1"/>
                    <a:pt x="76" y="0"/>
                    <a:pt x="81" y="0"/>
                  </a:cubicBezTo>
                  <a:cubicBezTo>
                    <a:pt x="84" y="0"/>
                    <a:pt x="88" y="0"/>
                    <a:pt x="91" y="1"/>
                  </a:cubicBezTo>
                  <a:cubicBezTo>
                    <a:pt x="94" y="2"/>
                    <a:pt x="97" y="3"/>
                    <a:pt x="99" y="5"/>
                  </a:cubicBezTo>
                  <a:cubicBezTo>
                    <a:pt x="101" y="7"/>
                    <a:pt x="103" y="9"/>
                    <a:pt x="104" y="12"/>
                  </a:cubicBezTo>
                  <a:cubicBezTo>
                    <a:pt x="105" y="14"/>
                    <a:pt x="106" y="18"/>
                    <a:pt x="106" y="22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3" y="21"/>
                  </a:cubicBezTo>
                  <a:cubicBezTo>
                    <a:pt x="92" y="19"/>
                    <a:pt x="92" y="17"/>
                    <a:pt x="91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2" y="11"/>
                    <a:pt x="79" y="11"/>
                  </a:cubicBezTo>
                  <a:cubicBezTo>
                    <a:pt x="73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5"/>
                    <a:pt x="47" y="23"/>
                    <a:pt x="46" y="21"/>
                  </a:cubicBezTo>
                  <a:cubicBezTo>
                    <a:pt x="46" y="19"/>
                    <a:pt x="45" y="17"/>
                    <a:pt x="44" y="15"/>
                  </a:cubicBezTo>
                  <a:cubicBezTo>
                    <a:pt x="43" y="14"/>
                    <a:pt x="41" y="13"/>
                    <a:pt x="40" y="12"/>
                  </a:cubicBezTo>
                  <a:cubicBezTo>
                    <a:pt x="38" y="11"/>
                    <a:pt x="35" y="11"/>
                    <a:pt x="33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1" y="14"/>
                    <a:pt x="19" y="16"/>
                    <a:pt x="17" y="18"/>
                  </a:cubicBezTo>
                  <a:cubicBezTo>
                    <a:pt x="16" y="20"/>
                    <a:pt x="14" y="22"/>
                    <a:pt x="14" y="25"/>
                  </a:cubicBezTo>
                  <a:cubicBezTo>
                    <a:pt x="13" y="27"/>
                    <a:pt x="13" y="28"/>
                    <a:pt x="13" y="30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gray">
            <a:xfrm>
              <a:off x="5843588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8" y="3"/>
                </a:cxn>
                <a:cxn ang="0">
                  <a:pos x="56" y="13"/>
                </a:cxn>
                <a:cxn ang="0">
                  <a:pos x="66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5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5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5" y="0"/>
                    <a:pt x="36" y="0"/>
                  </a:cubicBezTo>
                  <a:cubicBezTo>
                    <a:pt x="40" y="0"/>
                    <a:pt x="45" y="1"/>
                    <a:pt x="48" y="3"/>
                  </a:cubicBezTo>
                  <a:cubicBezTo>
                    <a:pt x="52" y="5"/>
                    <a:pt x="55" y="8"/>
                    <a:pt x="56" y="13"/>
                  </a:cubicBezTo>
                  <a:cubicBezTo>
                    <a:pt x="59" y="9"/>
                    <a:pt x="62" y="5"/>
                    <a:pt x="66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3" y="2"/>
                    <a:pt x="96" y="3"/>
                    <a:pt x="98" y="5"/>
                  </a:cubicBezTo>
                  <a:cubicBezTo>
                    <a:pt x="100" y="7"/>
                    <a:pt x="102" y="9"/>
                    <a:pt x="103" y="12"/>
                  </a:cubicBezTo>
                  <a:cubicBezTo>
                    <a:pt x="104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2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7" y="13"/>
                    <a:pt x="85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7" y="13"/>
                    <a:pt x="64" y="16"/>
                  </a:cubicBezTo>
                  <a:cubicBezTo>
                    <a:pt x="60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5" y="19"/>
                    <a:pt x="44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8" y="11"/>
                    <a:pt x="25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2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gray">
            <a:xfrm>
              <a:off x="6308725" y="4525963"/>
              <a:ext cx="46038" cy="390525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35"/>
                </a:cxn>
                <a:cxn ang="0">
                  <a:pos x="0" y="69"/>
                </a:cxn>
                <a:cxn ang="0">
                  <a:pos x="29" y="69"/>
                </a:cxn>
                <a:cxn ang="0">
                  <a:pos x="29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9" h="246">
                  <a:moveTo>
                    <a:pt x="29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35"/>
                  </a:lnTo>
                  <a:close/>
                  <a:moveTo>
                    <a:pt x="0" y="69"/>
                  </a:moveTo>
                  <a:lnTo>
                    <a:pt x="29" y="69"/>
                  </a:lnTo>
                  <a:lnTo>
                    <a:pt x="29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gray">
            <a:xfrm>
              <a:off x="6396038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29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0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2" y="81"/>
                </a:cxn>
                <a:cxn ang="0">
                  <a:pos x="12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2" y="23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5" y="85"/>
                    <a:pt x="26" y="85"/>
                    <a:pt x="27" y="86"/>
                  </a:cubicBezTo>
                  <a:cubicBezTo>
                    <a:pt x="27" y="86"/>
                    <a:pt x="28" y="86"/>
                    <a:pt x="29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27" y="98"/>
                    <a:pt x="24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2" y="85"/>
                    <a:pt x="12" y="81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gray">
            <a:xfrm>
              <a:off x="6594475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6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6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2" y="5"/>
                    <a:pt x="55" y="8"/>
                    <a:pt x="57" y="13"/>
                  </a:cubicBezTo>
                  <a:cubicBezTo>
                    <a:pt x="59" y="9"/>
                    <a:pt x="63" y="5"/>
                    <a:pt x="67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4" y="2"/>
                    <a:pt x="96" y="3"/>
                    <a:pt x="98" y="5"/>
                  </a:cubicBezTo>
                  <a:cubicBezTo>
                    <a:pt x="101" y="7"/>
                    <a:pt x="102" y="9"/>
                    <a:pt x="103" y="12"/>
                  </a:cubicBezTo>
                  <a:cubicBezTo>
                    <a:pt x="105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6" y="21"/>
                  </a:cubicBezTo>
                  <a:cubicBezTo>
                    <a:pt x="45" y="19"/>
                    <a:pt x="45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3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5" name="Freeform 28"/>
            <p:cNvSpPr>
              <a:spLocks noEditPoints="1"/>
            </p:cNvSpPr>
            <p:nvPr/>
          </p:nvSpPr>
          <p:spPr bwMode="gray">
            <a:xfrm>
              <a:off x="7040563" y="4627563"/>
              <a:ext cx="263525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1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6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70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9" y="60"/>
                </a:cxn>
                <a:cxn ang="0">
                  <a:pos x="26" y="66"/>
                </a:cxn>
                <a:cxn ang="0">
                  <a:pos x="37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20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1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5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6" y="1"/>
                    <a:pt x="30" y="0"/>
                    <a:pt x="36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7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70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4" y="49"/>
                    <a:pt x="14" y="52"/>
                  </a:cubicBezTo>
                  <a:cubicBezTo>
                    <a:pt x="15" y="55"/>
                    <a:pt x="17" y="58"/>
                    <a:pt x="19" y="60"/>
                  </a:cubicBezTo>
                  <a:cubicBezTo>
                    <a:pt x="21" y="62"/>
                    <a:pt x="23" y="64"/>
                    <a:pt x="26" y="66"/>
                  </a:cubicBezTo>
                  <a:cubicBezTo>
                    <a:pt x="29" y="67"/>
                    <a:pt x="33" y="68"/>
                    <a:pt x="37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6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1" y="11"/>
                    <a:pt x="38" y="11"/>
                    <a:pt x="35" y="11"/>
                  </a:cubicBezTo>
                  <a:cubicBezTo>
                    <a:pt x="32" y="11"/>
                    <a:pt x="29" y="11"/>
                    <a:pt x="26" y="12"/>
                  </a:cubicBezTo>
                  <a:cubicBezTo>
                    <a:pt x="24" y="14"/>
                    <a:pt x="21" y="15"/>
                    <a:pt x="20" y="17"/>
                  </a:cubicBezTo>
                  <a:cubicBezTo>
                    <a:pt x="18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gray">
            <a:xfrm>
              <a:off x="7348538" y="4627563"/>
              <a:ext cx="2333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48" y="2"/>
                </a:cxn>
                <a:cxn ang="0">
                  <a:pos x="56" y="8"/>
                </a:cxn>
                <a:cxn ang="0">
                  <a:pos x="61" y="16"/>
                </a:cxn>
                <a:cxn ang="0">
                  <a:pos x="62" y="27"/>
                </a:cxn>
                <a:cxn ang="0">
                  <a:pos x="62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5" y="15"/>
                </a:cxn>
                <a:cxn ang="0">
                  <a:pos x="34" y="11"/>
                </a:cxn>
                <a:cxn ang="0">
                  <a:pos x="24" y="13"/>
                </a:cxn>
                <a:cxn ang="0">
                  <a:pos x="18" y="17"/>
                </a:cxn>
                <a:cxn ang="0">
                  <a:pos x="13" y="25"/>
                </a:cxn>
                <a:cxn ang="0">
                  <a:pos x="12" y="34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2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4" y="9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1" y="0"/>
                    <a:pt x="45" y="1"/>
                    <a:pt x="48" y="2"/>
                  </a:cubicBezTo>
                  <a:cubicBezTo>
                    <a:pt x="52" y="3"/>
                    <a:pt x="54" y="5"/>
                    <a:pt x="56" y="8"/>
                  </a:cubicBezTo>
                  <a:cubicBezTo>
                    <a:pt x="58" y="10"/>
                    <a:pt x="60" y="13"/>
                    <a:pt x="61" y="16"/>
                  </a:cubicBezTo>
                  <a:cubicBezTo>
                    <a:pt x="61" y="20"/>
                    <a:pt x="62" y="23"/>
                    <a:pt x="62" y="2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8" y="18"/>
                    <a:pt x="45" y="15"/>
                  </a:cubicBezTo>
                  <a:cubicBezTo>
                    <a:pt x="43" y="12"/>
                    <a:pt x="39" y="11"/>
                    <a:pt x="34" y="11"/>
                  </a:cubicBezTo>
                  <a:cubicBezTo>
                    <a:pt x="31" y="11"/>
                    <a:pt x="27" y="11"/>
                    <a:pt x="24" y="13"/>
                  </a:cubicBezTo>
                  <a:cubicBezTo>
                    <a:pt x="22" y="14"/>
                    <a:pt x="19" y="15"/>
                    <a:pt x="18" y="17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3" y="28"/>
                    <a:pt x="12" y="31"/>
                    <a:pt x="12" y="34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gray">
            <a:xfrm>
              <a:off x="7620000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6" y="85"/>
                    <a:pt x="26" y="85"/>
                    <a:pt x="27" y="86"/>
                  </a:cubicBezTo>
                  <a:cubicBezTo>
                    <a:pt x="27" y="86"/>
                    <a:pt x="28" y="86"/>
                    <a:pt x="30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7" y="98"/>
                    <a:pt x="25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gray">
            <a:xfrm>
              <a:off x="7796213" y="4484688"/>
              <a:ext cx="315913" cy="315913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12" y="12"/>
                </a:cxn>
                <a:cxn ang="0">
                  <a:pos x="26" y="3"/>
                </a:cxn>
                <a:cxn ang="0">
                  <a:pos x="42" y="0"/>
                </a:cxn>
                <a:cxn ang="0">
                  <a:pos x="58" y="3"/>
                </a:cxn>
                <a:cxn ang="0">
                  <a:pos x="72" y="12"/>
                </a:cxn>
                <a:cxn ang="0">
                  <a:pos x="81" y="25"/>
                </a:cxn>
                <a:cxn ang="0">
                  <a:pos x="84" y="42"/>
                </a:cxn>
                <a:cxn ang="0">
                  <a:pos x="81" y="59"/>
                </a:cxn>
                <a:cxn ang="0">
                  <a:pos x="72" y="72"/>
                </a:cxn>
                <a:cxn ang="0">
                  <a:pos x="58" y="81"/>
                </a:cxn>
                <a:cxn ang="0">
                  <a:pos x="42" y="84"/>
                </a:cxn>
                <a:cxn ang="0">
                  <a:pos x="26" y="81"/>
                </a:cxn>
                <a:cxn ang="0">
                  <a:pos x="12" y="72"/>
                </a:cxn>
                <a:cxn ang="0">
                  <a:pos x="3" y="59"/>
                </a:cxn>
                <a:cxn ang="0">
                  <a:pos x="0" y="42"/>
                </a:cxn>
                <a:cxn ang="0">
                  <a:pos x="3" y="25"/>
                </a:cxn>
                <a:cxn ang="0">
                  <a:pos x="10" y="56"/>
                </a:cxn>
                <a:cxn ang="0">
                  <a:pos x="17" y="68"/>
                </a:cxn>
                <a:cxn ang="0">
                  <a:pos x="28" y="75"/>
                </a:cxn>
                <a:cxn ang="0">
                  <a:pos x="42" y="78"/>
                </a:cxn>
                <a:cxn ang="0">
                  <a:pos x="56" y="75"/>
                </a:cxn>
                <a:cxn ang="0">
                  <a:pos x="67" y="68"/>
                </a:cxn>
                <a:cxn ang="0">
                  <a:pos x="74" y="56"/>
                </a:cxn>
                <a:cxn ang="0">
                  <a:pos x="77" y="42"/>
                </a:cxn>
                <a:cxn ang="0">
                  <a:pos x="74" y="28"/>
                </a:cxn>
                <a:cxn ang="0">
                  <a:pos x="67" y="16"/>
                </a:cxn>
                <a:cxn ang="0">
                  <a:pos x="56" y="9"/>
                </a:cxn>
                <a:cxn ang="0">
                  <a:pos x="42" y="6"/>
                </a:cxn>
                <a:cxn ang="0">
                  <a:pos x="28" y="9"/>
                </a:cxn>
                <a:cxn ang="0">
                  <a:pos x="17" y="16"/>
                </a:cxn>
                <a:cxn ang="0">
                  <a:pos x="10" y="28"/>
                </a:cxn>
                <a:cxn ang="0">
                  <a:pos x="7" y="42"/>
                </a:cxn>
                <a:cxn ang="0">
                  <a:pos x="10" y="56"/>
                </a:cxn>
                <a:cxn ang="0">
                  <a:pos x="26" y="17"/>
                </a:cxn>
                <a:cxn ang="0">
                  <a:pos x="45" y="17"/>
                </a:cxn>
                <a:cxn ang="0">
                  <a:pos x="58" y="21"/>
                </a:cxn>
                <a:cxn ang="0">
                  <a:pos x="62" y="32"/>
                </a:cxn>
                <a:cxn ang="0">
                  <a:pos x="58" y="41"/>
                </a:cxn>
                <a:cxn ang="0">
                  <a:pos x="49" y="45"/>
                </a:cxn>
                <a:cxn ang="0">
                  <a:pos x="63" y="67"/>
                </a:cxn>
                <a:cxn ang="0">
                  <a:pos x="55" y="67"/>
                </a:cxn>
                <a:cxn ang="0">
                  <a:pos x="41" y="46"/>
                </a:cxn>
                <a:cxn ang="0">
                  <a:pos x="33" y="46"/>
                </a:cxn>
                <a:cxn ang="0">
                  <a:pos x="33" y="67"/>
                </a:cxn>
                <a:cxn ang="0">
                  <a:pos x="26" y="67"/>
                </a:cxn>
                <a:cxn ang="0">
                  <a:pos x="26" y="17"/>
                </a:cxn>
                <a:cxn ang="0">
                  <a:pos x="33" y="39"/>
                </a:cxn>
                <a:cxn ang="0">
                  <a:pos x="41" y="39"/>
                </a:cxn>
                <a:cxn ang="0">
                  <a:pos x="46" y="39"/>
                </a:cxn>
                <a:cxn ang="0">
                  <a:pos x="50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53" y="27"/>
                </a:cxn>
                <a:cxn ang="0">
                  <a:pos x="51" y="25"/>
                </a:cxn>
                <a:cxn ang="0">
                  <a:pos x="47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33" y="39"/>
                </a:cxn>
              </a:cxnLst>
              <a:rect l="0" t="0" r="r" b="b"/>
              <a:pathLst>
                <a:path w="84" h="84">
                  <a:moveTo>
                    <a:pt x="3" y="25"/>
                  </a:moveTo>
                  <a:cubicBezTo>
                    <a:pt x="5" y="20"/>
                    <a:pt x="8" y="16"/>
                    <a:pt x="12" y="12"/>
                  </a:cubicBezTo>
                  <a:cubicBezTo>
                    <a:pt x="16" y="8"/>
                    <a:pt x="21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48" y="0"/>
                    <a:pt x="53" y="1"/>
                    <a:pt x="58" y="3"/>
                  </a:cubicBezTo>
                  <a:cubicBezTo>
                    <a:pt x="64" y="5"/>
                    <a:pt x="68" y="8"/>
                    <a:pt x="72" y="12"/>
                  </a:cubicBezTo>
                  <a:cubicBezTo>
                    <a:pt x="76" y="16"/>
                    <a:pt x="79" y="20"/>
                    <a:pt x="81" y="25"/>
                  </a:cubicBezTo>
                  <a:cubicBezTo>
                    <a:pt x="83" y="30"/>
                    <a:pt x="84" y="36"/>
                    <a:pt x="84" y="42"/>
                  </a:cubicBezTo>
                  <a:cubicBezTo>
                    <a:pt x="84" y="48"/>
                    <a:pt x="83" y="54"/>
                    <a:pt x="81" y="59"/>
                  </a:cubicBezTo>
                  <a:cubicBezTo>
                    <a:pt x="79" y="64"/>
                    <a:pt x="76" y="68"/>
                    <a:pt x="72" y="72"/>
                  </a:cubicBezTo>
                  <a:cubicBezTo>
                    <a:pt x="68" y="76"/>
                    <a:pt x="64" y="79"/>
                    <a:pt x="58" y="81"/>
                  </a:cubicBezTo>
                  <a:cubicBezTo>
                    <a:pt x="53" y="83"/>
                    <a:pt x="48" y="84"/>
                    <a:pt x="42" y="84"/>
                  </a:cubicBezTo>
                  <a:cubicBezTo>
                    <a:pt x="36" y="84"/>
                    <a:pt x="31" y="83"/>
                    <a:pt x="26" y="81"/>
                  </a:cubicBezTo>
                  <a:cubicBezTo>
                    <a:pt x="21" y="79"/>
                    <a:pt x="16" y="76"/>
                    <a:pt x="12" y="72"/>
                  </a:cubicBezTo>
                  <a:cubicBezTo>
                    <a:pt x="8" y="68"/>
                    <a:pt x="5" y="64"/>
                    <a:pt x="3" y="59"/>
                  </a:cubicBezTo>
                  <a:cubicBezTo>
                    <a:pt x="1" y="54"/>
                    <a:pt x="0" y="48"/>
                    <a:pt x="0" y="42"/>
                  </a:cubicBezTo>
                  <a:cubicBezTo>
                    <a:pt x="0" y="36"/>
                    <a:pt x="1" y="30"/>
                    <a:pt x="3" y="25"/>
                  </a:cubicBezTo>
                  <a:close/>
                  <a:moveTo>
                    <a:pt x="10" y="56"/>
                  </a:moveTo>
                  <a:cubicBezTo>
                    <a:pt x="12" y="61"/>
                    <a:pt x="14" y="65"/>
                    <a:pt x="17" y="68"/>
                  </a:cubicBezTo>
                  <a:cubicBezTo>
                    <a:pt x="20" y="71"/>
                    <a:pt x="24" y="74"/>
                    <a:pt x="28" y="75"/>
                  </a:cubicBezTo>
                  <a:cubicBezTo>
                    <a:pt x="33" y="77"/>
                    <a:pt x="37" y="78"/>
                    <a:pt x="42" y="78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60" y="74"/>
                    <a:pt x="64" y="71"/>
                    <a:pt x="67" y="68"/>
                  </a:cubicBezTo>
                  <a:cubicBezTo>
                    <a:pt x="70" y="65"/>
                    <a:pt x="72" y="61"/>
                    <a:pt x="74" y="56"/>
                  </a:cubicBezTo>
                  <a:cubicBezTo>
                    <a:pt x="76" y="52"/>
                    <a:pt x="77" y="47"/>
                    <a:pt x="77" y="42"/>
                  </a:cubicBezTo>
                  <a:cubicBezTo>
                    <a:pt x="77" y="37"/>
                    <a:pt x="76" y="32"/>
                    <a:pt x="74" y="28"/>
                  </a:cubicBezTo>
                  <a:cubicBezTo>
                    <a:pt x="72" y="23"/>
                    <a:pt x="70" y="20"/>
                    <a:pt x="67" y="16"/>
                  </a:cubicBezTo>
                  <a:cubicBezTo>
                    <a:pt x="64" y="13"/>
                    <a:pt x="60" y="11"/>
                    <a:pt x="56" y="9"/>
                  </a:cubicBezTo>
                  <a:cubicBezTo>
                    <a:pt x="52" y="7"/>
                    <a:pt x="47" y="6"/>
                    <a:pt x="42" y="6"/>
                  </a:cubicBezTo>
                  <a:cubicBezTo>
                    <a:pt x="37" y="6"/>
                    <a:pt x="33" y="7"/>
                    <a:pt x="28" y="9"/>
                  </a:cubicBezTo>
                  <a:cubicBezTo>
                    <a:pt x="24" y="11"/>
                    <a:pt x="20" y="13"/>
                    <a:pt x="17" y="16"/>
                  </a:cubicBezTo>
                  <a:cubicBezTo>
                    <a:pt x="14" y="20"/>
                    <a:pt x="12" y="23"/>
                    <a:pt x="10" y="28"/>
                  </a:cubicBezTo>
                  <a:cubicBezTo>
                    <a:pt x="8" y="32"/>
                    <a:pt x="7" y="37"/>
                    <a:pt x="7" y="42"/>
                  </a:cubicBezTo>
                  <a:cubicBezTo>
                    <a:pt x="7" y="47"/>
                    <a:pt x="8" y="52"/>
                    <a:pt x="10" y="56"/>
                  </a:cubicBezTo>
                  <a:close/>
                  <a:moveTo>
                    <a:pt x="26" y="17"/>
                  </a:moveTo>
                  <a:cubicBezTo>
                    <a:pt x="45" y="17"/>
                    <a:pt x="45" y="17"/>
                    <a:pt x="45" y="17"/>
                  </a:cubicBezTo>
                  <a:cubicBezTo>
                    <a:pt x="51" y="17"/>
                    <a:pt x="55" y="19"/>
                    <a:pt x="58" y="21"/>
                  </a:cubicBezTo>
                  <a:cubicBezTo>
                    <a:pt x="61" y="23"/>
                    <a:pt x="62" y="27"/>
                    <a:pt x="62" y="32"/>
                  </a:cubicBezTo>
                  <a:cubicBezTo>
                    <a:pt x="62" y="36"/>
                    <a:pt x="61" y="39"/>
                    <a:pt x="58" y="41"/>
                  </a:cubicBezTo>
                  <a:cubicBezTo>
                    <a:pt x="56" y="43"/>
                    <a:pt x="53" y="45"/>
                    <a:pt x="49" y="45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17"/>
                  </a:lnTo>
                  <a:close/>
                  <a:moveTo>
                    <a:pt x="33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5" y="39"/>
                    <a:pt x="46" y="39"/>
                  </a:cubicBezTo>
                  <a:cubicBezTo>
                    <a:pt x="48" y="39"/>
                    <a:pt x="49" y="39"/>
                    <a:pt x="50" y="38"/>
                  </a:cubicBezTo>
                  <a:cubicBezTo>
                    <a:pt x="52" y="38"/>
                    <a:pt x="53" y="37"/>
                    <a:pt x="53" y="36"/>
                  </a:cubicBezTo>
                  <a:cubicBezTo>
                    <a:pt x="54" y="35"/>
                    <a:pt x="54" y="33"/>
                    <a:pt x="54" y="31"/>
                  </a:cubicBezTo>
                  <a:cubicBezTo>
                    <a:pt x="54" y="30"/>
                    <a:pt x="54" y="28"/>
                    <a:pt x="53" y="27"/>
                  </a:cubicBezTo>
                  <a:cubicBezTo>
                    <a:pt x="53" y="26"/>
                    <a:pt x="52" y="26"/>
                    <a:pt x="51" y="25"/>
                  </a:cubicBezTo>
                  <a:cubicBezTo>
                    <a:pt x="50" y="24"/>
                    <a:pt x="49" y="24"/>
                    <a:pt x="47" y="24"/>
                  </a:cubicBezTo>
                  <a:cubicBezTo>
                    <a:pt x="46" y="24"/>
                    <a:pt x="45" y="24"/>
                    <a:pt x="43" y="24"/>
                  </a:cubicBezTo>
                  <a:cubicBezTo>
                    <a:pt x="33" y="24"/>
                    <a:pt x="33" y="24"/>
                    <a:pt x="33" y="24"/>
                  </a:cubicBezTo>
                  <a:lnTo>
                    <a:pt x="33" y="39"/>
                  </a:lnTo>
                  <a:close/>
                </a:path>
              </a:pathLst>
            </a:custGeom>
            <a:solidFill>
              <a:srgbClr val="6666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674" y="253048"/>
            <a:ext cx="8251825" cy="605254"/>
          </a:xfrm>
        </p:spPr>
        <p:txBody>
          <a:bodyPr wrap="square" lIns="0" tIns="0" rIns="0" bIns="0">
            <a:noAutofit/>
          </a:bodyPr>
          <a:lstStyle>
            <a:lvl1pPr algn="l">
              <a:defRPr sz="3900" baseline="0">
                <a:solidFill>
                  <a:schemeClr val="tx2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47675" y="855981"/>
            <a:ext cx="8251825" cy="62992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90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90" descr="&lt;IGNORE&gt;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40" name="Image 15" descr="section.jpg &lt;IGNORE&gt;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2286000"/>
            <a:ext cx="9144000" cy="2286000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 bwMode="gray">
          <a:xfrm>
            <a:off x="6901056" y="5829386"/>
            <a:ext cx="1894407" cy="855073"/>
            <a:chOff x="1028700" y="1828800"/>
            <a:chExt cx="7083426" cy="3197226"/>
          </a:xfrm>
          <a:solidFill>
            <a:srgbClr val="FFFFFF"/>
          </a:solidFill>
        </p:grpSpPr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3371850" y="1828800"/>
              <a:ext cx="1697038" cy="2027238"/>
            </a:xfrm>
            <a:custGeom>
              <a:avLst/>
              <a:gdLst/>
              <a:ahLst/>
              <a:cxnLst>
                <a:cxn ang="0">
                  <a:pos x="287" y="104"/>
                </a:cxn>
                <a:cxn ang="0">
                  <a:pos x="117" y="269"/>
                </a:cxn>
                <a:cxn ang="0">
                  <a:pos x="288" y="435"/>
                </a:cxn>
                <a:cxn ang="0">
                  <a:pos x="451" y="366"/>
                </a:cxn>
                <a:cxn ang="0">
                  <a:pos x="451" y="490"/>
                </a:cxn>
                <a:cxn ang="0">
                  <a:pos x="280" y="539"/>
                </a:cxn>
                <a:cxn ang="0">
                  <a:pos x="0" y="269"/>
                </a:cxn>
                <a:cxn ang="0">
                  <a:pos x="281" y="0"/>
                </a:cxn>
                <a:cxn ang="0">
                  <a:pos x="452" y="40"/>
                </a:cxn>
                <a:cxn ang="0">
                  <a:pos x="452" y="162"/>
                </a:cxn>
                <a:cxn ang="0">
                  <a:pos x="287" y="104"/>
                </a:cxn>
              </a:cxnLst>
              <a:rect l="0" t="0" r="r" b="b"/>
              <a:pathLst>
                <a:path w="452" h="539">
                  <a:moveTo>
                    <a:pt x="287" y="104"/>
                  </a:moveTo>
                  <a:cubicBezTo>
                    <a:pt x="182" y="104"/>
                    <a:pt x="117" y="186"/>
                    <a:pt x="117" y="269"/>
                  </a:cubicBezTo>
                  <a:cubicBezTo>
                    <a:pt x="117" y="369"/>
                    <a:pt x="199" y="435"/>
                    <a:pt x="288" y="435"/>
                  </a:cubicBezTo>
                  <a:cubicBezTo>
                    <a:pt x="347" y="435"/>
                    <a:pt x="404" y="409"/>
                    <a:pt x="451" y="366"/>
                  </a:cubicBezTo>
                  <a:cubicBezTo>
                    <a:pt x="451" y="490"/>
                    <a:pt x="451" y="490"/>
                    <a:pt x="451" y="490"/>
                  </a:cubicBezTo>
                  <a:cubicBezTo>
                    <a:pt x="401" y="520"/>
                    <a:pt x="333" y="539"/>
                    <a:pt x="280" y="539"/>
                  </a:cubicBezTo>
                  <a:cubicBezTo>
                    <a:pt x="127" y="539"/>
                    <a:pt x="0" y="415"/>
                    <a:pt x="0" y="269"/>
                  </a:cubicBezTo>
                  <a:cubicBezTo>
                    <a:pt x="0" y="115"/>
                    <a:pt x="128" y="0"/>
                    <a:pt x="281" y="0"/>
                  </a:cubicBezTo>
                  <a:cubicBezTo>
                    <a:pt x="339" y="0"/>
                    <a:pt x="408" y="18"/>
                    <a:pt x="452" y="40"/>
                  </a:cubicBezTo>
                  <a:cubicBezTo>
                    <a:pt x="452" y="162"/>
                    <a:pt x="452" y="162"/>
                    <a:pt x="452" y="162"/>
                  </a:cubicBezTo>
                  <a:cubicBezTo>
                    <a:pt x="396" y="125"/>
                    <a:pt x="339" y="104"/>
                    <a:pt x="287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gray">
            <a:xfrm>
              <a:off x="5222875" y="1828800"/>
              <a:ext cx="1758950" cy="2027238"/>
            </a:xfrm>
            <a:custGeom>
              <a:avLst/>
              <a:gdLst/>
              <a:ahLst/>
              <a:cxnLst>
                <a:cxn ang="0">
                  <a:pos x="282" y="539"/>
                </a:cxn>
                <a:cxn ang="0">
                  <a:pos x="0" y="269"/>
                </a:cxn>
                <a:cxn ang="0">
                  <a:pos x="289" y="0"/>
                </a:cxn>
                <a:cxn ang="0">
                  <a:pos x="465" y="36"/>
                </a:cxn>
                <a:cxn ang="0">
                  <a:pos x="465" y="157"/>
                </a:cxn>
                <a:cxn ang="0">
                  <a:pos x="292" y="104"/>
                </a:cxn>
                <a:cxn ang="0">
                  <a:pos x="118" y="269"/>
                </a:cxn>
                <a:cxn ang="0">
                  <a:pos x="293" y="438"/>
                </a:cxn>
                <a:cxn ang="0">
                  <a:pos x="357" y="427"/>
                </a:cxn>
                <a:cxn ang="0">
                  <a:pos x="357" y="330"/>
                </a:cxn>
                <a:cxn ang="0">
                  <a:pos x="271" y="330"/>
                </a:cxn>
                <a:cxn ang="0">
                  <a:pos x="271" y="228"/>
                </a:cxn>
                <a:cxn ang="0">
                  <a:pos x="468" y="228"/>
                </a:cxn>
                <a:cxn ang="0">
                  <a:pos x="468" y="500"/>
                </a:cxn>
                <a:cxn ang="0">
                  <a:pos x="282" y="539"/>
                </a:cxn>
              </a:cxnLst>
              <a:rect l="0" t="0" r="r" b="b"/>
              <a:pathLst>
                <a:path w="468" h="539">
                  <a:moveTo>
                    <a:pt x="282" y="539"/>
                  </a:moveTo>
                  <a:cubicBezTo>
                    <a:pt x="129" y="539"/>
                    <a:pt x="0" y="419"/>
                    <a:pt x="0" y="269"/>
                  </a:cubicBezTo>
                  <a:cubicBezTo>
                    <a:pt x="0" y="118"/>
                    <a:pt x="128" y="0"/>
                    <a:pt x="289" y="0"/>
                  </a:cubicBezTo>
                  <a:cubicBezTo>
                    <a:pt x="348" y="0"/>
                    <a:pt x="420" y="15"/>
                    <a:pt x="465" y="36"/>
                  </a:cubicBezTo>
                  <a:cubicBezTo>
                    <a:pt x="465" y="157"/>
                    <a:pt x="465" y="157"/>
                    <a:pt x="465" y="157"/>
                  </a:cubicBezTo>
                  <a:cubicBezTo>
                    <a:pt x="414" y="128"/>
                    <a:pt x="348" y="104"/>
                    <a:pt x="292" y="104"/>
                  </a:cubicBezTo>
                  <a:cubicBezTo>
                    <a:pt x="186" y="104"/>
                    <a:pt x="118" y="186"/>
                    <a:pt x="118" y="269"/>
                  </a:cubicBezTo>
                  <a:cubicBezTo>
                    <a:pt x="118" y="367"/>
                    <a:pt x="198" y="438"/>
                    <a:pt x="293" y="438"/>
                  </a:cubicBezTo>
                  <a:cubicBezTo>
                    <a:pt x="313" y="438"/>
                    <a:pt x="332" y="436"/>
                    <a:pt x="357" y="427"/>
                  </a:cubicBezTo>
                  <a:cubicBezTo>
                    <a:pt x="357" y="330"/>
                    <a:pt x="357" y="330"/>
                    <a:pt x="357" y="330"/>
                  </a:cubicBezTo>
                  <a:cubicBezTo>
                    <a:pt x="271" y="330"/>
                    <a:pt x="271" y="330"/>
                    <a:pt x="271" y="330"/>
                  </a:cubicBezTo>
                  <a:cubicBezTo>
                    <a:pt x="271" y="228"/>
                    <a:pt x="271" y="228"/>
                    <a:pt x="271" y="228"/>
                  </a:cubicBezTo>
                  <a:cubicBezTo>
                    <a:pt x="468" y="228"/>
                    <a:pt x="468" y="228"/>
                    <a:pt x="468" y="228"/>
                  </a:cubicBezTo>
                  <a:cubicBezTo>
                    <a:pt x="468" y="500"/>
                    <a:pt x="468" y="500"/>
                    <a:pt x="468" y="500"/>
                  </a:cubicBezTo>
                  <a:cubicBezTo>
                    <a:pt x="412" y="526"/>
                    <a:pt x="348" y="539"/>
                    <a:pt x="282" y="5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gray">
            <a:xfrm>
              <a:off x="7304088" y="1870075"/>
              <a:ext cx="417513" cy="19446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gray">
            <a:xfrm>
              <a:off x="1028700" y="4525963"/>
              <a:ext cx="269875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8" y="0"/>
                </a:cxn>
                <a:cxn ang="0">
                  <a:pos x="168" y="26"/>
                </a:cxn>
                <a:cxn ang="0">
                  <a:pos x="31" y="26"/>
                </a:cxn>
                <a:cxn ang="0">
                  <a:pos x="31" y="107"/>
                </a:cxn>
                <a:cxn ang="0">
                  <a:pos x="159" y="107"/>
                </a:cxn>
                <a:cxn ang="0">
                  <a:pos x="159" y="133"/>
                </a:cxn>
                <a:cxn ang="0">
                  <a:pos x="31" y="133"/>
                </a:cxn>
                <a:cxn ang="0">
                  <a:pos x="31" y="218"/>
                </a:cxn>
                <a:cxn ang="0">
                  <a:pos x="170" y="218"/>
                </a:cxn>
                <a:cxn ang="0">
                  <a:pos x="170" y="246"/>
                </a:cxn>
                <a:cxn ang="0">
                  <a:pos x="0" y="246"/>
                </a:cxn>
                <a:cxn ang="0">
                  <a:pos x="0" y="0"/>
                </a:cxn>
              </a:cxnLst>
              <a:rect l="0" t="0" r="r" b="b"/>
              <a:pathLst>
                <a:path w="170" h="246">
                  <a:moveTo>
                    <a:pt x="0" y="0"/>
                  </a:moveTo>
                  <a:lnTo>
                    <a:pt x="168" y="0"/>
                  </a:lnTo>
                  <a:lnTo>
                    <a:pt x="168" y="26"/>
                  </a:lnTo>
                  <a:lnTo>
                    <a:pt x="31" y="26"/>
                  </a:lnTo>
                  <a:lnTo>
                    <a:pt x="31" y="107"/>
                  </a:lnTo>
                  <a:lnTo>
                    <a:pt x="159" y="107"/>
                  </a:lnTo>
                  <a:lnTo>
                    <a:pt x="159" y="133"/>
                  </a:lnTo>
                  <a:lnTo>
                    <a:pt x="31" y="133"/>
                  </a:lnTo>
                  <a:lnTo>
                    <a:pt x="31" y="218"/>
                  </a:lnTo>
                  <a:lnTo>
                    <a:pt x="170" y="218"/>
                  </a:lnTo>
                  <a:lnTo>
                    <a:pt x="170" y="246"/>
                  </a:lnTo>
                  <a:lnTo>
                    <a:pt x="0" y="24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gray">
            <a:xfrm>
              <a:off x="1322388" y="4635500"/>
              <a:ext cx="269875" cy="280988"/>
            </a:xfrm>
            <a:custGeom>
              <a:avLst/>
              <a:gdLst/>
              <a:ahLst/>
              <a:cxnLst>
                <a:cxn ang="0">
                  <a:pos x="66" y="83"/>
                </a:cxn>
                <a:cxn ang="0">
                  <a:pos x="4" y="0"/>
                </a:cxn>
                <a:cxn ang="0">
                  <a:pos x="42" y="0"/>
                </a:cxn>
                <a:cxn ang="0">
                  <a:pos x="85" y="61"/>
                </a:cxn>
                <a:cxn ang="0">
                  <a:pos x="127" y="0"/>
                </a:cxn>
                <a:cxn ang="0">
                  <a:pos x="163" y="0"/>
                </a:cxn>
                <a:cxn ang="0">
                  <a:pos x="101" y="80"/>
                </a:cxn>
                <a:cxn ang="0">
                  <a:pos x="170" y="177"/>
                </a:cxn>
                <a:cxn ang="0">
                  <a:pos x="134" y="177"/>
                </a:cxn>
                <a:cxn ang="0">
                  <a:pos x="85" y="104"/>
                </a:cxn>
                <a:cxn ang="0">
                  <a:pos x="35" y="177"/>
                </a:cxn>
                <a:cxn ang="0">
                  <a:pos x="0" y="177"/>
                </a:cxn>
                <a:cxn ang="0">
                  <a:pos x="66" y="83"/>
                </a:cxn>
              </a:cxnLst>
              <a:rect l="0" t="0" r="r" b="b"/>
              <a:pathLst>
                <a:path w="170" h="177">
                  <a:moveTo>
                    <a:pt x="66" y="83"/>
                  </a:moveTo>
                  <a:lnTo>
                    <a:pt x="4" y="0"/>
                  </a:lnTo>
                  <a:lnTo>
                    <a:pt x="42" y="0"/>
                  </a:lnTo>
                  <a:lnTo>
                    <a:pt x="85" y="61"/>
                  </a:lnTo>
                  <a:lnTo>
                    <a:pt x="127" y="0"/>
                  </a:lnTo>
                  <a:lnTo>
                    <a:pt x="163" y="0"/>
                  </a:lnTo>
                  <a:lnTo>
                    <a:pt x="101" y="80"/>
                  </a:lnTo>
                  <a:lnTo>
                    <a:pt x="170" y="177"/>
                  </a:lnTo>
                  <a:lnTo>
                    <a:pt x="134" y="177"/>
                  </a:lnTo>
                  <a:lnTo>
                    <a:pt x="85" y="104"/>
                  </a:lnTo>
                  <a:lnTo>
                    <a:pt x="35" y="177"/>
                  </a:lnTo>
                  <a:lnTo>
                    <a:pt x="0" y="177"/>
                  </a:lnTo>
                  <a:lnTo>
                    <a:pt x="66" y="8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8" name="Freeform 10"/>
            <p:cNvSpPr>
              <a:spLocks noEditPoints="1"/>
            </p:cNvSpPr>
            <p:nvPr/>
          </p:nvSpPr>
          <p:spPr bwMode="gray">
            <a:xfrm>
              <a:off x="1633538" y="4627563"/>
              <a:ext cx="266700" cy="39846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2"/>
                </a:cxn>
                <a:cxn ang="0">
                  <a:pos x="13" y="12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52" y="3"/>
                </a:cxn>
                <a:cxn ang="0">
                  <a:pos x="62" y="12"/>
                </a:cxn>
                <a:cxn ang="0">
                  <a:pos x="69" y="24"/>
                </a:cxn>
                <a:cxn ang="0">
                  <a:pos x="71" y="39"/>
                </a:cxn>
                <a:cxn ang="0">
                  <a:pos x="69" y="55"/>
                </a:cxn>
                <a:cxn ang="0">
                  <a:pos x="63" y="67"/>
                </a:cxn>
                <a:cxn ang="0">
                  <a:pos x="52" y="75"/>
                </a:cxn>
                <a:cxn ang="0">
                  <a:pos x="37" y="78"/>
                </a:cxn>
                <a:cxn ang="0">
                  <a:pos x="31" y="78"/>
                </a:cxn>
                <a:cxn ang="0">
                  <a:pos x="24" y="76"/>
                </a:cxn>
                <a:cxn ang="0">
                  <a:pos x="18" y="72"/>
                </a:cxn>
                <a:cxn ang="0">
                  <a:pos x="13" y="67"/>
                </a:cxn>
                <a:cxn ang="0">
                  <a:pos x="12" y="67"/>
                </a:cxn>
                <a:cxn ang="0">
                  <a:pos x="12" y="106"/>
                </a:cxn>
                <a:cxn ang="0">
                  <a:pos x="0" y="106"/>
                </a:cxn>
                <a:cxn ang="0">
                  <a:pos x="0" y="2"/>
                </a:cxn>
                <a:cxn ang="0">
                  <a:pos x="57" y="28"/>
                </a:cxn>
                <a:cxn ang="0">
                  <a:pos x="52" y="19"/>
                </a:cxn>
                <a:cxn ang="0">
                  <a:pos x="45" y="13"/>
                </a:cxn>
                <a:cxn ang="0">
                  <a:pos x="35" y="11"/>
                </a:cxn>
                <a:cxn ang="0">
                  <a:pos x="24" y="13"/>
                </a:cxn>
                <a:cxn ang="0">
                  <a:pos x="17" y="20"/>
                </a:cxn>
                <a:cxn ang="0">
                  <a:pos x="13" y="29"/>
                </a:cxn>
                <a:cxn ang="0">
                  <a:pos x="12" y="39"/>
                </a:cxn>
                <a:cxn ang="0">
                  <a:pos x="13" y="50"/>
                </a:cxn>
                <a:cxn ang="0">
                  <a:pos x="17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6" y="65"/>
                </a:cxn>
                <a:cxn ang="0">
                  <a:pos x="53" y="59"/>
                </a:cxn>
                <a:cxn ang="0">
                  <a:pos x="57" y="49"/>
                </a:cxn>
                <a:cxn ang="0">
                  <a:pos x="58" y="39"/>
                </a:cxn>
                <a:cxn ang="0">
                  <a:pos x="57" y="28"/>
                </a:cxn>
              </a:cxnLst>
              <a:rect l="0" t="0" r="r" b="b"/>
              <a:pathLst>
                <a:path w="71" h="106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5" y="8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2" y="0"/>
                    <a:pt x="47" y="1"/>
                    <a:pt x="52" y="3"/>
                  </a:cubicBezTo>
                  <a:cubicBezTo>
                    <a:pt x="56" y="5"/>
                    <a:pt x="60" y="8"/>
                    <a:pt x="62" y="12"/>
                  </a:cubicBezTo>
                  <a:cubicBezTo>
                    <a:pt x="65" y="15"/>
                    <a:pt x="67" y="20"/>
                    <a:pt x="69" y="24"/>
                  </a:cubicBezTo>
                  <a:cubicBezTo>
                    <a:pt x="70" y="29"/>
                    <a:pt x="71" y="34"/>
                    <a:pt x="71" y="39"/>
                  </a:cubicBezTo>
                  <a:cubicBezTo>
                    <a:pt x="71" y="45"/>
                    <a:pt x="70" y="50"/>
                    <a:pt x="69" y="55"/>
                  </a:cubicBezTo>
                  <a:cubicBezTo>
                    <a:pt x="68" y="59"/>
                    <a:pt x="65" y="63"/>
                    <a:pt x="63" y="67"/>
                  </a:cubicBezTo>
                  <a:cubicBezTo>
                    <a:pt x="60" y="70"/>
                    <a:pt x="56" y="73"/>
                    <a:pt x="52" y="75"/>
                  </a:cubicBezTo>
                  <a:cubicBezTo>
                    <a:pt x="48" y="77"/>
                    <a:pt x="42" y="78"/>
                    <a:pt x="37" y="78"/>
                  </a:cubicBezTo>
                  <a:cubicBezTo>
                    <a:pt x="35" y="78"/>
                    <a:pt x="33" y="78"/>
                    <a:pt x="31" y="78"/>
                  </a:cubicBezTo>
                  <a:cubicBezTo>
                    <a:pt x="28" y="78"/>
                    <a:pt x="26" y="77"/>
                    <a:pt x="24" y="76"/>
                  </a:cubicBezTo>
                  <a:cubicBezTo>
                    <a:pt x="22" y="75"/>
                    <a:pt x="20" y="74"/>
                    <a:pt x="18" y="72"/>
                  </a:cubicBezTo>
                  <a:cubicBezTo>
                    <a:pt x="16" y="71"/>
                    <a:pt x="14" y="69"/>
                    <a:pt x="13" y="67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0" y="106"/>
                    <a:pt x="0" y="106"/>
                    <a:pt x="0" y="106"/>
                  </a:cubicBezTo>
                  <a:lnTo>
                    <a:pt x="0" y="2"/>
                  </a:lnTo>
                  <a:close/>
                  <a:moveTo>
                    <a:pt x="57" y="28"/>
                  </a:moveTo>
                  <a:cubicBezTo>
                    <a:pt x="56" y="25"/>
                    <a:pt x="54" y="22"/>
                    <a:pt x="52" y="19"/>
                  </a:cubicBezTo>
                  <a:cubicBezTo>
                    <a:pt x="51" y="17"/>
                    <a:pt x="48" y="15"/>
                    <a:pt x="45" y="13"/>
                  </a:cubicBezTo>
                  <a:cubicBezTo>
                    <a:pt x="42" y="12"/>
                    <a:pt x="39" y="11"/>
                    <a:pt x="35" y="11"/>
                  </a:cubicBezTo>
                  <a:cubicBezTo>
                    <a:pt x="31" y="11"/>
                    <a:pt x="27" y="12"/>
                    <a:pt x="24" y="13"/>
                  </a:cubicBezTo>
                  <a:cubicBezTo>
                    <a:pt x="21" y="15"/>
                    <a:pt x="19" y="17"/>
                    <a:pt x="17" y="20"/>
                  </a:cubicBezTo>
                  <a:cubicBezTo>
                    <a:pt x="15" y="22"/>
                    <a:pt x="14" y="25"/>
                    <a:pt x="13" y="29"/>
                  </a:cubicBezTo>
                  <a:cubicBezTo>
                    <a:pt x="12" y="32"/>
                    <a:pt x="12" y="36"/>
                    <a:pt x="12" y="39"/>
                  </a:cubicBezTo>
                  <a:cubicBezTo>
                    <a:pt x="12" y="43"/>
                    <a:pt x="12" y="46"/>
                    <a:pt x="13" y="50"/>
                  </a:cubicBezTo>
                  <a:cubicBezTo>
                    <a:pt x="14" y="53"/>
                    <a:pt x="15" y="56"/>
                    <a:pt x="17" y="59"/>
                  </a:cubicBezTo>
                  <a:cubicBezTo>
                    <a:pt x="19" y="61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0" y="68"/>
                    <a:pt x="43" y="67"/>
                    <a:pt x="46" y="65"/>
                  </a:cubicBezTo>
                  <a:cubicBezTo>
                    <a:pt x="49" y="63"/>
                    <a:pt x="51" y="61"/>
                    <a:pt x="53" y="59"/>
                  </a:cubicBezTo>
                  <a:cubicBezTo>
                    <a:pt x="55" y="56"/>
                    <a:pt x="56" y="53"/>
                    <a:pt x="57" y="49"/>
                  </a:cubicBezTo>
                  <a:cubicBezTo>
                    <a:pt x="58" y="46"/>
                    <a:pt x="58" y="42"/>
                    <a:pt x="58" y="39"/>
                  </a:cubicBezTo>
                  <a:cubicBezTo>
                    <a:pt x="58" y="35"/>
                    <a:pt x="58" y="32"/>
                    <a:pt x="57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19" name="Freeform 11"/>
            <p:cNvSpPr>
              <a:spLocks noEditPoints="1"/>
            </p:cNvSpPr>
            <p:nvPr/>
          </p:nvSpPr>
          <p:spPr bwMode="gray">
            <a:xfrm>
              <a:off x="1938338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gray">
            <a:xfrm>
              <a:off x="2241550" y="4627563"/>
              <a:ext cx="15081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7"/>
                </a:cxn>
                <a:cxn ang="0">
                  <a:pos x="12" y="17"/>
                </a:cxn>
                <a:cxn ang="0">
                  <a:pos x="23" y="4"/>
                </a:cxn>
                <a:cxn ang="0">
                  <a:pos x="40" y="0"/>
                </a:cxn>
                <a:cxn ang="0">
                  <a:pos x="40" y="13"/>
                </a:cxn>
                <a:cxn ang="0">
                  <a:pos x="27" y="15"/>
                </a:cxn>
                <a:cxn ang="0">
                  <a:pos x="18" y="21"/>
                </a:cxn>
                <a:cxn ang="0">
                  <a:pos x="14" y="31"/>
                </a:cxn>
                <a:cxn ang="0">
                  <a:pos x="12" y="43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40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5" y="11"/>
                    <a:pt x="19" y="7"/>
                    <a:pt x="23" y="4"/>
                  </a:cubicBezTo>
                  <a:cubicBezTo>
                    <a:pt x="27" y="1"/>
                    <a:pt x="33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5" y="13"/>
                    <a:pt x="30" y="14"/>
                    <a:pt x="27" y="15"/>
                  </a:cubicBezTo>
                  <a:cubicBezTo>
                    <a:pt x="23" y="16"/>
                    <a:pt x="21" y="18"/>
                    <a:pt x="18" y="21"/>
                  </a:cubicBezTo>
                  <a:cubicBezTo>
                    <a:pt x="16" y="24"/>
                    <a:pt x="15" y="27"/>
                    <a:pt x="14" y="31"/>
                  </a:cubicBezTo>
                  <a:cubicBezTo>
                    <a:pt x="13" y="34"/>
                    <a:pt x="12" y="39"/>
                    <a:pt x="12" y="4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1" name="Freeform 13"/>
            <p:cNvSpPr>
              <a:spLocks noEditPoints="1"/>
            </p:cNvSpPr>
            <p:nvPr/>
          </p:nvSpPr>
          <p:spPr bwMode="gray">
            <a:xfrm>
              <a:off x="2425700" y="4525963"/>
              <a:ext cx="44450" cy="390525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8" y="0"/>
                </a:cxn>
                <a:cxn ang="0">
                  <a:pos x="28" y="35"/>
                </a:cxn>
                <a:cxn ang="0">
                  <a:pos x="0" y="69"/>
                </a:cxn>
                <a:cxn ang="0">
                  <a:pos x="28" y="69"/>
                </a:cxn>
                <a:cxn ang="0">
                  <a:pos x="28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8" h="246">
                  <a:moveTo>
                    <a:pt x="28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35"/>
                  </a:lnTo>
                  <a:close/>
                  <a:moveTo>
                    <a:pt x="0" y="69"/>
                  </a:moveTo>
                  <a:lnTo>
                    <a:pt x="28" y="69"/>
                  </a:lnTo>
                  <a:lnTo>
                    <a:pt x="28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2" name="Freeform 14"/>
            <p:cNvSpPr>
              <a:spLocks noEditPoints="1"/>
            </p:cNvSpPr>
            <p:nvPr/>
          </p:nvSpPr>
          <p:spPr bwMode="gray">
            <a:xfrm>
              <a:off x="2527300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2" y="76"/>
                    <a:pt x="44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gray">
            <a:xfrm>
              <a:off x="2832100" y="4627563"/>
              <a:ext cx="236538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7" y="0"/>
                </a:cxn>
                <a:cxn ang="0">
                  <a:pos x="49" y="2"/>
                </a:cxn>
                <a:cxn ang="0">
                  <a:pos x="57" y="8"/>
                </a:cxn>
                <a:cxn ang="0">
                  <a:pos x="61" y="16"/>
                </a:cxn>
                <a:cxn ang="0">
                  <a:pos x="63" y="27"/>
                </a:cxn>
                <a:cxn ang="0">
                  <a:pos x="63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6" y="15"/>
                </a:cxn>
                <a:cxn ang="0">
                  <a:pos x="35" y="11"/>
                </a:cxn>
                <a:cxn ang="0">
                  <a:pos x="25" y="13"/>
                </a:cxn>
                <a:cxn ang="0">
                  <a:pos x="18" y="17"/>
                </a:cxn>
                <a:cxn ang="0">
                  <a:pos x="14" y="25"/>
                </a:cxn>
                <a:cxn ang="0">
                  <a:pos x="13" y="34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3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9"/>
                    <a:pt x="18" y="5"/>
                    <a:pt x="22" y="3"/>
                  </a:cubicBezTo>
                  <a:cubicBezTo>
                    <a:pt x="27" y="1"/>
                    <a:pt x="31" y="0"/>
                    <a:pt x="37" y="0"/>
                  </a:cubicBezTo>
                  <a:cubicBezTo>
                    <a:pt x="42" y="0"/>
                    <a:pt x="46" y="1"/>
                    <a:pt x="49" y="2"/>
                  </a:cubicBezTo>
                  <a:cubicBezTo>
                    <a:pt x="52" y="3"/>
                    <a:pt x="55" y="5"/>
                    <a:pt x="57" y="8"/>
                  </a:cubicBezTo>
                  <a:cubicBezTo>
                    <a:pt x="59" y="10"/>
                    <a:pt x="61" y="13"/>
                    <a:pt x="61" y="16"/>
                  </a:cubicBezTo>
                  <a:cubicBezTo>
                    <a:pt x="62" y="20"/>
                    <a:pt x="63" y="23"/>
                    <a:pt x="63" y="27"/>
                  </a:cubicBezTo>
                  <a:cubicBezTo>
                    <a:pt x="63" y="77"/>
                    <a:pt x="63" y="77"/>
                    <a:pt x="63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9" y="18"/>
                    <a:pt x="46" y="15"/>
                  </a:cubicBezTo>
                  <a:cubicBezTo>
                    <a:pt x="43" y="12"/>
                    <a:pt x="40" y="11"/>
                    <a:pt x="35" y="11"/>
                  </a:cubicBezTo>
                  <a:cubicBezTo>
                    <a:pt x="31" y="11"/>
                    <a:pt x="28" y="11"/>
                    <a:pt x="25" y="13"/>
                  </a:cubicBezTo>
                  <a:cubicBezTo>
                    <a:pt x="22" y="14"/>
                    <a:pt x="20" y="15"/>
                    <a:pt x="18" y="17"/>
                  </a:cubicBezTo>
                  <a:cubicBezTo>
                    <a:pt x="16" y="20"/>
                    <a:pt x="15" y="22"/>
                    <a:pt x="14" y="25"/>
                  </a:cubicBezTo>
                  <a:cubicBezTo>
                    <a:pt x="13" y="28"/>
                    <a:pt x="13" y="31"/>
                    <a:pt x="13" y="34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gray">
            <a:xfrm>
              <a:off x="3121025" y="4627563"/>
              <a:ext cx="255588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8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4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5" y="49"/>
                </a:cxn>
                <a:cxn ang="0">
                  <a:pos x="68" y="49"/>
                </a:cxn>
                <a:cxn ang="0">
                  <a:pos x="57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8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8" y="12"/>
                </a:cxn>
                <a:cxn ang="0">
                  <a:pos x="19" y="3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7" y="6"/>
                </a:cxn>
                <a:cxn ang="0">
                  <a:pos x="64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8" y="15"/>
                  </a:cubicBezTo>
                  <a:cubicBezTo>
                    <a:pt x="45" y="12"/>
                    <a:pt x="41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19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19" y="62"/>
                    <a:pt x="22" y="64"/>
                    <a:pt x="24" y="65"/>
                  </a:cubicBezTo>
                  <a:cubicBezTo>
                    <a:pt x="27" y="67"/>
                    <a:pt x="31" y="68"/>
                    <a:pt x="35" y="68"/>
                  </a:cubicBezTo>
                  <a:cubicBezTo>
                    <a:pt x="41" y="68"/>
                    <a:pt x="45" y="66"/>
                    <a:pt x="49" y="63"/>
                  </a:cubicBezTo>
                  <a:cubicBezTo>
                    <a:pt x="52" y="59"/>
                    <a:pt x="54" y="55"/>
                    <a:pt x="55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6" y="58"/>
                    <a:pt x="63" y="66"/>
                    <a:pt x="57" y="71"/>
                  </a:cubicBezTo>
                  <a:cubicBezTo>
                    <a:pt x="52" y="76"/>
                    <a:pt x="44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5" y="74"/>
                    <a:pt x="11" y="71"/>
                    <a:pt x="8" y="68"/>
                  </a:cubicBezTo>
                  <a:cubicBezTo>
                    <a:pt x="6" y="64"/>
                    <a:pt x="3" y="60"/>
                    <a:pt x="2" y="56"/>
                  </a:cubicBezTo>
                  <a:cubicBezTo>
                    <a:pt x="0" y="51"/>
                    <a:pt x="0" y="46"/>
                    <a:pt x="0" y="40"/>
                  </a:cubicBezTo>
                  <a:cubicBezTo>
                    <a:pt x="0" y="35"/>
                    <a:pt x="0" y="29"/>
                    <a:pt x="2" y="24"/>
                  </a:cubicBezTo>
                  <a:cubicBezTo>
                    <a:pt x="3" y="19"/>
                    <a:pt x="5" y="15"/>
                    <a:pt x="8" y="12"/>
                  </a:cubicBezTo>
                  <a:cubicBezTo>
                    <a:pt x="11" y="8"/>
                    <a:pt x="15" y="5"/>
                    <a:pt x="19" y="3"/>
                  </a:cubicBezTo>
                  <a:cubicBezTo>
                    <a:pt x="24" y="1"/>
                    <a:pt x="29" y="0"/>
                    <a:pt x="35" y="0"/>
                  </a:cubicBezTo>
                  <a:cubicBezTo>
                    <a:pt x="39" y="0"/>
                    <a:pt x="43" y="0"/>
                    <a:pt x="47" y="1"/>
                  </a:cubicBezTo>
                  <a:cubicBezTo>
                    <a:pt x="51" y="2"/>
                    <a:pt x="54" y="4"/>
                    <a:pt x="57" y="6"/>
                  </a:cubicBezTo>
                  <a:cubicBezTo>
                    <a:pt x="60" y="8"/>
                    <a:pt x="62" y="11"/>
                    <a:pt x="64" y="14"/>
                  </a:cubicBezTo>
                  <a:cubicBezTo>
                    <a:pt x="66" y="17"/>
                    <a:pt x="67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5" name="Freeform 17"/>
            <p:cNvSpPr>
              <a:spLocks noEditPoints="1"/>
            </p:cNvSpPr>
            <p:nvPr/>
          </p:nvSpPr>
          <p:spPr bwMode="gray">
            <a:xfrm>
              <a:off x="3409950" y="4627563"/>
              <a:ext cx="261938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4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6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7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0" y="11"/>
                    <a:pt x="38" y="11"/>
                    <a:pt x="35" y="11"/>
                  </a:cubicBezTo>
                  <a:cubicBezTo>
                    <a:pt x="31" y="11"/>
                    <a:pt x="29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gray">
            <a:xfrm>
              <a:off x="3833813" y="4548188"/>
              <a:ext cx="150813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6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5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3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6" y="83"/>
                    <a:pt x="26" y="84"/>
                  </a:cubicBezTo>
                  <a:cubicBezTo>
                    <a:pt x="26" y="85"/>
                    <a:pt x="27" y="85"/>
                    <a:pt x="27" y="86"/>
                  </a:cubicBezTo>
                  <a:cubicBezTo>
                    <a:pt x="28" y="86"/>
                    <a:pt x="29" y="86"/>
                    <a:pt x="30" y="87"/>
                  </a:cubicBezTo>
                  <a:cubicBezTo>
                    <a:pt x="31" y="87"/>
                    <a:pt x="33" y="87"/>
                    <a:pt x="35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8" y="98"/>
                    <a:pt x="25" y="98"/>
                    <a:pt x="23" y="97"/>
                  </a:cubicBezTo>
                  <a:cubicBezTo>
                    <a:pt x="21" y="97"/>
                    <a:pt x="19" y="96"/>
                    <a:pt x="17" y="95"/>
                  </a:cubicBezTo>
                  <a:cubicBezTo>
                    <a:pt x="16" y="94"/>
                    <a:pt x="15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7" name="Freeform 19"/>
            <p:cNvSpPr>
              <a:spLocks/>
            </p:cNvSpPr>
            <p:nvPr/>
          </p:nvSpPr>
          <p:spPr bwMode="gray">
            <a:xfrm>
              <a:off x="4037013" y="4525963"/>
              <a:ext cx="233363" cy="3905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2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2" y="30"/>
                </a:cxn>
                <a:cxn ang="0">
                  <a:pos x="29" y="28"/>
                </a:cxn>
                <a:cxn ang="0">
                  <a:pos x="36" y="27"/>
                </a:cxn>
                <a:cxn ang="0">
                  <a:pos x="48" y="29"/>
                </a:cxn>
                <a:cxn ang="0">
                  <a:pos x="56" y="35"/>
                </a:cxn>
                <a:cxn ang="0">
                  <a:pos x="60" y="43"/>
                </a:cxn>
                <a:cxn ang="0">
                  <a:pos x="62" y="54"/>
                </a:cxn>
                <a:cxn ang="0">
                  <a:pos x="62" y="104"/>
                </a:cxn>
                <a:cxn ang="0">
                  <a:pos x="49" y="104"/>
                </a:cxn>
                <a:cxn ang="0">
                  <a:pos x="49" y="53"/>
                </a:cxn>
                <a:cxn ang="0">
                  <a:pos x="45" y="42"/>
                </a:cxn>
                <a:cxn ang="0">
                  <a:pos x="34" y="38"/>
                </a:cxn>
                <a:cxn ang="0">
                  <a:pos x="24" y="40"/>
                </a:cxn>
                <a:cxn ang="0">
                  <a:pos x="17" y="44"/>
                </a:cxn>
                <a:cxn ang="0">
                  <a:pos x="13" y="52"/>
                </a:cxn>
                <a:cxn ang="0">
                  <a:pos x="12" y="61"/>
                </a:cxn>
                <a:cxn ang="0">
                  <a:pos x="12" y="104"/>
                </a:cxn>
                <a:cxn ang="0">
                  <a:pos x="0" y="104"/>
                </a:cxn>
                <a:cxn ang="0">
                  <a:pos x="0" y="0"/>
                </a:cxn>
              </a:cxnLst>
              <a:rect l="0" t="0" r="r" b="b"/>
              <a:pathLst>
                <a:path w="62" h="104"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7"/>
                    <a:pt x="15" y="35"/>
                    <a:pt x="16" y="34"/>
                  </a:cubicBezTo>
                  <a:cubicBezTo>
                    <a:pt x="18" y="32"/>
                    <a:pt x="20" y="31"/>
                    <a:pt x="22" y="30"/>
                  </a:cubicBezTo>
                  <a:cubicBezTo>
                    <a:pt x="24" y="29"/>
                    <a:pt x="27" y="28"/>
                    <a:pt x="29" y="28"/>
                  </a:cubicBezTo>
                  <a:cubicBezTo>
                    <a:pt x="31" y="27"/>
                    <a:pt x="34" y="27"/>
                    <a:pt x="36" y="27"/>
                  </a:cubicBezTo>
                  <a:cubicBezTo>
                    <a:pt x="41" y="27"/>
                    <a:pt x="45" y="28"/>
                    <a:pt x="48" y="29"/>
                  </a:cubicBezTo>
                  <a:cubicBezTo>
                    <a:pt x="52" y="30"/>
                    <a:pt x="54" y="32"/>
                    <a:pt x="56" y="35"/>
                  </a:cubicBezTo>
                  <a:cubicBezTo>
                    <a:pt x="58" y="37"/>
                    <a:pt x="60" y="40"/>
                    <a:pt x="60" y="43"/>
                  </a:cubicBezTo>
                  <a:cubicBezTo>
                    <a:pt x="61" y="47"/>
                    <a:pt x="62" y="50"/>
                    <a:pt x="62" y="5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48"/>
                    <a:pt x="48" y="45"/>
                    <a:pt x="45" y="42"/>
                  </a:cubicBezTo>
                  <a:cubicBezTo>
                    <a:pt x="43" y="39"/>
                    <a:pt x="39" y="38"/>
                    <a:pt x="34" y="38"/>
                  </a:cubicBezTo>
                  <a:cubicBezTo>
                    <a:pt x="30" y="38"/>
                    <a:pt x="27" y="38"/>
                    <a:pt x="24" y="40"/>
                  </a:cubicBezTo>
                  <a:cubicBezTo>
                    <a:pt x="22" y="41"/>
                    <a:pt x="19" y="42"/>
                    <a:pt x="17" y="44"/>
                  </a:cubicBezTo>
                  <a:cubicBezTo>
                    <a:pt x="16" y="47"/>
                    <a:pt x="14" y="49"/>
                    <a:pt x="13" y="52"/>
                  </a:cubicBezTo>
                  <a:cubicBezTo>
                    <a:pt x="12" y="55"/>
                    <a:pt x="12" y="58"/>
                    <a:pt x="12" y="61"/>
                  </a:cubicBezTo>
                  <a:cubicBezTo>
                    <a:pt x="12" y="104"/>
                    <a:pt x="12" y="104"/>
                    <a:pt x="12" y="104"/>
                  </a:cubicBezTo>
                  <a:cubicBezTo>
                    <a:pt x="0" y="104"/>
                    <a:pt x="0" y="104"/>
                    <a:pt x="0" y="104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8" name="Freeform 20"/>
            <p:cNvSpPr>
              <a:spLocks noEditPoints="1"/>
            </p:cNvSpPr>
            <p:nvPr/>
          </p:nvSpPr>
          <p:spPr bwMode="gray">
            <a:xfrm>
              <a:off x="4322763" y="4627563"/>
              <a:ext cx="258763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0" y="76"/>
                </a:cxn>
                <a:cxn ang="0">
                  <a:pos x="9" y="67"/>
                </a:cxn>
                <a:cxn ang="0">
                  <a:pos x="2" y="55"/>
                </a:cxn>
                <a:cxn ang="0">
                  <a:pos x="0" y="39"/>
                </a:cxn>
                <a:cxn ang="0">
                  <a:pos x="2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5" y="0"/>
                </a:cxn>
                <a:cxn ang="0">
                  <a:pos x="52" y="4"/>
                </a:cxn>
                <a:cxn ang="0">
                  <a:pos x="62" y="15"/>
                </a:cxn>
                <a:cxn ang="0">
                  <a:pos x="68" y="28"/>
                </a:cxn>
                <a:cxn ang="0">
                  <a:pos x="69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8" y="60"/>
                </a:cxn>
                <a:cxn ang="0">
                  <a:pos x="26" y="66"/>
                </a:cxn>
                <a:cxn ang="0">
                  <a:pos x="36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49" y="17"/>
                </a:cxn>
                <a:cxn ang="0">
                  <a:pos x="43" y="12"/>
                </a:cxn>
                <a:cxn ang="0">
                  <a:pos x="34" y="11"/>
                </a:cxn>
                <a:cxn ang="0">
                  <a:pos x="26" y="12"/>
                </a:cxn>
                <a:cxn ang="0">
                  <a:pos x="19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69" h="78">
                  <a:moveTo>
                    <a:pt x="68" y="53"/>
                  </a:moveTo>
                  <a:cubicBezTo>
                    <a:pt x="66" y="61"/>
                    <a:pt x="63" y="68"/>
                    <a:pt x="57" y="72"/>
                  </a:cubicBezTo>
                  <a:cubicBezTo>
                    <a:pt x="51" y="76"/>
                    <a:pt x="44" y="78"/>
                    <a:pt x="36" y="78"/>
                  </a:cubicBezTo>
                  <a:cubicBezTo>
                    <a:pt x="30" y="78"/>
                    <a:pt x="24" y="77"/>
                    <a:pt x="20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2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2" y="23"/>
                  </a:cubicBezTo>
                  <a:cubicBezTo>
                    <a:pt x="4" y="19"/>
                    <a:pt x="6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5" y="1"/>
                    <a:pt x="30" y="0"/>
                    <a:pt x="35" y="0"/>
                  </a:cubicBezTo>
                  <a:cubicBezTo>
                    <a:pt x="42" y="0"/>
                    <a:pt x="47" y="1"/>
                    <a:pt x="52" y="4"/>
                  </a:cubicBezTo>
                  <a:cubicBezTo>
                    <a:pt x="56" y="7"/>
                    <a:pt x="60" y="10"/>
                    <a:pt x="62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69" y="38"/>
                    <a:pt x="69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3" y="49"/>
                    <a:pt x="14" y="52"/>
                  </a:cubicBezTo>
                  <a:cubicBezTo>
                    <a:pt x="15" y="55"/>
                    <a:pt x="16" y="58"/>
                    <a:pt x="18" y="60"/>
                  </a:cubicBezTo>
                  <a:cubicBezTo>
                    <a:pt x="20" y="62"/>
                    <a:pt x="23" y="64"/>
                    <a:pt x="26" y="66"/>
                  </a:cubicBezTo>
                  <a:cubicBezTo>
                    <a:pt x="29" y="67"/>
                    <a:pt x="32" y="68"/>
                    <a:pt x="36" y="68"/>
                  </a:cubicBezTo>
                  <a:cubicBezTo>
                    <a:pt x="41" y="68"/>
                    <a:pt x="46" y="66"/>
                    <a:pt x="49" y="64"/>
                  </a:cubicBezTo>
                  <a:cubicBezTo>
                    <a:pt x="52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5" y="26"/>
                    <a:pt x="54" y="24"/>
                  </a:cubicBezTo>
                  <a:cubicBezTo>
                    <a:pt x="53" y="21"/>
                    <a:pt x="51" y="19"/>
                    <a:pt x="49" y="17"/>
                  </a:cubicBezTo>
                  <a:cubicBezTo>
                    <a:pt x="48" y="15"/>
                    <a:pt x="45" y="14"/>
                    <a:pt x="43" y="12"/>
                  </a:cubicBezTo>
                  <a:cubicBezTo>
                    <a:pt x="40" y="11"/>
                    <a:pt x="37" y="11"/>
                    <a:pt x="34" y="11"/>
                  </a:cubicBezTo>
                  <a:cubicBezTo>
                    <a:pt x="31" y="11"/>
                    <a:pt x="28" y="11"/>
                    <a:pt x="26" y="12"/>
                  </a:cubicBezTo>
                  <a:cubicBezTo>
                    <a:pt x="23" y="14"/>
                    <a:pt x="21" y="15"/>
                    <a:pt x="19" y="17"/>
                  </a:cubicBezTo>
                  <a:cubicBezTo>
                    <a:pt x="17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29" name="Freeform 21"/>
            <p:cNvSpPr>
              <a:spLocks/>
            </p:cNvSpPr>
            <p:nvPr/>
          </p:nvSpPr>
          <p:spPr bwMode="gray">
            <a:xfrm>
              <a:off x="4762500" y="4627563"/>
              <a:ext cx="254000" cy="293688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49" y="15"/>
                </a:cxn>
                <a:cxn ang="0">
                  <a:pos x="36" y="11"/>
                </a:cxn>
                <a:cxn ang="0">
                  <a:pos x="25" y="13"/>
                </a:cxn>
                <a:cxn ang="0">
                  <a:pos x="18" y="20"/>
                </a:cxn>
                <a:cxn ang="0">
                  <a:pos x="14" y="29"/>
                </a:cxn>
                <a:cxn ang="0">
                  <a:pos x="13" y="40"/>
                </a:cxn>
                <a:cxn ang="0">
                  <a:pos x="14" y="50"/>
                </a:cxn>
                <a:cxn ang="0">
                  <a:pos x="18" y="59"/>
                </a:cxn>
                <a:cxn ang="0">
                  <a:pos x="25" y="65"/>
                </a:cxn>
                <a:cxn ang="0">
                  <a:pos x="35" y="68"/>
                </a:cxn>
                <a:cxn ang="0">
                  <a:pos x="49" y="63"/>
                </a:cxn>
                <a:cxn ang="0">
                  <a:pos x="56" y="49"/>
                </a:cxn>
                <a:cxn ang="0">
                  <a:pos x="68" y="49"/>
                </a:cxn>
                <a:cxn ang="0">
                  <a:pos x="58" y="71"/>
                </a:cxn>
                <a:cxn ang="0">
                  <a:pos x="35" y="78"/>
                </a:cxn>
                <a:cxn ang="0">
                  <a:pos x="20" y="76"/>
                </a:cxn>
                <a:cxn ang="0">
                  <a:pos x="9" y="68"/>
                </a:cxn>
                <a:cxn ang="0">
                  <a:pos x="2" y="56"/>
                </a:cxn>
                <a:cxn ang="0">
                  <a:pos x="0" y="40"/>
                </a:cxn>
                <a:cxn ang="0">
                  <a:pos x="2" y="24"/>
                </a:cxn>
                <a:cxn ang="0">
                  <a:pos x="9" y="12"/>
                </a:cxn>
                <a:cxn ang="0">
                  <a:pos x="20" y="3"/>
                </a:cxn>
                <a:cxn ang="0">
                  <a:pos x="36" y="0"/>
                </a:cxn>
                <a:cxn ang="0">
                  <a:pos x="48" y="1"/>
                </a:cxn>
                <a:cxn ang="0">
                  <a:pos x="58" y="6"/>
                </a:cxn>
                <a:cxn ang="0">
                  <a:pos x="65" y="14"/>
                </a:cxn>
                <a:cxn ang="0">
                  <a:pos x="68" y="26"/>
                </a:cxn>
                <a:cxn ang="0">
                  <a:pos x="55" y="26"/>
                </a:cxn>
              </a:cxnLst>
              <a:rect l="0" t="0" r="r" b="b"/>
              <a:pathLst>
                <a:path w="68" h="78">
                  <a:moveTo>
                    <a:pt x="55" y="26"/>
                  </a:moveTo>
                  <a:cubicBezTo>
                    <a:pt x="54" y="21"/>
                    <a:pt x="52" y="17"/>
                    <a:pt x="49" y="15"/>
                  </a:cubicBezTo>
                  <a:cubicBezTo>
                    <a:pt x="46" y="12"/>
                    <a:pt x="42" y="11"/>
                    <a:pt x="36" y="11"/>
                  </a:cubicBezTo>
                  <a:cubicBezTo>
                    <a:pt x="32" y="11"/>
                    <a:pt x="28" y="12"/>
                    <a:pt x="25" y="13"/>
                  </a:cubicBezTo>
                  <a:cubicBezTo>
                    <a:pt x="22" y="15"/>
                    <a:pt x="20" y="17"/>
                    <a:pt x="18" y="20"/>
                  </a:cubicBezTo>
                  <a:cubicBezTo>
                    <a:pt x="16" y="22"/>
                    <a:pt x="15" y="26"/>
                    <a:pt x="14" y="29"/>
                  </a:cubicBezTo>
                  <a:cubicBezTo>
                    <a:pt x="13" y="33"/>
                    <a:pt x="13" y="36"/>
                    <a:pt x="13" y="40"/>
                  </a:cubicBezTo>
                  <a:cubicBezTo>
                    <a:pt x="13" y="44"/>
                    <a:pt x="13" y="47"/>
                    <a:pt x="14" y="50"/>
                  </a:cubicBezTo>
                  <a:cubicBezTo>
                    <a:pt x="15" y="54"/>
                    <a:pt x="16" y="57"/>
                    <a:pt x="18" y="59"/>
                  </a:cubicBezTo>
                  <a:cubicBezTo>
                    <a:pt x="20" y="62"/>
                    <a:pt x="22" y="64"/>
                    <a:pt x="25" y="65"/>
                  </a:cubicBezTo>
                  <a:cubicBezTo>
                    <a:pt x="28" y="67"/>
                    <a:pt x="31" y="68"/>
                    <a:pt x="35" y="68"/>
                  </a:cubicBezTo>
                  <a:cubicBezTo>
                    <a:pt x="41" y="68"/>
                    <a:pt x="46" y="66"/>
                    <a:pt x="49" y="63"/>
                  </a:cubicBezTo>
                  <a:cubicBezTo>
                    <a:pt x="53" y="59"/>
                    <a:pt x="55" y="55"/>
                    <a:pt x="56" y="49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67" y="58"/>
                    <a:pt x="63" y="66"/>
                    <a:pt x="58" y="71"/>
                  </a:cubicBezTo>
                  <a:cubicBezTo>
                    <a:pt x="52" y="76"/>
                    <a:pt x="45" y="78"/>
                    <a:pt x="35" y="78"/>
                  </a:cubicBezTo>
                  <a:cubicBezTo>
                    <a:pt x="29" y="78"/>
                    <a:pt x="24" y="78"/>
                    <a:pt x="20" y="76"/>
                  </a:cubicBezTo>
                  <a:cubicBezTo>
                    <a:pt x="16" y="74"/>
                    <a:pt x="12" y="71"/>
                    <a:pt x="9" y="68"/>
                  </a:cubicBezTo>
                  <a:cubicBezTo>
                    <a:pt x="6" y="64"/>
                    <a:pt x="4" y="60"/>
                    <a:pt x="2" y="56"/>
                  </a:cubicBezTo>
                  <a:cubicBezTo>
                    <a:pt x="1" y="51"/>
                    <a:pt x="0" y="46"/>
                    <a:pt x="0" y="40"/>
                  </a:cubicBezTo>
                  <a:cubicBezTo>
                    <a:pt x="0" y="35"/>
                    <a:pt x="1" y="29"/>
                    <a:pt x="2" y="24"/>
                  </a:cubicBezTo>
                  <a:cubicBezTo>
                    <a:pt x="4" y="19"/>
                    <a:pt x="6" y="15"/>
                    <a:pt x="9" y="12"/>
                  </a:cubicBezTo>
                  <a:cubicBezTo>
                    <a:pt x="12" y="8"/>
                    <a:pt x="15" y="5"/>
                    <a:pt x="20" y="3"/>
                  </a:cubicBezTo>
                  <a:cubicBezTo>
                    <a:pt x="24" y="1"/>
                    <a:pt x="30" y="0"/>
                    <a:pt x="36" y="0"/>
                  </a:cubicBezTo>
                  <a:cubicBezTo>
                    <a:pt x="40" y="0"/>
                    <a:pt x="44" y="0"/>
                    <a:pt x="48" y="1"/>
                  </a:cubicBezTo>
                  <a:cubicBezTo>
                    <a:pt x="51" y="2"/>
                    <a:pt x="55" y="4"/>
                    <a:pt x="58" y="6"/>
                  </a:cubicBezTo>
                  <a:cubicBezTo>
                    <a:pt x="60" y="8"/>
                    <a:pt x="63" y="11"/>
                    <a:pt x="65" y="14"/>
                  </a:cubicBezTo>
                  <a:cubicBezTo>
                    <a:pt x="66" y="17"/>
                    <a:pt x="68" y="21"/>
                    <a:pt x="68" y="26"/>
                  </a:cubicBezTo>
                  <a:lnTo>
                    <a:pt x="55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0" name="Freeform 22"/>
            <p:cNvSpPr>
              <a:spLocks noEditPoints="1"/>
            </p:cNvSpPr>
            <p:nvPr/>
          </p:nvSpPr>
          <p:spPr bwMode="gray">
            <a:xfrm>
              <a:off x="5051425" y="4627563"/>
              <a:ext cx="273050" cy="293688"/>
            </a:xfrm>
            <a:custGeom>
              <a:avLst/>
              <a:gdLst/>
              <a:ahLst/>
              <a:cxnLst>
                <a:cxn ang="0">
                  <a:pos x="3" y="24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7" y="0"/>
                </a:cxn>
                <a:cxn ang="0">
                  <a:pos x="53" y="3"/>
                </a:cxn>
                <a:cxn ang="0">
                  <a:pos x="64" y="11"/>
                </a:cxn>
                <a:cxn ang="0">
                  <a:pos x="71" y="24"/>
                </a:cxn>
                <a:cxn ang="0">
                  <a:pos x="73" y="39"/>
                </a:cxn>
                <a:cxn ang="0">
                  <a:pos x="71" y="55"/>
                </a:cxn>
                <a:cxn ang="0">
                  <a:pos x="64" y="67"/>
                </a:cxn>
                <a:cxn ang="0">
                  <a:pos x="53" y="75"/>
                </a:cxn>
                <a:cxn ang="0">
                  <a:pos x="37" y="78"/>
                </a:cxn>
                <a:cxn ang="0">
                  <a:pos x="21" y="75"/>
                </a:cxn>
                <a:cxn ang="0">
                  <a:pos x="10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4"/>
                </a:cxn>
                <a:cxn ang="0">
                  <a:pos x="15" y="51"/>
                </a:cxn>
                <a:cxn ang="0">
                  <a:pos x="20" y="60"/>
                </a:cxn>
                <a:cxn ang="0">
                  <a:pos x="28" y="66"/>
                </a:cxn>
                <a:cxn ang="0">
                  <a:pos x="37" y="68"/>
                </a:cxn>
                <a:cxn ang="0">
                  <a:pos x="46" y="66"/>
                </a:cxn>
                <a:cxn ang="0">
                  <a:pos x="53" y="60"/>
                </a:cxn>
                <a:cxn ang="0">
                  <a:pos x="58" y="51"/>
                </a:cxn>
                <a:cxn ang="0">
                  <a:pos x="60" y="39"/>
                </a:cxn>
                <a:cxn ang="0">
                  <a:pos x="58" y="27"/>
                </a:cxn>
                <a:cxn ang="0">
                  <a:pos x="53" y="18"/>
                </a:cxn>
                <a:cxn ang="0">
                  <a:pos x="46" y="13"/>
                </a:cxn>
                <a:cxn ang="0">
                  <a:pos x="37" y="11"/>
                </a:cxn>
                <a:cxn ang="0">
                  <a:pos x="28" y="13"/>
                </a:cxn>
                <a:cxn ang="0">
                  <a:pos x="20" y="18"/>
                </a:cxn>
                <a:cxn ang="0">
                  <a:pos x="15" y="27"/>
                </a:cxn>
                <a:cxn ang="0">
                  <a:pos x="13" y="39"/>
                </a:cxn>
                <a:cxn ang="0">
                  <a:pos x="15" y="51"/>
                </a:cxn>
              </a:cxnLst>
              <a:rect l="0" t="0" r="r" b="b"/>
              <a:pathLst>
                <a:path w="73" h="78">
                  <a:moveTo>
                    <a:pt x="3" y="24"/>
                  </a:moveTo>
                  <a:cubicBezTo>
                    <a:pt x="4" y="19"/>
                    <a:pt x="7" y="15"/>
                    <a:pt x="10" y="11"/>
                  </a:cubicBezTo>
                  <a:cubicBezTo>
                    <a:pt x="13" y="8"/>
                    <a:pt x="17" y="5"/>
                    <a:pt x="21" y="3"/>
                  </a:cubicBezTo>
                  <a:cubicBezTo>
                    <a:pt x="26" y="1"/>
                    <a:pt x="31" y="0"/>
                    <a:pt x="37" y="0"/>
                  </a:cubicBezTo>
                  <a:cubicBezTo>
                    <a:pt x="43" y="0"/>
                    <a:pt x="48" y="1"/>
                    <a:pt x="53" y="3"/>
                  </a:cubicBezTo>
                  <a:cubicBezTo>
                    <a:pt x="57" y="5"/>
                    <a:pt x="61" y="8"/>
                    <a:pt x="64" y="11"/>
                  </a:cubicBezTo>
                  <a:cubicBezTo>
                    <a:pt x="67" y="15"/>
                    <a:pt x="69" y="19"/>
                    <a:pt x="71" y="24"/>
                  </a:cubicBezTo>
                  <a:cubicBezTo>
                    <a:pt x="73" y="29"/>
                    <a:pt x="73" y="34"/>
                    <a:pt x="73" y="39"/>
                  </a:cubicBezTo>
                  <a:cubicBezTo>
                    <a:pt x="73" y="45"/>
                    <a:pt x="73" y="50"/>
                    <a:pt x="71" y="55"/>
                  </a:cubicBezTo>
                  <a:cubicBezTo>
                    <a:pt x="69" y="59"/>
                    <a:pt x="67" y="64"/>
                    <a:pt x="64" y="67"/>
                  </a:cubicBezTo>
                  <a:cubicBezTo>
                    <a:pt x="61" y="71"/>
                    <a:pt x="57" y="73"/>
                    <a:pt x="53" y="75"/>
                  </a:cubicBezTo>
                  <a:cubicBezTo>
                    <a:pt x="48" y="77"/>
                    <a:pt x="43" y="78"/>
                    <a:pt x="37" y="78"/>
                  </a:cubicBezTo>
                  <a:cubicBezTo>
                    <a:pt x="31" y="78"/>
                    <a:pt x="26" y="77"/>
                    <a:pt x="21" y="75"/>
                  </a:cubicBezTo>
                  <a:cubicBezTo>
                    <a:pt x="17" y="73"/>
                    <a:pt x="13" y="71"/>
                    <a:pt x="10" y="67"/>
                  </a:cubicBezTo>
                  <a:cubicBezTo>
                    <a:pt x="7" y="64"/>
                    <a:pt x="4" y="59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4"/>
                    <a:pt x="1" y="29"/>
                    <a:pt x="3" y="24"/>
                  </a:cubicBezTo>
                  <a:close/>
                  <a:moveTo>
                    <a:pt x="15" y="51"/>
                  </a:moveTo>
                  <a:cubicBezTo>
                    <a:pt x="16" y="55"/>
                    <a:pt x="18" y="58"/>
                    <a:pt x="20" y="60"/>
                  </a:cubicBezTo>
                  <a:cubicBezTo>
                    <a:pt x="22" y="63"/>
                    <a:pt x="25" y="64"/>
                    <a:pt x="28" y="66"/>
                  </a:cubicBezTo>
                  <a:cubicBezTo>
                    <a:pt x="31" y="67"/>
                    <a:pt x="34" y="68"/>
                    <a:pt x="37" y="68"/>
                  </a:cubicBezTo>
                  <a:cubicBezTo>
                    <a:pt x="40" y="68"/>
                    <a:pt x="43" y="67"/>
                    <a:pt x="46" y="66"/>
                  </a:cubicBezTo>
                  <a:cubicBezTo>
                    <a:pt x="49" y="64"/>
                    <a:pt x="51" y="63"/>
                    <a:pt x="53" y="60"/>
                  </a:cubicBezTo>
                  <a:cubicBezTo>
                    <a:pt x="56" y="58"/>
                    <a:pt x="57" y="55"/>
                    <a:pt x="58" y="51"/>
                  </a:cubicBezTo>
                  <a:cubicBezTo>
                    <a:pt x="60" y="48"/>
                    <a:pt x="60" y="44"/>
                    <a:pt x="60" y="39"/>
                  </a:cubicBezTo>
                  <a:cubicBezTo>
                    <a:pt x="60" y="35"/>
                    <a:pt x="60" y="31"/>
                    <a:pt x="58" y="27"/>
                  </a:cubicBezTo>
                  <a:cubicBezTo>
                    <a:pt x="57" y="24"/>
                    <a:pt x="56" y="21"/>
                    <a:pt x="53" y="18"/>
                  </a:cubicBezTo>
                  <a:cubicBezTo>
                    <a:pt x="51" y="16"/>
                    <a:pt x="49" y="14"/>
                    <a:pt x="46" y="13"/>
                  </a:cubicBezTo>
                  <a:cubicBezTo>
                    <a:pt x="43" y="11"/>
                    <a:pt x="40" y="11"/>
                    <a:pt x="37" y="11"/>
                  </a:cubicBezTo>
                  <a:cubicBezTo>
                    <a:pt x="34" y="11"/>
                    <a:pt x="31" y="11"/>
                    <a:pt x="28" y="13"/>
                  </a:cubicBezTo>
                  <a:cubicBezTo>
                    <a:pt x="25" y="14"/>
                    <a:pt x="22" y="16"/>
                    <a:pt x="20" y="18"/>
                  </a:cubicBezTo>
                  <a:cubicBezTo>
                    <a:pt x="18" y="21"/>
                    <a:pt x="16" y="24"/>
                    <a:pt x="15" y="27"/>
                  </a:cubicBezTo>
                  <a:cubicBezTo>
                    <a:pt x="14" y="31"/>
                    <a:pt x="13" y="35"/>
                    <a:pt x="13" y="39"/>
                  </a:cubicBezTo>
                  <a:cubicBezTo>
                    <a:pt x="13" y="44"/>
                    <a:pt x="14" y="48"/>
                    <a:pt x="15" y="5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1" name="Freeform 23"/>
            <p:cNvSpPr>
              <a:spLocks/>
            </p:cNvSpPr>
            <p:nvPr/>
          </p:nvSpPr>
          <p:spPr bwMode="gray">
            <a:xfrm>
              <a:off x="5376863" y="4627563"/>
              <a:ext cx="3984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1" y="0"/>
                </a:cxn>
                <a:cxn ang="0">
                  <a:pos x="91" y="1"/>
                </a:cxn>
                <a:cxn ang="0">
                  <a:pos x="99" y="5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6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3" y="21"/>
                </a:cxn>
                <a:cxn ang="0">
                  <a:pos x="91" y="16"/>
                </a:cxn>
                <a:cxn ang="0">
                  <a:pos x="86" y="12"/>
                </a:cxn>
                <a:cxn ang="0">
                  <a:pos x="79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7" y="77"/>
                </a:cxn>
                <a:cxn ang="0">
                  <a:pos x="47" y="27"/>
                </a:cxn>
                <a:cxn ang="0">
                  <a:pos x="46" y="21"/>
                </a:cxn>
                <a:cxn ang="0">
                  <a:pos x="44" y="15"/>
                </a:cxn>
                <a:cxn ang="0">
                  <a:pos x="40" y="12"/>
                </a:cxn>
                <a:cxn ang="0">
                  <a:pos x="33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4" y="25"/>
                </a:cxn>
                <a:cxn ang="0">
                  <a:pos x="13" y="30"/>
                </a:cxn>
                <a:cxn ang="0">
                  <a:pos x="13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6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8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3" y="5"/>
                    <a:pt x="56" y="8"/>
                    <a:pt x="57" y="13"/>
                  </a:cubicBezTo>
                  <a:cubicBezTo>
                    <a:pt x="60" y="9"/>
                    <a:pt x="63" y="5"/>
                    <a:pt x="67" y="3"/>
                  </a:cubicBezTo>
                  <a:cubicBezTo>
                    <a:pt x="71" y="1"/>
                    <a:pt x="76" y="0"/>
                    <a:pt x="81" y="0"/>
                  </a:cubicBezTo>
                  <a:cubicBezTo>
                    <a:pt x="84" y="0"/>
                    <a:pt x="88" y="0"/>
                    <a:pt x="91" y="1"/>
                  </a:cubicBezTo>
                  <a:cubicBezTo>
                    <a:pt x="94" y="2"/>
                    <a:pt x="97" y="3"/>
                    <a:pt x="99" y="5"/>
                  </a:cubicBezTo>
                  <a:cubicBezTo>
                    <a:pt x="101" y="7"/>
                    <a:pt x="103" y="9"/>
                    <a:pt x="104" y="12"/>
                  </a:cubicBezTo>
                  <a:cubicBezTo>
                    <a:pt x="105" y="14"/>
                    <a:pt x="106" y="18"/>
                    <a:pt x="106" y="22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3" y="21"/>
                  </a:cubicBezTo>
                  <a:cubicBezTo>
                    <a:pt x="92" y="19"/>
                    <a:pt x="92" y="17"/>
                    <a:pt x="91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2" y="11"/>
                    <a:pt x="79" y="11"/>
                  </a:cubicBezTo>
                  <a:cubicBezTo>
                    <a:pt x="73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27"/>
                    <a:pt x="47" y="27"/>
                    <a:pt x="47" y="27"/>
                  </a:cubicBezTo>
                  <a:cubicBezTo>
                    <a:pt x="47" y="25"/>
                    <a:pt x="47" y="23"/>
                    <a:pt x="46" y="21"/>
                  </a:cubicBezTo>
                  <a:cubicBezTo>
                    <a:pt x="46" y="19"/>
                    <a:pt x="45" y="17"/>
                    <a:pt x="44" y="15"/>
                  </a:cubicBezTo>
                  <a:cubicBezTo>
                    <a:pt x="43" y="14"/>
                    <a:pt x="41" y="13"/>
                    <a:pt x="40" y="12"/>
                  </a:cubicBezTo>
                  <a:cubicBezTo>
                    <a:pt x="38" y="11"/>
                    <a:pt x="35" y="11"/>
                    <a:pt x="33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1" y="14"/>
                    <a:pt x="19" y="16"/>
                    <a:pt x="17" y="18"/>
                  </a:cubicBezTo>
                  <a:cubicBezTo>
                    <a:pt x="16" y="20"/>
                    <a:pt x="14" y="22"/>
                    <a:pt x="14" y="25"/>
                  </a:cubicBezTo>
                  <a:cubicBezTo>
                    <a:pt x="13" y="27"/>
                    <a:pt x="13" y="28"/>
                    <a:pt x="13" y="30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2" name="Freeform 24"/>
            <p:cNvSpPr>
              <a:spLocks/>
            </p:cNvSpPr>
            <p:nvPr/>
          </p:nvSpPr>
          <p:spPr bwMode="gray">
            <a:xfrm>
              <a:off x="5843588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8" y="3"/>
                </a:cxn>
                <a:cxn ang="0">
                  <a:pos x="56" y="13"/>
                </a:cxn>
                <a:cxn ang="0">
                  <a:pos x="66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5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5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5" y="0"/>
                    <a:pt x="36" y="0"/>
                  </a:cubicBezTo>
                  <a:cubicBezTo>
                    <a:pt x="40" y="0"/>
                    <a:pt x="45" y="1"/>
                    <a:pt x="48" y="3"/>
                  </a:cubicBezTo>
                  <a:cubicBezTo>
                    <a:pt x="52" y="5"/>
                    <a:pt x="55" y="8"/>
                    <a:pt x="56" y="13"/>
                  </a:cubicBezTo>
                  <a:cubicBezTo>
                    <a:pt x="59" y="9"/>
                    <a:pt x="62" y="5"/>
                    <a:pt x="66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3" y="2"/>
                    <a:pt x="96" y="3"/>
                    <a:pt x="98" y="5"/>
                  </a:cubicBezTo>
                  <a:cubicBezTo>
                    <a:pt x="100" y="7"/>
                    <a:pt x="102" y="9"/>
                    <a:pt x="103" y="12"/>
                  </a:cubicBezTo>
                  <a:cubicBezTo>
                    <a:pt x="104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2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7" y="13"/>
                    <a:pt x="85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7" y="13"/>
                    <a:pt x="64" y="16"/>
                  </a:cubicBezTo>
                  <a:cubicBezTo>
                    <a:pt x="60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5" y="21"/>
                  </a:cubicBezTo>
                  <a:cubicBezTo>
                    <a:pt x="45" y="19"/>
                    <a:pt x="44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8" y="11"/>
                    <a:pt x="25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2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3" name="Freeform 25"/>
            <p:cNvSpPr>
              <a:spLocks noEditPoints="1"/>
            </p:cNvSpPr>
            <p:nvPr/>
          </p:nvSpPr>
          <p:spPr bwMode="gray">
            <a:xfrm>
              <a:off x="6308725" y="4525963"/>
              <a:ext cx="46038" cy="390525"/>
            </a:xfrm>
            <a:custGeom>
              <a:avLst/>
              <a:gdLst/>
              <a:ahLst/>
              <a:cxnLst>
                <a:cxn ang="0">
                  <a:pos x="29" y="35"/>
                </a:cxn>
                <a:cxn ang="0">
                  <a:pos x="0" y="35"/>
                </a:cxn>
                <a:cxn ang="0">
                  <a:pos x="0" y="0"/>
                </a:cxn>
                <a:cxn ang="0">
                  <a:pos x="29" y="0"/>
                </a:cxn>
                <a:cxn ang="0">
                  <a:pos x="29" y="35"/>
                </a:cxn>
                <a:cxn ang="0">
                  <a:pos x="0" y="69"/>
                </a:cxn>
                <a:cxn ang="0">
                  <a:pos x="29" y="69"/>
                </a:cxn>
                <a:cxn ang="0">
                  <a:pos x="29" y="246"/>
                </a:cxn>
                <a:cxn ang="0">
                  <a:pos x="0" y="246"/>
                </a:cxn>
                <a:cxn ang="0">
                  <a:pos x="0" y="69"/>
                </a:cxn>
              </a:cxnLst>
              <a:rect l="0" t="0" r="r" b="b"/>
              <a:pathLst>
                <a:path w="29" h="246">
                  <a:moveTo>
                    <a:pt x="29" y="35"/>
                  </a:moveTo>
                  <a:lnTo>
                    <a:pt x="0" y="35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35"/>
                  </a:lnTo>
                  <a:close/>
                  <a:moveTo>
                    <a:pt x="0" y="69"/>
                  </a:moveTo>
                  <a:lnTo>
                    <a:pt x="29" y="69"/>
                  </a:lnTo>
                  <a:lnTo>
                    <a:pt x="29" y="246"/>
                  </a:lnTo>
                  <a:lnTo>
                    <a:pt x="0" y="246"/>
                  </a:lnTo>
                  <a:lnTo>
                    <a:pt x="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gray">
            <a:xfrm>
              <a:off x="6396038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29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0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2" y="81"/>
                </a:cxn>
                <a:cxn ang="0">
                  <a:pos x="12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2" y="23"/>
                </a:cxn>
                <a:cxn ang="0">
                  <a:pos x="12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5" y="85"/>
                    <a:pt x="26" y="85"/>
                    <a:pt x="27" y="86"/>
                  </a:cubicBezTo>
                  <a:cubicBezTo>
                    <a:pt x="27" y="86"/>
                    <a:pt x="28" y="86"/>
                    <a:pt x="29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0" y="98"/>
                    <a:pt x="30" y="98"/>
                    <a:pt x="30" y="98"/>
                  </a:cubicBezTo>
                  <a:cubicBezTo>
                    <a:pt x="27" y="98"/>
                    <a:pt x="24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2" y="85"/>
                    <a:pt x="12" y="81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5" name="Freeform 27"/>
            <p:cNvSpPr>
              <a:spLocks/>
            </p:cNvSpPr>
            <p:nvPr/>
          </p:nvSpPr>
          <p:spPr bwMode="gray">
            <a:xfrm>
              <a:off x="6594475" y="4627563"/>
              <a:ext cx="393700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2" y="2"/>
                </a:cxn>
                <a:cxn ang="0">
                  <a:pos x="12" y="13"/>
                </a:cxn>
                <a:cxn ang="0">
                  <a:pos x="12" y="13"/>
                </a:cxn>
                <a:cxn ang="0">
                  <a:pos x="36" y="0"/>
                </a:cxn>
                <a:cxn ang="0">
                  <a:pos x="49" y="3"/>
                </a:cxn>
                <a:cxn ang="0">
                  <a:pos x="57" y="13"/>
                </a:cxn>
                <a:cxn ang="0">
                  <a:pos x="67" y="3"/>
                </a:cxn>
                <a:cxn ang="0">
                  <a:pos x="80" y="0"/>
                </a:cxn>
                <a:cxn ang="0">
                  <a:pos x="90" y="1"/>
                </a:cxn>
                <a:cxn ang="0">
                  <a:pos x="98" y="5"/>
                </a:cxn>
                <a:cxn ang="0">
                  <a:pos x="103" y="12"/>
                </a:cxn>
                <a:cxn ang="0">
                  <a:pos x="105" y="22"/>
                </a:cxn>
                <a:cxn ang="0">
                  <a:pos x="105" y="77"/>
                </a:cxn>
                <a:cxn ang="0">
                  <a:pos x="93" y="77"/>
                </a:cxn>
                <a:cxn ang="0">
                  <a:pos x="93" y="27"/>
                </a:cxn>
                <a:cxn ang="0">
                  <a:pos x="92" y="21"/>
                </a:cxn>
                <a:cxn ang="0">
                  <a:pos x="90" y="16"/>
                </a:cxn>
                <a:cxn ang="0">
                  <a:pos x="86" y="12"/>
                </a:cxn>
                <a:cxn ang="0">
                  <a:pos x="78" y="11"/>
                </a:cxn>
                <a:cxn ang="0">
                  <a:pos x="64" y="16"/>
                </a:cxn>
                <a:cxn ang="0">
                  <a:pos x="59" y="30"/>
                </a:cxn>
                <a:cxn ang="0">
                  <a:pos x="59" y="77"/>
                </a:cxn>
                <a:cxn ang="0">
                  <a:pos x="46" y="77"/>
                </a:cxn>
                <a:cxn ang="0">
                  <a:pos x="46" y="27"/>
                </a:cxn>
                <a:cxn ang="0">
                  <a:pos x="46" y="21"/>
                </a:cxn>
                <a:cxn ang="0">
                  <a:pos x="43" y="15"/>
                </a:cxn>
                <a:cxn ang="0">
                  <a:pos x="39" y="12"/>
                </a:cxn>
                <a:cxn ang="0">
                  <a:pos x="32" y="11"/>
                </a:cxn>
                <a:cxn ang="0">
                  <a:pos x="23" y="13"/>
                </a:cxn>
                <a:cxn ang="0">
                  <a:pos x="17" y="18"/>
                </a:cxn>
                <a:cxn ang="0">
                  <a:pos x="13" y="25"/>
                </a:cxn>
                <a:cxn ang="0">
                  <a:pos x="12" y="30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105" h="77">
                  <a:moveTo>
                    <a:pt x="0" y="2"/>
                  </a:moveTo>
                  <a:cubicBezTo>
                    <a:pt x="12" y="2"/>
                    <a:pt x="12" y="2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1" y="0"/>
                    <a:pt x="45" y="1"/>
                    <a:pt x="49" y="3"/>
                  </a:cubicBezTo>
                  <a:cubicBezTo>
                    <a:pt x="52" y="5"/>
                    <a:pt x="55" y="8"/>
                    <a:pt x="57" y="13"/>
                  </a:cubicBezTo>
                  <a:cubicBezTo>
                    <a:pt x="59" y="9"/>
                    <a:pt x="63" y="5"/>
                    <a:pt x="67" y="3"/>
                  </a:cubicBezTo>
                  <a:cubicBezTo>
                    <a:pt x="71" y="1"/>
                    <a:pt x="75" y="0"/>
                    <a:pt x="80" y="0"/>
                  </a:cubicBezTo>
                  <a:cubicBezTo>
                    <a:pt x="84" y="0"/>
                    <a:pt x="87" y="0"/>
                    <a:pt x="90" y="1"/>
                  </a:cubicBezTo>
                  <a:cubicBezTo>
                    <a:pt x="94" y="2"/>
                    <a:pt x="96" y="3"/>
                    <a:pt x="98" y="5"/>
                  </a:cubicBezTo>
                  <a:cubicBezTo>
                    <a:pt x="101" y="7"/>
                    <a:pt x="102" y="9"/>
                    <a:pt x="103" y="12"/>
                  </a:cubicBezTo>
                  <a:cubicBezTo>
                    <a:pt x="105" y="14"/>
                    <a:pt x="105" y="18"/>
                    <a:pt x="105" y="22"/>
                  </a:cubicBezTo>
                  <a:cubicBezTo>
                    <a:pt x="105" y="77"/>
                    <a:pt x="105" y="77"/>
                    <a:pt x="105" y="77"/>
                  </a:cubicBezTo>
                  <a:cubicBezTo>
                    <a:pt x="93" y="77"/>
                    <a:pt x="93" y="77"/>
                    <a:pt x="93" y="77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25"/>
                    <a:pt x="93" y="23"/>
                    <a:pt x="92" y="21"/>
                  </a:cubicBezTo>
                  <a:cubicBezTo>
                    <a:pt x="92" y="19"/>
                    <a:pt x="91" y="17"/>
                    <a:pt x="90" y="16"/>
                  </a:cubicBezTo>
                  <a:cubicBezTo>
                    <a:pt x="89" y="14"/>
                    <a:pt x="88" y="13"/>
                    <a:pt x="86" y="12"/>
                  </a:cubicBezTo>
                  <a:cubicBezTo>
                    <a:pt x="84" y="11"/>
                    <a:pt x="81" y="11"/>
                    <a:pt x="78" y="11"/>
                  </a:cubicBezTo>
                  <a:cubicBezTo>
                    <a:pt x="72" y="11"/>
                    <a:pt x="68" y="13"/>
                    <a:pt x="64" y="16"/>
                  </a:cubicBezTo>
                  <a:cubicBezTo>
                    <a:pt x="61" y="19"/>
                    <a:pt x="59" y="24"/>
                    <a:pt x="59" y="30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5"/>
                    <a:pt x="46" y="23"/>
                    <a:pt x="46" y="21"/>
                  </a:cubicBezTo>
                  <a:cubicBezTo>
                    <a:pt x="45" y="19"/>
                    <a:pt x="45" y="17"/>
                    <a:pt x="43" y="15"/>
                  </a:cubicBezTo>
                  <a:cubicBezTo>
                    <a:pt x="42" y="14"/>
                    <a:pt x="41" y="13"/>
                    <a:pt x="39" y="12"/>
                  </a:cubicBezTo>
                  <a:cubicBezTo>
                    <a:pt x="37" y="11"/>
                    <a:pt x="35" y="11"/>
                    <a:pt x="32" y="11"/>
                  </a:cubicBezTo>
                  <a:cubicBezTo>
                    <a:pt x="29" y="11"/>
                    <a:pt x="26" y="11"/>
                    <a:pt x="23" y="13"/>
                  </a:cubicBezTo>
                  <a:cubicBezTo>
                    <a:pt x="20" y="14"/>
                    <a:pt x="18" y="16"/>
                    <a:pt x="17" y="18"/>
                  </a:cubicBezTo>
                  <a:cubicBezTo>
                    <a:pt x="15" y="20"/>
                    <a:pt x="14" y="22"/>
                    <a:pt x="13" y="25"/>
                  </a:cubicBezTo>
                  <a:cubicBezTo>
                    <a:pt x="13" y="27"/>
                    <a:pt x="12" y="28"/>
                    <a:pt x="12" y="30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gray">
            <a:xfrm>
              <a:off x="7040563" y="4627563"/>
              <a:ext cx="263525" cy="293688"/>
            </a:xfrm>
            <a:custGeom>
              <a:avLst/>
              <a:gdLst/>
              <a:ahLst/>
              <a:cxnLst>
                <a:cxn ang="0">
                  <a:pos x="68" y="53"/>
                </a:cxn>
                <a:cxn ang="0">
                  <a:pos x="57" y="72"/>
                </a:cxn>
                <a:cxn ang="0">
                  <a:pos x="36" y="78"/>
                </a:cxn>
                <a:cxn ang="0">
                  <a:pos x="21" y="76"/>
                </a:cxn>
                <a:cxn ang="0">
                  <a:pos x="9" y="67"/>
                </a:cxn>
                <a:cxn ang="0">
                  <a:pos x="3" y="55"/>
                </a:cxn>
                <a:cxn ang="0">
                  <a:pos x="0" y="39"/>
                </a:cxn>
                <a:cxn ang="0">
                  <a:pos x="3" y="23"/>
                </a:cxn>
                <a:cxn ang="0">
                  <a:pos x="10" y="11"/>
                </a:cxn>
                <a:cxn ang="0">
                  <a:pos x="21" y="3"/>
                </a:cxn>
                <a:cxn ang="0">
                  <a:pos x="36" y="0"/>
                </a:cxn>
                <a:cxn ang="0">
                  <a:pos x="52" y="4"/>
                </a:cxn>
                <a:cxn ang="0">
                  <a:pos x="63" y="15"/>
                </a:cxn>
                <a:cxn ang="0">
                  <a:pos x="68" y="28"/>
                </a:cxn>
                <a:cxn ang="0">
                  <a:pos x="70" y="43"/>
                </a:cxn>
                <a:cxn ang="0">
                  <a:pos x="13" y="43"/>
                </a:cxn>
                <a:cxn ang="0">
                  <a:pos x="14" y="52"/>
                </a:cxn>
                <a:cxn ang="0">
                  <a:pos x="19" y="60"/>
                </a:cxn>
                <a:cxn ang="0">
                  <a:pos x="26" y="66"/>
                </a:cxn>
                <a:cxn ang="0">
                  <a:pos x="37" y="68"/>
                </a:cxn>
                <a:cxn ang="0">
                  <a:pos x="49" y="64"/>
                </a:cxn>
                <a:cxn ang="0">
                  <a:pos x="56" y="53"/>
                </a:cxn>
                <a:cxn ang="0">
                  <a:pos x="68" y="53"/>
                </a:cxn>
                <a:cxn ang="0">
                  <a:pos x="56" y="32"/>
                </a:cxn>
                <a:cxn ang="0">
                  <a:pos x="54" y="24"/>
                </a:cxn>
                <a:cxn ang="0">
                  <a:pos x="50" y="17"/>
                </a:cxn>
                <a:cxn ang="0">
                  <a:pos x="43" y="12"/>
                </a:cxn>
                <a:cxn ang="0">
                  <a:pos x="35" y="11"/>
                </a:cxn>
                <a:cxn ang="0">
                  <a:pos x="26" y="12"/>
                </a:cxn>
                <a:cxn ang="0">
                  <a:pos x="20" y="17"/>
                </a:cxn>
                <a:cxn ang="0">
                  <a:pos x="15" y="24"/>
                </a:cxn>
                <a:cxn ang="0">
                  <a:pos x="13" y="32"/>
                </a:cxn>
                <a:cxn ang="0">
                  <a:pos x="56" y="32"/>
                </a:cxn>
              </a:cxnLst>
              <a:rect l="0" t="0" r="r" b="b"/>
              <a:pathLst>
                <a:path w="70" h="78">
                  <a:moveTo>
                    <a:pt x="68" y="53"/>
                  </a:moveTo>
                  <a:cubicBezTo>
                    <a:pt x="67" y="61"/>
                    <a:pt x="63" y="68"/>
                    <a:pt x="57" y="72"/>
                  </a:cubicBezTo>
                  <a:cubicBezTo>
                    <a:pt x="52" y="76"/>
                    <a:pt x="45" y="78"/>
                    <a:pt x="36" y="78"/>
                  </a:cubicBezTo>
                  <a:cubicBezTo>
                    <a:pt x="30" y="78"/>
                    <a:pt x="25" y="77"/>
                    <a:pt x="21" y="76"/>
                  </a:cubicBezTo>
                  <a:cubicBezTo>
                    <a:pt x="16" y="74"/>
                    <a:pt x="12" y="71"/>
                    <a:pt x="9" y="67"/>
                  </a:cubicBezTo>
                  <a:cubicBezTo>
                    <a:pt x="6" y="64"/>
                    <a:pt x="4" y="60"/>
                    <a:pt x="3" y="55"/>
                  </a:cubicBezTo>
                  <a:cubicBezTo>
                    <a:pt x="1" y="50"/>
                    <a:pt x="0" y="45"/>
                    <a:pt x="0" y="39"/>
                  </a:cubicBezTo>
                  <a:cubicBezTo>
                    <a:pt x="0" y="33"/>
                    <a:pt x="1" y="28"/>
                    <a:pt x="3" y="23"/>
                  </a:cubicBezTo>
                  <a:cubicBezTo>
                    <a:pt x="5" y="19"/>
                    <a:pt x="7" y="14"/>
                    <a:pt x="10" y="11"/>
                  </a:cubicBezTo>
                  <a:cubicBezTo>
                    <a:pt x="13" y="7"/>
                    <a:pt x="17" y="5"/>
                    <a:pt x="21" y="3"/>
                  </a:cubicBezTo>
                  <a:cubicBezTo>
                    <a:pt x="26" y="1"/>
                    <a:pt x="30" y="0"/>
                    <a:pt x="36" y="0"/>
                  </a:cubicBezTo>
                  <a:cubicBezTo>
                    <a:pt x="42" y="0"/>
                    <a:pt x="48" y="1"/>
                    <a:pt x="52" y="4"/>
                  </a:cubicBezTo>
                  <a:cubicBezTo>
                    <a:pt x="57" y="7"/>
                    <a:pt x="60" y="10"/>
                    <a:pt x="63" y="15"/>
                  </a:cubicBezTo>
                  <a:cubicBezTo>
                    <a:pt x="65" y="19"/>
                    <a:pt x="67" y="23"/>
                    <a:pt x="68" y="28"/>
                  </a:cubicBezTo>
                  <a:cubicBezTo>
                    <a:pt x="69" y="34"/>
                    <a:pt x="70" y="38"/>
                    <a:pt x="70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6"/>
                    <a:pt x="14" y="49"/>
                    <a:pt x="14" y="52"/>
                  </a:cubicBezTo>
                  <a:cubicBezTo>
                    <a:pt x="15" y="55"/>
                    <a:pt x="17" y="58"/>
                    <a:pt x="19" y="60"/>
                  </a:cubicBezTo>
                  <a:cubicBezTo>
                    <a:pt x="21" y="62"/>
                    <a:pt x="23" y="64"/>
                    <a:pt x="26" y="66"/>
                  </a:cubicBezTo>
                  <a:cubicBezTo>
                    <a:pt x="29" y="67"/>
                    <a:pt x="33" y="68"/>
                    <a:pt x="37" y="68"/>
                  </a:cubicBezTo>
                  <a:cubicBezTo>
                    <a:pt x="42" y="68"/>
                    <a:pt x="46" y="66"/>
                    <a:pt x="49" y="64"/>
                  </a:cubicBezTo>
                  <a:cubicBezTo>
                    <a:pt x="53" y="62"/>
                    <a:pt x="55" y="58"/>
                    <a:pt x="56" y="53"/>
                  </a:cubicBezTo>
                  <a:lnTo>
                    <a:pt x="68" y="53"/>
                  </a:lnTo>
                  <a:close/>
                  <a:moveTo>
                    <a:pt x="56" y="32"/>
                  </a:moveTo>
                  <a:cubicBezTo>
                    <a:pt x="56" y="29"/>
                    <a:pt x="56" y="26"/>
                    <a:pt x="54" y="24"/>
                  </a:cubicBezTo>
                  <a:cubicBezTo>
                    <a:pt x="53" y="21"/>
                    <a:pt x="52" y="19"/>
                    <a:pt x="50" y="17"/>
                  </a:cubicBezTo>
                  <a:cubicBezTo>
                    <a:pt x="48" y="15"/>
                    <a:pt x="46" y="14"/>
                    <a:pt x="43" y="12"/>
                  </a:cubicBezTo>
                  <a:cubicBezTo>
                    <a:pt x="41" y="11"/>
                    <a:pt x="38" y="11"/>
                    <a:pt x="35" y="11"/>
                  </a:cubicBezTo>
                  <a:cubicBezTo>
                    <a:pt x="32" y="11"/>
                    <a:pt x="29" y="11"/>
                    <a:pt x="26" y="12"/>
                  </a:cubicBezTo>
                  <a:cubicBezTo>
                    <a:pt x="24" y="14"/>
                    <a:pt x="21" y="15"/>
                    <a:pt x="20" y="17"/>
                  </a:cubicBezTo>
                  <a:cubicBezTo>
                    <a:pt x="18" y="19"/>
                    <a:pt x="16" y="21"/>
                    <a:pt x="15" y="24"/>
                  </a:cubicBezTo>
                  <a:cubicBezTo>
                    <a:pt x="14" y="26"/>
                    <a:pt x="13" y="29"/>
                    <a:pt x="13" y="32"/>
                  </a:cubicBezTo>
                  <a:lnTo>
                    <a:pt x="56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gray">
            <a:xfrm>
              <a:off x="7348538" y="4627563"/>
              <a:ext cx="233363" cy="28892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2"/>
                </a:cxn>
                <a:cxn ang="0">
                  <a:pos x="11" y="14"/>
                </a:cxn>
                <a:cxn ang="0">
                  <a:pos x="12" y="14"/>
                </a:cxn>
                <a:cxn ang="0">
                  <a:pos x="22" y="3"/>
                </a:cxn>
                <a:cxn ang="0">
                  <a:pos x="36" y="0"/>
                </a:cxn>
                <a:cxn ang="0">
                  <a:pos x="48" y="2"/>
                </a:cxn>
                <a:cxn ang="0">
                  <a:pos x="56" y="8"/>
                </a:cxn>
                <a:cxn ang="0">
                  <a:pos x="61" y="16"/>
                </a:cxn>
                <a:cxn ang="0">
                  <a:pos x="62" y="27"/>
                </a:cxn>
                <a:cxn ang="0">
                  <a:pos x="62" y="77"/>
                </a:cxn>
                <a:cxn ang="0">
                  <a:pos x="50" y="77"/>
                </a:cxn>
                <a:cxn ang="0">
                  <a:pos x="50" y="26"/>
                </a:cxn>
                <a:cxn ang="0">
                  <a:pos x="45" y="15"/>
                </a:cxn>
                <a:cxn ang="0">
                  <a:pos x="34" y="11"/>
                </a:cxn>
                <a:cxn ang="0">
                  <a:pos x="24" y="13"/>
                </a:cxn>
                <a:cxn ang="0">
                  <a:pos x="18" y="17"/>
                </a:cxn>
                <a:cxn ang="0">
                  <a:pos x="13" y="25"/>
                </a:cxn>
                <a:cxn ang="0">
                  <a:pos x="12" y="34"/>
                </a:cxn>
                <a:cxn ang="0">
                  <a:pos x="12" y="77"/>
                </a:cxn>
                <a:cxn ang="0">
                  <a:pos x="0" y="77"/>
                </a:cxn>
                <a:cxn ang="0">
                  <a:pos x="0" y="2"/>
                </a:cxn>
              </a:cxnLst>
              <a:rect l="0" t="0" r="r" b="b"/>
              <a:pathLst>
                <a:path w="62" h="77">
                  <a:moveTo>
                    <a:pt x="0" y="2"/>
                  </a:moveTo>
                  <a:cubicBezTo>
                    <a:pt x="11" y="2"/>
                    <a:pt x="11" y="2"/>
                    <a:pt x="11" y="2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4" y="9"/>
                    <a:pt x="18" y="5"/>
                    <a:pt x="22" y="3"/>
                  </a:cubicBezTo>
                  <a:cubicBezTo>
                    <a:pt x="26" y="1"/>
                    <a:pt x="31" y="0"/>
                    <a:pt x="36" y="0"/>
                  </a:cubicBezTo>
                  <a:cubicBezTo>
                    <a:pt x="41" y="0"/>
                    <a:pt x="45" y="1"/>
                    <a:pt x="48" y="2"/>
                  </a:cubicBezTo>
                  <a:cubicBezTo>
                    <a:pt x="52" y="3"/>
                    <a:pt x="54" y="5"/>
                    <a:pt x="56" y="8"/>
                  </a:cubicBezTo>
                  <a:cubicBezTo>
                    <a:pt x="58" y="10"/>
                    <a:pt x="60" y="13"/>
                    <a:pt x="61" y="16"/>
                  </a:cubicBezTo>
                  <a:cubicBezTo>
                    <a:pt x="61" y="20"/>
                    <a:pt x="62" y="23"/>
                    <a:pt x="62" y="27"/>
                  </a:cubicBezTo>
                  <a:cubicBezTo>
                    <a:pt x="62" y="77"/>
                    <a:pt x="62" y="77"/>
                    <a:pt x="62" y="77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0" y="21"/>
                    <a:pt x="48" y="18"/>
                    <a:pt x="45" y="15"/>
                  </a:cubicBezTo>
                  <a:cubicBezTo>
                    <a:pt x="43" y="12"/>
                    <a:pt x="39" y="11"/>
                    <a:pt x="34" y="11"/>
                  </a:cubicBezTo>
                  <a:cubicBezTo>
                    <a:pt x="31" y="11"/>
                    <a:pt x="27" y="11"/>
                    <a:pt x="24" y="13"/>
                  </a:cubicBezTo>
                  <a:cubicBezTo>
                    <a:pt x="22" y="14"/>
                    <a:pt x="19" y="15"/>
                    <a:pt x="18" y="17"/>
                  </a:cubicBezTo>
                  <a:cubicBezTo>
                    <a:pt x="16" y="20"/>
                    <a:pt x="14" y="22"/>
                    <a:pt x="13" y="25"/>
                  </a:cubicBezTo>
                  <a:cubicBezTo>
                    <a:pt x="13" y="28"/>
                    <a:pt x="12" y="31"/>
                    <a:pt x="12" y="34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0" y="77"/>
                    <a:pt x="0" y="77"/>
                    <a:pt x="0" y="77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8" name="Freeform 30"/>
            <p:cNvSpPr>
              <a:spLocks/>
            </p:cNvSpPr>
            <p:nvPr/>
          </p:nvSpPr>
          <p:spPr bwMode="gray">
            <a:xfrm>
              <a:off x="7620000" y="4548188"/>
              <a:ext cx="149225" cy="368300"/>
            </a:xfrm>
            <a:custGeom>
              <a:avLst/>
              <a:gdLst/>
              <a:ahLst/>
              <a:cxnLst>
                <a:cxn ang="0">
                  <a:pos x="25" y="23"/>
                </a:cxn>
                <a:cxn ang="0">
                  <a:pos x="40" y="23"/>
                </a:cxn>
                <a:cxn ang="0">
                  <a:pos x="40" y="34"/>
                </a:cxn>
                <a:cxn ang="0">
                  <a:pos x="25" y="34"/>
                </a:cxn>
                <a:cxn ang="0">
                  <a:pos x="25" y="80"/>
                </a:cxn>
                <a:cxn ang="0">
                  <a:pos x="25" y="84"/>
                </a:cxn>
                <a:cxn ang="0">
                  <a:pos x="27" y="86"/>
                </a:cxn>
                <a:cxn ang="0">
                  <a:pos x="30" y="87"/>
                </a:cxn>
                <a:cxn ang="0">
                  <a:pos x="34" y="87"/>
                </a:cxn>
                <a:cxn ang="0">
                  <a:pos x="40" y="87"/>
                </a:cxn>
                <a:cxn ang="0">
                  <a:pos x="40" y="98"/>
                </a:cxn>
                <a:cxn ang="0">
                  <a:pos x="31" y="98"/>
                </a:cxn>
                <a:cxn ang="0">
                  <a:pos x="22" y="97"/>
                </a:cxn>
                <a:cxn ang="0">
                  <a:pos x="17" y="95"/>
                </a:cxn>
                <a:cxn ang="0">
                  <a:pos x="14" y="90"/>
                </a:cxn>
                <a:cxn ang="0">
                  <a:pos x="13" y="81"/>
                </a:cxn>
                <a:cxn ang="0">
                  <a:pos x="13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3" y="23"/>
                </a:cxn>
                <a:cxn ang="0">
                  <a:pos x="13" y="0"/>
                </a:cxn>
                <a:cxn ang="0">
                  <a:pos x="25" y="0"/>
                </a:cxn>
                <a:cxn ang="0">
                  <a:pos x="25" y="23"/>
                </a:cxn>
              </a:cxnLst>
              <a:rect l="0" t="0" r="r" b="b"/>
              <a:pathLst>
                <a:path w="40" h="98">
                  <a:moveTo>
                    <a:pt x="25" y="23"/>
                  </a:moveTo>
                  <a:cubicBezTo>
                    <a:pt x="40" y="23"/>
                    <a:pt x="40" y="23"/>
                    <a:pt x="40" y="23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82"/>
                    <a:pt x="25" y="83"/>
                    <a:pt x="25" y="84"/>
                  </a:cubicBezTo>
                  <a:cubicBezTo>
                    <a:pt x="26" y="85"/>
                    <a:pt x="26" y="85"/>
                    <a:pt x="27" y="86"/>
                  </a:cubicBezTo>
                  <a:cubicBezTo>
                    <a:pt x="27" y="86"/>
                    <a:pt x="28" y="86"/>
                    <a:pt x="30" y="87"/>
                  </a:cubicBezTo>
                  <a:cubicBezTo>
                    <a:pt x="31" y="87"/>
                    <a:pt x="32" y="87"/>
                    <a:pt x="34" y="87"/>
                  </a:cubicBezTo>
                  <a:cubicBezTo>
                    <a:pt x="40" y="87"/>
                    <a:pt x="40" y="87"/>
                    <a:pt x="40" y="87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31" y="98"/>
                    <a:pt x="31" y="98"/>
                    <a:pt x="31" y="98"/>
                  </a:cubicBezTo>
                  <a:cubicBezTo>
                    <a:pt x="27" y="98"/>
                    <a:pt x="25" y="98"/>
                    <a:pt x="22" y="97"/>
                  </a:cubicBezTo>
                  <a:cubicBezTo>
                    <a:pt x="20" y="97"/>
                    <a:pt x="18" y="96"/>
                    <a:pt x="17" y="95"/>
                  </a:cubicBezTo>
                  <a:cubicBezTo>
                    <a:pt x="15" y="94"/>
                    <a:pt x="14" y="92"/>
                    <a:pt x="14" y="90"/>
                  </a:cubicBezTo>
                  <a:cubicBezTo>
                    <a:pt x="13" y="88"/>
                    <a:pt x="13" y="85"/>
                    <a:pt x="13" y="81"/>
                  </a:cubicBezTo>
                  <a:cubicBezTo>
                    <a:pt x="13" y="34"/>
                    <a:pt x="13" y="34"/>
                    <a:pt x="13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3" y="23"/>
                    <a:pt x="13" y="23"/>
                    <a:pt x="13" y="2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5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gray">
            <a:xfrm>
              <a:off x="7796213" y="4484688"/>
              <a:ext cx="315913" cy="315913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12" y="12"/>
                </a:cxn>
                <a:cxn ang="0">
                  <a:pos x="26" y="3"/>
                </a:cxn>
                <a:cxn ang="0">
                  <a:pos x="42" y="0"/>
                </a:cxn>
                <a:cxn ang="0">
                  <a:pos x="58" y="3"/>
                </a:cxn>
                <a:cxn ang="0">
                  <a:pos x="72" y="12"/>
                </a:cxn>
                <a:cxn ang="0">
                  <a:pos x="81" y="25"/>
                </a:cxn>
                <a:cxn ang="0">
                  <a:pos x="84" y="42"/>
                </a:cxn>
                <a:cxn ang="0">
                  <a:pos x="81" y="59"/>
                </a:cxn>
                <a:cxn ang="0">
                  <a:pos x="72" y="72"/>
                </a:cxn>
                <a:cxn ang="0">
                  <a:pos x="58" y="81"/>
                </a:cxn>
                <a:cxn ang="0">
                  <a:pos x="42" y="84"/>
                </a:cxn>
                <a:cxn ang="0">
                  <a:pos x="26" y="81"/>
                </a:cxn>
                <a:cxn ang="0">
                  <a:pos x="12" y="72"/>
                </a:cxn>
                <a:cxn ang="0">
                  <a:pos x="3" y="59"/>
                </a:cxn>
                <a:cxn ang="0">
                  <a:pos x="0" y="42"/>
                </a:cxn>
                <a:cxn ang="0">
                  <a:pos x="3" y="25"/>
                </a:cxn>
                <a:cxn ang="0">
                  <a:pos x="10" y="56"/>
                </a:cxn>
                <a:cxn ang="0">
                  <a:pos x="17" y="68"/>
                </a:cxn>
                <a:cxn ang="0">
                  <a:pos x="28" y="75"/>
                </a:cxn>
                <a:cxn ang="0">
                  <a:pos x="42" y="78"/>
                </a:cxn>
                <a:cxn ang="0">
                  <a:pos x="56" y="75"/>
                </a:cxn>
                <a:cxn ang="0">
                  <a:pos x="67" y="68"/>
                </a:cxn>
                <a:cxn ang="0">
                  <a:pos x="74" y="56"/>
                </a:cxn>
                <a:cxn ang="0">
                  <a:pos x="77" y="42"/>
                </a:cxn>
                <a:cxn ang="0">
                  <a:pos x="74" y="28"/>
                </a:cxn>
                <a:cxn ang="0">
                  <a:pos x="67" y="16"/>
                </a:cxn>
                <a:cxn ang="0">
                  <a:pos x="56" y="9"/>
                </a:cxn>
                <a:cxn ang="0">
                  <a:pos x="42" y="6"/>
                </a:cxn>
                <a:cxn ang="0">
                  <a:pos x="28" y="9"/>
                </a:cxn>
                <a:cxn ang="0">
                  <a:pos x="17" y="16"/>
                </a:cxn>
                <a:cxn ang="0">
                  <a:pos x="10" y="28"/>
                </a:cxn>
                <a:cxn ang="0">
                  <a:pos x="7" y="42"/>
                </a:cxn>
                <a:cxn ang="0">
                  <a:pos x="10" y="56"/>
                </a:cxn>
                <a:cxn ang="0">
                  <a:pos x="26" y="17"/>
                </a:cxn>
                <a:cxn ang="0">
                  <a:pos x="45" y="17"/>
                </a:cxn>
                <a:cxn ang="0">
                  <a:pos x="58" y="21"/>
                </a:cxn>
                <a:cxn ang="0">
                  <a:pos x="62" y="32"/>
                </a:cxn>
                <a:cxn ang="0">
                  <a:pos x="58" y="41"/>
                </a:cxn>
                <a:cxn ang="0">
                  <a:pos x="49" y="45"/>
                </a:cxn>
                <a:cxn ang="0">
                  <a:pos x="63" y="67"/>
                </a:cxn>
                <a:cxn ang="0">
                  <a:pos x="55" y="67"/>
                </a:cxn>
                <a:cxn ang="0">
                  <a:pos x="41" y="46"/>
                </a:cxn>
                <a:cxn ang="0">
                  <a:pos x="33" y="46"/>
                </a:cxn>
                <a:cxn ang="0">
                  <a:pos x="33" y="67"/>
                </a:cxn>
                <a:cxn ang="0">
                  <a:pos x="26" y="67"/>
                </a:cxn>
                <a:cxn ang="0">
                  <a:pos x="26" y="17"/>
                </a:cxn>
                <a:cxn ang="0">
                  <a:pos x="33" y="39"/>
                </a:cxn>
                <a:cxn ang="0">
                  <a:pos x="41" y="39"/>
                </a:cxn>
                <a:cxn ang="0">
                  <a:pos x="46" y="39"/>
                </a:cxn>
                <a:cxn ang="0">
                  <a:pos x="50" y="38"/>
                </a:cxn>
                <a:cxn ang="0">
                  <a:pos x="53" y="36"/>
                </a:cxn>
                <a:cxn ang="0">
                  <a:pos x="54" y="31"/>
                </a:cxn>
                <a:cxn ang="0">
                  <a:pos x="53" y="27"/>
                </a:cxn>
                <a:cxn ang="0">
                  <a:pos x="51" y="25"/>
                </a:cxn>
                <a:cxn ang="0">
                  <a:pos x="47" y="24"/>
                </a:cxn>
                <a:cxn ang="0">
                  <a:pos x="43" y="24"/>
                </a:cxn>
                <a:cxn ang="0">
                  <a:pos x="33" y="24"/>
                </a:cxn>
                <a:cxn ang="0">
                  <a:pos x="33" y="39"/>
                </a:cxn>
              </a:cxnLst>
              <a:rect l="0" t="0" r="r" b="b"/>
              <a:pathLst>
                <a:path w="84" h="84">
                  <a:moveTo>
                    <a:pt x="3" y="25"/>
                  </a:moveTo>
                  <a:cubicBezTo>
                    <a:pt x="5" y="20"/>
                    <a:pt x="8" y="16"/>
                    <a:pt x="12" y="12"/>
                  </a:cubicBezTo>
                  <a:cubicBezTo>
                    <a:pt x="16" y="8"/>
                    <a:pt x="21" y="5"/>
                    <a:pt x="26" y="3"/>
                  </a:cubicBezTo>
                  <a:cubicBezTo>
                    <a:pt x="31" y="1"/>
                    <a:pt x="36" y="0"/>
                    <a:pt x="42" y="0"/>
                  </a:cubicBezTo>
                  <a:cubicBezTo>
                    <a:pt x="48" y="0"/>
                    <a:pt x="53" y="1"/>
                    <a:pt x="58" y="3"/>
                  </a:cubicBezTo>
                  <a:cubicBezTo>
                    <a:pt x="64" y="5"/>
                    <a:pt x="68" y="8"/>
                    <a:pt x="72" y="12"/>
                  </a:cubicBezTo>
                  <a:cubicBezTo>
                    <a:pt x="76" y="16"/>
                    <a:pt x="79" y="20"/>
                    <a:pt x="81" y="25"/>
                  </a:cubicBezTo>
                  <a:cubicBezTo>
                    <a:pt x="83" y="30"/>
                    <a:pt x="84" y="36"/>
                    <a:pt x="84" y="42"/>
                  </a:cubicBezTo>
                  <a:cubicBezTo>
                    <a:pt x="84" y="48"/>
                    <a:pt x="83" y="54"/>
                    <a:pt x="81" y="59"/>
                  </a:cubicBezTo>
                  <a:cubicBezTo>
                    <a:pt x="79" y="64"/>
                    <a:pt x="76" y="68"/>
                    <a:pt x="72" y="72"/>
                  </a:cubicBezTo>
                  <a:cubicBezTo>
                    <a:pt x="68" y="76"/>
                    <a:pt x="64" y="79"/>
                    <a:pt x="58" y="81"/>
                  </a:cubicBezTo>
                  <a:cubicBezTo>
                    <a:pt x="53" y="83"/>
                    <a:pt x="48" y="84"/>
                    <a:pt x="42" y="84"/>
                  </a:cubicBezTo>
                  <a:cubicBezTo>
                    <a:pt x="36" y="84"/>
                    <a:pt x="31" y="83"/>
                    <a:pt x="26" y="81"/>
                  </a:cubicBezTo>
                  <a:cubicBezTo>
                    <a:pt x="21" y="79"/>
                    <a:pt x="16" y="76"/>
                    <a:pt x="12" y="72"/>
                  </a:cubicBezTo>
                  <a:cubicBezTo>
                    <a:pt x="8" y="68"/>
                    <a:pt x="5" y="64"/>
                    <a:pt x="3" y="59"/>
                  </a:cubicBezTo>
                  <a:cubicBezTo>
                    <a:pt x="1" y="54"/>
                    <a:pt x="0" y="48"/>
                    <a:pt x="0" y="42"/>
                  </a:cubicBezTo>
                  <a:cubicBezTo>
                    <a:pt x="0" y="36"/>
                    <a:pt x="1" y="30"/>
                    <a:pt x="3" y="25"/>
                  </a:cubicBezTo>
                  <a:close/>
                  <a:moveTo>
                    <a:pt x="10" y="56"/>
                  </a:moveTo>
                  <a:cubicBezTo>
                    <a:pt x="12" y="61"/>
                    <a:pt x="14" y="65"/>
                    <a:pt x="17" y="68"/>
                  </a:cubicBezTo>
                  <a:cubicBezTo>
                    <a:pt x="20" y="71"/>
                    <a:pt x="24" y="74"/>
                    <a:pt x="28" y="75"/>
                  </a:cubicBezTo>
                  <a:cubicBezTo>
                    <a:pt x="33" y="77"/>
                    <a:pt x="37" y="78"/>
                    <a:pt x="42" y="78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60" y="74"/>
                    <a:pt x="64" y="71"/>
                    <a:pt x="67" y="68"/>
                  </a:cubicBezTo>
                  <a:cubicBezTo>
                    <a:pt x="70" y="65"/>
                    <a:pt x="72" y="61"/>
                    <a:pt x="74" y="56"/>
                  </a:cubicBezTo>
                  <a:cubicBezTo>
                    <a:pt x="76" y="52"/>
                    <a:pt x="77" y="47"/>
                    <a:pt x="77" y="42"/>
                  </a:cubicBezTo>
                  <a:cubicBezTo>
                    <a:pt x="77" y="37"/>
                    <a:pt x="76" y="32"/>
                    <a:pt x="74" y="28"/>
                  </a:cubicBezTo>
                  <a:cubicBezTo>
                    <a:pt x="72" y="23"/>
                    <a:pt x="70" y="20"/>
                    <a:pt x="67" y="16"/>
                  </a:cubicBezTo>
                  <a:cubicBezTo>
                    <a:pt x="64" y="13"/>
                    <a:pt x="60" y="11"/>
                    <a:pt x="56" y="9"/>
                  </a:cubicBezTo>
                  <a:cubicBezTo>
                    <a:pt x="52" y="7"/>
                    <a:pt x="47" y="6"/>
                    <a:pt x="42" y="6"/>
                  </a:cubicBezTo>
                  <a:cubicBezTo>
                    <a:pt x="37" y="6"/>
                    <a:pt x="33" y="7"/>
                    <a:pt x="28" y="9"/>
                  </a:cubicBezTo>
                  <a:cubicBezTo>
                    <a:pt x="24" y="11"/>
                    <a:pt x="20" y="13"/>
                    <a:pt x="17" y="16"/>
                  </a:cubicBezTo>
                  <a:cubicBezTo>
                    <a:pt x="14" y="20"/>
                    <a:pt x="12" y="23"/>
                    <a:pt x="10" y="28"/>
                  </a:cubicBezTo>
                  <a:cubicBezTo>
                    <a:pt x="8" y="32"/>
                    <a:pt x="7" y="37"/>
                    <a:pt x="7" y="42"/>
                  </a:cubicBezTo>
                  <a:cubicBezTo>
                    <a:pt x="7" y="47"/>
                    <a:pt x="8" y="52"/>
                    <a:pt x="10" y="56"/>
                  </a:cubicBezTo>
                  <a:close/>
                  <a:moveTo>
                    <a:pt x="26" y="17"/>
                  </a:moveTo>
                  <a:cubicBezTo>
                    <a:pt x="45" y="17"/>
                    <a:pt x="45" y="17"/>
                    <a:pt x="45" y="17"/>
                  </a:cubicBezTo>
                  <a:cubicBezTo>
                    <a:pt x="51" y="17"/>
                    <a:pt x="55" y="19"/>
                    <a:pt x="58" y="21"/>
                  </a:cubicBezTo>
                  <a:cubicBezTo>
                    <a:pt x="61" y="23"/>
                    <a:pt x="62" y="27"/>
                    <a:pt x="62" y="32"/>
                  </a:cubicBezTo>
                  <a:cubicBezTo>
                    <a:pt x="62" y="36"/>
                    <a:pt x="61" y="39"/>
                    <a:pt x="58" y="41"/>
                  </a:cubicBezTo>
                  <a:cubicBezTo>
                    <a:pt x="56" y="43"/>
                    <a:pt x="53" y="45"/>
                    <a:pt x="49" y="45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55" y="67"/>
                    <a:pt x="55" y="67"/>
                    <a:pt x="55" y="67"/>
                  </a:cubicBezTo>
                  <a:cubicBezTo>
                    <a:pt x="41" y="46"/>
                    <a:pt x="41" y="46"/>
                    <a:pt x="41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6" y="67"/>
                    <a:pt x="26" y="67"/>
                    <a:pt x="26" y="67"/>
                  </a:cubicBezTo>
                  <a:lnTo>
                    <a:pt x="26" y="17"/>
                  </a:lnTo>
                  <a:close/>
                  <a:moveTo>
                    <a:pt x="33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5" y="39"/>
                    <a:pt x="46" y="39"/>
                  </a:cubicBezTo>
                  <a:cubicBezTo>
                    <a:pt x="48" y="39"/>
                    <a:pt x="49" y="39"/>
                    <a:pt x="50" y="38"/>
                  </a:cubicBezTo>
                  <a:cubicBezTo>
                    <a:pt x="52" y="38"/>
                    <a:pt x="53" y="37"/>
                    <a:pt x="53" y="36"/>
                  </a:cubicBezTo>
                  <a:cubicBezTo>
                    <a:pt x="54" y="35"/>
                    <a:pt x="54" y="33"/>
                    <a:pt x="54" y="31"/>
                  </a:cubicBezTo>
                  <a:cubicBezTo>
                    <a:pt x="54" y="30"/>
                    <a:pt x="54" y="28"/>
                    <a:pt x="53" y="27"/>
                  </a:cubicBezTo>
                  <a:cubicBezTo>
                    <a:pt x="53" y="26"/>
                    <a:pt x="52" y="26"/>
                    <a:pt x="51" y="25"/>
                  </a:cubicBezTo>
                  <a:cubicBezTo>
                    <a:pt x="50" y="24"/>
                    <a:pt x="49" y="24"/>
                    <a:pt x="47" y="24"/>
                  </a:cubicBezTo>
                  <a:cubicBezTo>
                    <a:pt x="46" y="24"/>
                    <a:pt x="45" y="24"/>
                    <a:pt x="43" y="24"/>
                  </a:cubicBezTo>
                  <a:cubicBezTo>
                    <a:pt x="33" y="24"/>
                    <a:pt x="33" y="24"/>
                    <a:pt x="33" y="24"/>
                  </a:cubicBezTo>
                  <a:lnTo>
                    <a:pt x="33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latin typeface="Arial" pitchFamily="34" charset="0"/>
              </a:endParaRPr>
            </a:p>
          </p:txBody>
        </p:sp>
      </p:grpSp>
      <p:pic>
        <p:nvPicPr>
          <p:cNvPr id="42" name="Picture 7" descr="bg_connectors.png &lt;IGNORE&gt;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47674" y="253048"/>
            <a:ext cx="8251826" cy="605254"/>
          </a:xfrm>
        </p:spPr>
        <p:txBody>
          <a:bodyPr wrap="square" lIns="0" tIns="0" rIns="0" bIns="0">
            <a:noAutofit/>
          </a:bodyPr>
          <a:lstStyle>
            <a:lvl1pPr algn="l">
              <a:defRPr sz="3900" baseline="0">
                <a:solidFill>
                  <a:srgbClr val="FFFFFF"/>
                </a:solidFill>
              </a:defRPr>
            </a:lvl1pPr>
          </a:lstStyle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 bwMode="gray">
          <a:xfrm>
            <a:off x="447675" y="855981"/>
            <a:ext cx="8251825" cy="62992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900">
                <a:solidFill>
                  <a:srgbClr val="FFFFFF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7675" y="178077"/>
            <a:ext cx="8239125" cy="92550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74" r:id="rId3"/>
    <p:sldLayoutId id="2147483671" r:id="rId4"/>
    <p:sldLayoutId id="2147483678" r:id="rId5"/>
    <p:sldLayoutId id="2147483679" r:id="rId6"/>
    <p:sldLayoutId id="2147483665" r:id="rId7"/>
    <p:sldLayoutId id="2147483670" r:id="rId8"/>
    <p:sldLayoutId id="2147483692" r:id="rId9"/>
    <p:sldLayoutId id="2147483650" r:id="rId10"/>
    <p:sldLayoutId id="2147483667" r:id="rId11"/>
    <p:sldLayoutId id="2147483668" r:id="rId12"/>
    <p:sldLayoutId id="2147483687" r:id="rId13"/>
    <p:sldLayoutId id="2147483690" r:id="rId14"/>
    <p:sldLayoutId id="2147483691" r:id="rId15"/>
    <p:sldLayoutId id="2147483661" r:id="rId16"/>
    <p:sldLayoutId id="2147483660" r:id="rId17"/>
    <p:sldLayoutId id="2147483672" r:id="rId1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3C56-E491-49B2-93F3-63532DF516BC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Från</a:t>
            </a:r>
            <a:r>
              <a:rPr lang="en-GB" dirty="0" smtClean="0"/>
              <a:t> </a:t>
            </a:r>
            <a:r>
              <a:rPr lang="en-GB" dirty="0" err="1" smtClean="0"/>
              <a:t>tanke</a:t>
            </a:r>
            <a:r>
              <a:rPr lang="en-GB" dirty="0" smtClean="0"/>
              <a:t> till </a:t>
            </a:r>
            <a:r>
              <a:rPr lang="en-GB" smtClean="0"/>
              <a:t>produkt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" y="1524001"/>
            <a:ext cx="8131646" cy="384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02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A3C56-E491-49B2-93F3-63532DF516B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tips </a:t>
            </a:r>
            <a:r>
              <a:rPr lang="en-US" dirty="0" err="1" smtClean="0"/>
              <a:t>från</a:t>
            </a:r>
            <a:r>
              <a:rPr lang="en-US" dirty="0" smtClean="0"/>
              <a:t> CGI….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3"/>
          </p:nvPr>
        </p:nvSpPr>
        <p:spPr>
          <a:xfrm>
            <a:off x="3693886" y="1266826"/>
            <a:ext cx="5003580" cy="48831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Våga prova IT-branschen! Alla branscher genomsyras idag av teknik i någon form och IT-branschen erbjuder en ocean av oanade möjligheter</a:t>
            </a:r>
            <a:r>
              <a:rPr lang="sv-SE" sz="1200" dirty="0" smtClean="0"/>
              <a:t>.</a:t>
            </a:r>
          </a:p>
          <a:p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Var dig själv! Hitta ditt eget personliga jag och dina styrkor, och bygg vidare på dessa. Utgå från dig själv och välj det du tycker är roligast – där kan du briljera</a:t>
            </a:r>
            <a:r>
              <a:rPr lang="sv-SE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Tro på dig själv! Då kommer andra också att göra det</a:t>
            </a:r>
            <a:r>
              <a:rPr lang="sv-SE" sz="120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Nätverka! Dina kontakter kan ge dig jobb i framtiden - eller du dem</a:t>
            </a:r>
            <a:r>
              <a:rPr lang="sv-SE" sz="1200" dirty="0" smtClean="0"/>
              <a:t>.</a:t>
            </a:r>
          </a:p>
          <a:p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Tala om vad du vill – högt! Våga prata öppet med </a:t>
            </a:r>
            <a:r>
              <a:rPr lang="sv-SE" sz="1200" dirty="0" smtClean="0"/>
              <a:t>dina närmaste </a:t>
            </a:r>
            <a:r>
              <a:rPr lang="sv-SE" sz="1200" dirty="0"/>
              <a:t>om din </a:t>
            </a:r>
            <a:r>
              <a:rPr lang="sv-SE" sz="1200" dirty="0" smtClean="0"/>
              <a:t>plan.</a:t>
            </a:r>
          </a:p>
          <a:p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Skaffa dig bra mentorer och coacher</a:t>
            </a:r>
            <a:r>
              <a:rPr lang="sv-SE" sz="1200" dirty="0" smtClean="0"/>
              <a:t>!</a:t>
            </a:r>
          </a:p>
          <a:p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Lyssna och lita på magkänslan! Det du känner ”i magen”, det som verkligen känns rätt för dig, blir bra – oavsett vad andra säger om det</a:t>
            </a:r>
            <a:r>
              <a:rPr lang="sv-SE" sz="1200" dirty="0" smtClean="0"/>
              <a:t>.</a:t>
            </a:r>
          </a:p>
          <a:p>
            <a:endParaRPr lang="sv-S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Våga slarva lite! Allt kan och behöver inte vara </a:t>
            </a:r>
            <a:r>
              <a:rPr lang="sv-SE" sz="1200" dirty="0" smtClean="0"/>
              <a:t>perfekt.</a:t>
            </a:r>
            <a:endParaRPr lang="sv-SE" sz="1200" dirty="0"/>
          </a:p>
          <a:p>
            <a:endParaRPr lang="en-GB" dirty="0"/>
          </a:p>
        </p:txBody>
      </p:sp>
      <p:pic>
        <p:nvPicPr>
          <p:cNvPr id="6" name="Picture 5" descr="communicating-women_medres lor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676" y="1321765"/>
            <a:ext cx="2798804" cy="41356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theme/theme1.xml><?xml version="1.0" encoding="utf-8"?>
<a:theme xmlns:a="http://schemas.openxmlformats.org/drawingml/2006/main" name="Onscreen;2057;Pos3;Date1;Logica Onscreen Template">
  <a:themeElements>
    <a:clrScheme name="CGI">
      <a:dk1>
        <a:srgbClr val="363534"/>
      </a:dk1>
      <a:lt1>
        <a:srgbClr val="FFFFFF"/>
      </a:lt1>
      <a:dk2>
        <a:srgbClr val="991F3D"/>
      </a:dk2>
      <a:lt2>
        <a:srgbClr val="FFFFFF"/>
      </a:lt2>
      <a:accent1>
        <a:srgbClr val="E31937"/>
      </a:accent1>
      <a:accent2>
        <a:srgbClr val="991F3D"/>
      </a:accent2>
      <a:accent3>
        <a:srgbClr val="FF6A00"/>
      </a:accent3>
      <a:accent4>
        <a:srgbClr val="A1C4D0"/>
      </a:accent4>
      <a:accent5>
        <a:srgbClr val="F2A200"/>
      </a:accent5>
      <a:accent6>
        <a:srgbClr val="A5ACB0"/>
      </a:accent6>
      <a:hlink>
        <a:srgbClr val="E67386"/>
      </a:hlink>
      <a:folHlink>
        <a:srgbClr val="FFAA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9525" algn="ctr">
          <a:noFill/>
          <a:miter lim="800000"/>
          <a:headEnd/>
          <a:tailEnd/>
        </a:ln>
        <a:effectLst/>
      </a:spPr>
      <a:bodyPr lIns="63500" tIns="0" rIns="64800" bIns="0" rtlCol="0" anchor="ctr"/>
      <a:lstStyle>
        <a:defPPr algn="ctr">
          <a:spcBef>
            <a:spcPct val="0"/>
          </a:spcBef>
          <a:buClrTx/>
          <a:buSzPct val="90000"/>
          <a:defRPr sz="1600" b="1" dirty="0">
            <a:solidFill>
              <a:schemeClr val="bg1"/>
            </a:solidFill>
            <a:cs typeface="Arial" pitchFamily="34" charset="0"/>
          </a:defRPr>
        </a:defPPr>
      </a:lstStyle>
    </a:spDef>
    <a:lnDef>
      <a:spPr bwMode="gray">
        <a:noFill/>
        <a:ln w="12700">
          <a:solidFill>
            <a:schemeClr val="accent1"/>
          </a:solidFill>
          <a:round/>
          <a:headEnd/>
          <a:tailEnd/>
        </a:ln>
        <a:effectLst/>
      </a:spPr>
      <a:bodyPr/>
      <a:lstStyle/>
    </a:lnDef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0" tIns="0" rIns="0" bIns="0" rtlCol="0">
        <a:spAutoFit/>
      </a:bodyPr>
      <a:lstStyle>
        <a:defPPr>
          <a:defRPr dirty="0" smtClean="0"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E88B5A4C166F4D845B9CCD5CB96BA1" ma:contentTypeVersion="13" ma:contentTypeDescription="Create a new document." ma:contentTypeScope="" ma:versionID="56a22bcff259aab4d202d6e201b501f9">
  <xsd:schema xmlns:xsd="http://www.w3.org/2001/XMLSchema" xmlns:xs="http://www.w3.org/2001/XMLSchema" xmlns:p="http://schemas.microsoft.com/office/2006/metadata/properties" xmlns:ns1="http://schemas.microsoft.com/sharepoint/v3" xmlns:ns2="d95a5b16-1b8d-4c7c-9ebf-89c0983b6970" targetNamespace="http://schemas.microsoft.com/office/2006/metadata/properties" ma:root="true" ma:fieldsID="b4c0c1f3eb38e5c2383b19760b69ff59" ns1:_="" ns2:_="">
    <xsd:import namespace="http://schemas.microsoft.com/sharepoint/v3"/>
    <xsd:import namespace="d95a5b16-1b8d-4c7c-9ebf-89c0983b6970"/>
    <xsd:element name="properties">
      <xsd:complexType>
        <xsd:sequence>
          <xsd:element name="documentManagement">
            <xsd:complexType>
              <xsd:all>
                <xsd:element ref="ns2:p43f7bb208e443c9b50eb304fe6606a3" minOccurs="0"/>
                <xsd:element ref="ns2:TaxCatchAll" minOccurs="0"/>
                <xsd:element ref="ns2:TaxCatchAllLabel" minOccurs="0"/>
                <xsd:element ref="ns2:c79d12643ffc4d60ab657aaa1718cc32" minOccurs="0"/>
                <xsd:element ref="ns2:c5aebc35b3e840e5912c276ffe755dcf" minOccurs="0"/>
                <xsd:element ref="ns2:h4c66fbf292e4125b0e390af25f11c04" minOccurs="0"/>
                <xsd:element ref="ns2:eafb632c3f5c40ba98242be6bbd6bb17" minOccurs="0"/>
                <xsd:element ref="ns1:CSMeta2010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20" nillable="true" ma:displayName="Classification Status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5a5b16-1b8d-4c7c-9ebf-89c0983b6970" elementFormDefault="qualified">
    <xsd:import namespace="http://schemas.microsoft.com/office/2006/documentManagement/types"/>
    <xsd:import namespace="http://schemas.microsoft.com/office/infopath/2007/PartnerControls"/>
    <xsd:element name="p43f7bb208e443c9b50eb304fe6606a3" ma:index="8" nillable="true" ma:taxonomy="true" ma:internalName="p43f7bb208e443c9b50eb304fe6606a3" ma:taxonomyFieldName="Business_x0020_theme" ma:displayName="Business theme" ma:default="" ma:fieldId="{943f7bb2-08e4-43c9-b50e-b304fe6606a3}" ma:taxonomyMulti="true" ma:sspId="c730d5d4-e911-429a-be83-99efcd06639f" ma:termSetId="40e3bc58-7cf7-4ad5-80c9-03b2ad9897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662b4ac2-02b9-4ccd-8625-3c003090dbbe}" ma:internalName="TaxCatchAll" ma:showField="CatchAllData" ma:web="d95a5b16-1b8d-4c7c-9ebf-89c0983b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62b4ac2-02b9-4ccd-8625-3c003090dbbe}" ma:internalName="TaxCatchAllLabel" ma:readOnly="true" ma:showField="CatchAllDataLabel" ma:web="d95a5b16-1b8d-4c7c-9ebf-89c0983b69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79d12643ffc4d60ab657aaa1718cc32" ma:index="12" nillable="true" ma:taxonomy="true" ma:internalName="c79d12643ffc4d60ab657aaa1718cc32" ma:taxonomyFieldName="Organisation" ma:displayName="Organization" ma:default="" ma:fieldId="{c79d1264-3ffc-4d60-ab65-7aaa1718cc32}" ma:taxonomyMulti="true" ma:sspId="c730d5d4-e911-429a-be83-99efcd06639f" ma:termSetId="a5b47c7d-3218-4211-987c-a37cca4b05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aebc35b3e840e5912c276ffe755dcf" ma:index="14" nillable="true" ma:taxonomy="true" ma:internalName="c5aebc35b3e840e5912c276ffe755dcf" ma:taxonomyFieldName="Sector" ma:displayName="Sector" ma:default="" ma:fieldId="{c5aebc35-b3e8-40e5-912c-276ffe755dcf}" ma:taxonomyMulti="true" ma:sspId="c730d5d4-e911-429a-be83-99efcd06639f" ma:termSetId="e51ebaad-fa61-40f4-9e0b-7fe488c7df1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4c66fbf292e4125b0e390af25f11c04" ma:index="16" nillable="true" ma:taxonomy="true" ma:internalName="h4c66fbf292e4125b0e390af25f11c04" ma:taxonomyFieldName="Proposition1" ma:displayName="Proposition" ma:default="" ma:fieldId="{14c66fbf-292e-4125-b0e3-90af25f11c04}" ma:taxonomyMulti="true" ma:sspId="c730d5d4-e911-429a-be83-99efcd06639f" ma:termSetId="79a8103d-dcc6-4d07-baef-d718c46c67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afb632c3f5c40ba98242be6bbd6bb17" ma:index="18" nillable="true" ma:taxonomy="true" ma:internalName="eafb632c3f5c40ba98242be6bbd6bb17" ma:taxonomyFieldName="Service_x0020_line" ma:displayName="Service line" ma:default="" ma:fieldId="{eafb632c-3f5c-40ba-9824-2be6bbd6bb17}" ma:taxonomyMulti="true" ma:sspId="c730d5d4-e911-429a-be83-99efcd06639f" ma:termSetId="83301147-ea17-4e88-a9d3-5d2a13ad740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ItemUpdatedEventHandlerForConceptSearch</Name>
    <Synchronization>Default</Synchronization>
    <Type>10002</Type>
    <SequenceNumber>10001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ItemCheckedInEventHandlerForConceptSearch</Name>
    <Synchronization>Default</Synchronization>
    <Type>10004</Type>
    <SequenceNumber>10002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ItemUncheckedOutEventHandlerForConceptSearch</Name>
    <Synchronization>Default</Synchronization>
    <Type>10006</Type>
    <SequenceNumber>10003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ItemAddedEventHandlerForConceptSearch</Name>
    <Synchronization>Default</Synchronization>
    <Type>10001</Type>
    <SequenceNumber>10004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ItemFileMovedEventHandlerForConceptSearch</Name>
    <Synchronization>Default</Synchronization>
    <Type>10009</Type>
    <SequenceNumber>10005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ItemDeletedEventHandlerForConceptSearch</Name>
    <Synchronization>Default</Synchronization>
    <Type>10003</Type>
    <SequenceNumber>10006</SequenceNumber>
    <Assembly>conceptSearching.Sharepoint.ContentTypes, Version=1.0.0.0, Culture=neutral, PublicKeyToken=858f8f13980e4745</Assembly>
    <Class>conceptSearching.Sharepoint.ContentTypes.CSHandleEvent</Class>
    <Data/>
    <Filter/>
  </Receiver>
  <Receiver>
    <Name>ItemUpdatedEventHandlerForConceptSearch</Name>
    <Synchronization>Asynchronous</Synchronization>
    <Type>10002</Type>
    <SequenceNumber>10001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ItemUpdatingEventHandlerForConceptSearch</Name>
    <Synchronization>Synchronous</Synchronization>
    <Type>2</Type>
    <SequenceNumber>10001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CSMeta2010Field xmlns="http://schemas.microsoft.com/sharepoint/v3">42cec591-5133-4044-9625-83ec940779be;2015-02-03 11:20:56;PENDINGCLASSIFICATION;Business theme:2014-01-19 13:18:56|False||PENDINGCLASSIFICATION|2015-02-03 11:20:56|UNDEFINED;Organization:2014-01-19 13:18:56|False||PENDINGCLASSIFICATION|2015-02-03 11:20:56|UNDEFINED;Sector:2014-01-19 13:18:56|False||PENDINGCLASSIFICATION|2015-02-03 11:20:56|UNDEFINED;Proposition:2014-01-19 13:18:56|False||PENDINGCLASSIFICATION|2015-02-03 11:20:56|UNDEFINED;Service line:2014-01-19 13:18:56|False||PENDINGCLASSIFICATION|2015-02-03 11:20:56|UNDEFINED;False</CSMeta2010Field>
    <c5aebc35b3e840e5912c276ffe755dcf xmlns="d95a5b16-1b8d-4c7c-9ebf-89c0983b6970">
      <Terms xmlns="http://schemas.microsoft.com/office/infopath/2007/PartnerControls"/>
    </c5aebc35b3e840e5912c276ffe755dcf>
    <c79d12643ffc4d60ab657aaa1718cc32 xmlns="d95a5b16-1b8d-4c7c-9ebf-89c0983b6970">
      <Terms xmlns="http://schemas.microsoft.com/office/infopath/2007/PartnerControls"/>
    </c79d12643ffc4d60ab657aaa1718cc32>
    <p43f7bb208e443c9b50eb304fe6606a3 xmlns="d95a5b16-1b8d-4c7c-9ebf-89c0983b6970">
      <Terms xmlns="http://schemas.microsoft.com/office/infopath/2007/PartnerControls"/>
    </p43f7bb208e443c9b50eb304fe6606a3>
    <TaxCatchAll xmlns="d95a5b16-1b8d-4c7c-9ebf-89c0983b6970"/>
    <h4c66fbf292e4125b0e390af25f11c04 xmlns="d95a5b16-1b8d-4c7c-9ebf-89c0983b6970">
      <Terms xmlns="http://schemas.microsoft.com/office/infopath/2007/PartnerControls"/>
    </h4c66fbf292e4125b0e390af25f11c04>
    <eafb632c3f5c40ba98242be6bbd6bb17 xmlns="d95a5b16-1b8d-4c7c-9ebf-89c0983b6970">
      <Terms xmlns="http://schemas.microsoft.com/office/infopath/2007/PartnerControls"/>
    </eafb632c3f5c40ba98242be6bbd6bb17>
  </documentManagement>
</p:properties>
</file>

<file path=customXml/itemProps1.xml><?xml version="1.0" encoding="utf-8"?>
<ds:datastoreItem xmlns:ds="http://schemas.openxmlformats.org/officeDocument/2006/customXml" ds:itemID="{25B4A33A-AA27-400B-97F8-700B3861B2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5a5b16-1b8d-4c7c-9ebf-89c0983b69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5B1CCE-1059-4065-9396-061FB52D7D1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DA5D674-9920-4D2F-B065-BC24FD29F86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F4C4F6A-F6A5-45C8-BAAA-52FB70E387C7}">
  <ds:schemaRefs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d95a5b16-1b8d-4c7c-9ebf-89c0983b6970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12496</TotalTime>
  <Words>172</Words>
  <Application>Microsoft Macintosh PowerPoint</Application>
  <PresentationFormat>Bildspel på skärmen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Onscreen;2057;Pos3;Date1;Logica Onscreen Template</vt:lpstr>
      <vt:lpstr>Från tanke till produkt</vt:lpstr>
      <vt:lpstr>8 tips från CGI….</vt:lpstr>
    </vt:vector>
  </TitlesOfParts>
  <Company>www.witkit.com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Library</dc:title>
  <dc:creator>www.wizkit.com</dc:creator>
  <cp:lastModifiedBy>Marie-Therese</cp:lastModifiedBy>
  <cp:revision>119</cp:revision>
  <dcterms:created xsi:type="dcterms:W3CDTF">2009-12-22T16:12:15Z</dcterms:created>
  <dcterms:modified xsi:type="dcterms:W3CDTF">2018-04-18T11:04:39Z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ContentTypeId">
    <vt:lpwstr>0x01010005E88B5A4C166F4D845B9CCD5CB96BA1</vt:lpwstr>
  </property>
  <property fmtid="{D5CDD505-2E9C-101B-9397-08002B2CF9AE}" pid="5" name="CSClassificationMetaXML">
    <vt:lpwstr>cb5dc3c5-268e-4ea5-8825-517ef1bf2f0d;2012-01-24 10:31:10;PENDINGCLASSIFICATION;</vt:lpwstr>
  </property>
  <property fmtid="{D5CDD505-2E9C-101B-9397-08002B2CF9AE}" pid="6" name="Service_x0020_line">
    <vt:lpwstr/>
  </property>
  <property fmtid="{D5CDD505-2E9C-101B-9397-08002B2CF9AE}" pid="7" name="Proposition1">
    <vt:lpwstr/>
  </property>
  <property fmtid="{D5CDD505-2E9C-101B-9397-08002B2CF9AE}" pid="8" name="Service line">
    <vt:lpwstr/>
  </property>
  <property fmtid="{D5CDD505-2E9C-101B-9397-08002B2CF9AE}" pid="9" name="Sector">
    <vt:lpwstr/>
  </property>
  <property fmtid="{D5CDD505-2E9C-101B-9397-08002B2CF9AE}" pid="10" name="Organisation">
    <vt:lpwstr/>
  </property>
  <property fmtid="{D5CDD505-2E9C-101B-9397-08002B2CF9AE}" pid="11" name="Business theme">
    <vt:lpwstr/>
  </property>
</Properties>
</file>