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  <p:sldMasterId id="2147483812" r:id="rId3"/>
    <p:sldMasterId id="2147483846" r:id="rId4"/>
  </p:sldMasterIdLst>
  <p:notesMasterIdLst>
    <p:notesMasterId r:id="rId7"/>
  </p:notesMasterIdLst>
  <p:handoutMasterIdLst>
    <p:handoutMasterId r:id="rId8"/>
  </p:handoutMasterIdLst>
  <p:sldIdLst>
    <p:sldId id="398" r:id="rId5"/>
    <p:sldId id="399" r:id="rId6"/>
  </p:sldIdLst>
  <p:sldSz cx="9144000" cy="5715000" type="screen16x1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orient="horz" pos="2072" userDrawn="1">
          <p15:clr>
            <a:srgbClr val="A4A3A4"/>
          </p15:clr>
        </p15:guide>
        <p15:guide id="3" orient="horz" pos="3229">
          <p15:clr>
            <a:srgbClr val="A4A3A4"/>
          </p15:clr>
        </p15:guide>
        <p15:guide id="4" orient="horz" pos="3433">
          <p15:clr>
            <a:srgbClr val="A4A3A4"/>
          </p15:clr>
        </p15:guide>
        <p15:guide id="5" orient="horz" pos="485">
          <p15:clr>
            <a:srgbClr val="A4A3A4"/>
          </p15:clr>
        </p15:guide>
        <p15:guide id="6" orient="horz" pos="915">
          <p15:clr>
            <a:srgbClr val="A4A3A4"/>
          </p15:clr>
        </p15:guide>
        <p15:guide id="7" orient="horz" pos="1528" userDrawn="1">
          <p15:clr>
            <a:srgbClr val="A4A3A4"/>
          </p15:clr>
        </p15:guide>
        <p15:guide id="8" pos="2903" userDrawn="1">
          <p15:clr>
            <a:srgbClr val="A4A3A4"/>
          </p15:clr>
        </p15:guide>
        <p15:guide id="9" pos="158">
          <p15:clr>
            <a:srgbClr val="A4A3A4"/>
          </p15:clr>
        </p15:guide>
        <p15:guide id="10" pos="5602">
          <p15:clr>
            <a:srgbClr val="A4A3A4"/>
          </p15:clr>
        </p15:guide>
        <p15:guide id="11" pos="408">
          <p15:clr>
            <a:srgbClr val="A4A3A4"/>
          </p15:clr>
        </p15:guide>
        <p15:guide id="12" pos="5352">
          <p15:clr>
            <a:srgbClr val="A4A3A4"/>
          </p15:clr>
        </p15:guide>
        <p15:guide id="13" pos="5692">
          <p15:clr>
            <a:srgbClr val="A4A3A4"/>
          </p15:clr>
        </p15:guide>
        <p15:guide id="14" pos="68">
          <p15:clr>
            <a:srgbClr val="A4A3A4"/>
          </p15:clr>
        </p15:guide>
        <p15:guide id="15" pos="2835">
          <p15:clr>
            <a:srgbClr val="A4A3A4"/>
          </p15:clr>
        </p15:guide>
        <p15:guide id="16" pos="657">
          <p15:clr>
            <a:srgbClr val="A4A3A4"/>
          </p15:clr>
        </p15:guide>
        <p15:guide id="17" orient="horz" pos="3592">
          <p15:clr>
            <a:srgbClr val="A4A3A4"/>
          </p15:clr>
        </p15:guide>
        <p15:guide id="18" orient="horz" pos="802">
          <p15:clr>
            <a:srgbClr val="A4A3A4"/>
          </p15:clr>
        </p15:guide>
        <p15:guide id="19" pos="385">
          <p15:clr>
            <a:srgbClr val="A4A3A4"/>
          </p15:clr>
        </p15:guide>
        <p15:guide id="20" pos="36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Ickenroth" initials="BI" lastIdx="9" clrIdx="0"/>
  <p:cmAuthor id="1" name="miadahlstrand" initials="MiaDa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651"/>
    <a:srgbClr val="F3F3F3"/>
    <a:srgbClr val="BF3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80194" autoAdjust="0"/>
  </p:normalViewPr>
  <p:slideViewPr>
    <p:cSldViewPr snapToObjects="1" showGuides="1">
      <p:cViewPr varScale="1">
        <p:scale>
          <a:sx n="72" d="100"/>
          <a:sy n="72" d="100"/>
        </p:scale>
        <p:origin x="-1600" y="-96"/>
      </p:cViewPr>
      <p:guideLst>
        <p:guide orient="horz" pos="1800"/>
        <p:guide orient="horz" pos="2072"/>
        <p:guide orient="horz" pos="3229"/>
        <p:guide orient="horz" pos="3433"/>
        <p:guide orient="horz" pos="485"/>
        <p:guide orient="horz" pos="915"/>
        <p:guide orient="horz" pos="1528"/>
        <p:guide orient="horz" pos="3592"/>
        <p:guide orient="horz" pos="802"/>
        <p:guide pos="2903"/>
        <p:guide pos="158"/>
        <p:guide pos="5602"/>
        <p:guide pos="408"/>
        <p:guide pos="5352"/>
        <p:guide pos="5692"/>
        <p:guide pos="68"/>
        <p:guide pos="2835"/>
        <p:guide pos="657"/>
        <p:guide pos="385"/>
        <p:guide pos="36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1A14C-018D-4A99-AFC5-630543E58A14}" type="datetimeFigureOut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725D-76F0-449B-AA10-1E817FF1E506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37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A7B83-C396-41AC-8493-6F9A9EA20038}" type="datetimeFigureOut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22EBD-BBAC-421C-8A09-D2D2324E607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</a:t>
            </a:r>
            <a:r>
              <a:rPr lang="sv-SE" baseline="0" dirty="0"/>
              <a:t> bilder är klickbara.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22EBD-BBAC-421C-8A09-D2D2324E607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35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Nätverk för IT-kvinnor som initierats och drivs av Sogeti.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Endast en av fem personer i IT-branschen är kvinnor. De som är verksamma behöver synas mer dels för att attrahera fler kvinnor, dels för att kunna ta plats på alla roller och positioner. 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#addher är ett av våra konkreta initiativ för att få till en positiv förändring.</a:t>
            </a:r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går </a:t>
            </a:r>
            <a:r>
              <a:rPr lang="sv-S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från inspiration till ett tydligare fokus på handling.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22EBD-BBAC-421C-8A09-D2D2324E607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916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Relationship Id="rId3" Type="http://schemas.openxmlformats.org/officeDocument/2006/relationships/image" Target="../media/image1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Relationship Id="rId3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Relationship Id="rId3" Type="http://schemas.openxmlformats.org/officeDocument/2006/relationships/image" Target="../media/image1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Relationship Id="rId3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Relationship Id="rId3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Relationship Id="rId3" Type="http://schemas.openxmlformats.org/officeDocument/2006/relationships/image" Target="../media/image1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eg"/><Relationship Id="rId3" Type="http://schemas.openxmlformats.org/officeDocument/2006/relationships/image" Target="../media/image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eg"/><Relationship Id="rId3" Type="http://schemas.openxmlformats.org/officeDocument/2006/relationships/image" Target="../media/image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eg"/><Relationship Id="rId3" Type="http://schemas.openxmlformats.org/officeDocument/2006/relationships/image" Target="../media/image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Relationship Id="rId3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0" y="215445"/>
            <a:ext cx="9144000" cy="2750005"/>
          </a:xfrm>
          <a:custGeom>
            <a:avLst/>
            <a:gdLst>
              <a:gd name="connsiteX0" fmla="*/ 0 w 9144000"/>
              <a:gd name="connsiteY0" fmla="*/ 0 h 2750005"/>
              <a:gd name="connsiteX1" fmla="*/ 9144000 w 9144000"/>
              <a:gd name="connsiteY1" fmla="*/ 0 h 2750005"/>
              <a:gd name="connsiteX2" fmla="*/ 9144000 w 9144000"/>
              <a:gd name="connsiteY2" fmla="*/ 426742 h 2750005"/>
              <a:gd name="connsiteX3" fmla="*/ 7598380 w 9144000"/>
              <a:gd name="connsiteY3" fmla="*/ 426742 h 2750005"/>
              <a:gd name="connsiteX4" fmla="*/ 7598380 w 9144000"/>
              <a:gd name="connsiteY4" fmla="*/ 786742 h 2750005"/>
              <a:gd name="connsiteX5" fmla="*/ 9144000 w 9144000"/>
              <a:gd name="connsiteY5" fmla="*/ 786742 h 2750005"/>
              <a:gd name="connsiteX6" fmla="*/ 9144000 w 9144000"/>
              <a:gd name="connsiteY6" fmla="*/ 2750005 h 2750005"/>
              <a:gd name="connsiteX7" fmla="*/ 0 w 9144000"/>
              <a:gd name="connsiteY7" fmla="*/ 2750005 h 275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50005">
                <a:moveTo>
                  <a:pt x="0" y="0"/>
                </a:moveTo>
                <a:lnTo>
                  <a:pt x="9144000" y="0"/>
                </a:lnTo>
                <a:lnTo>
                  <a:pt x="9144000" y="426742"/>
                </a:lnTo>
                <a:lnTo>
                  <a:pt x="7598380" y="426742"/>
                </a:lnTo>
                <a:lnTo>
                  <a:pt x="7598380" y="786742"/>
                </a:lnTo>
                <a:lnTo>
                  <a:pt x="9144000" y="786742"/>
                </a:lnTo>
                <a:lnTo>
                  <a:pt x="9144000" y="2750005"/>
                </a:lnTo>
                <a:lnTo>
                  <a:pt x="0" y="27500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44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47700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3307331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4" hasCustomPrompt="1"/>
          </p:nvPr>
        </p:nvSpPr>
        <p:spPr>
          <a:xfrm>
            <a:off x="5966961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47700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9" name="Platshållare för text 17"/>
          <p:cNvSpPr>
            <a:spLocks noGrp="1"/>
          </p:cNvSpPr>
          <p:nvPr>
            <p:ph type="body" sz="quarter" idx="16"/>
          </p:nvPr>
        </p:nvSpPr>
        <p:spPr>
          <a:xfrm>
            <a:off x="3307331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0" name="Platshållare för text 17"/>
          <p:cNvSpPr>
            <a:spLocks noGrp="1"/>
          </p:cNvSpPr>
          <p:nvPr>
            <p:ph type="body" sz="quarter" idx="17"/>
          </p:nvPr>
        </p:nvSpPr>
        <p:spPr>
          <a:xfrm>
            <a:off x="5966961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5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7"/>
          <p:cNvSpPr>
            <a:spLocks noGrp="1"/>
          </p:cNvSpPr>
          <p:nvPr>
            <p:ph type="body" sz="quarter" idx="21"/>
          </p:nvPr>
        </p:nvSpPr>
        <p:spPr>
          <a:xfrm>
            <a:off x="5957540" y="1854821"/>
            <a:ext cx="2502000" cy="3271217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1" name="Platshållare för text 17"/>
          <p:cNvSpPr>
            <a:spLocks noGrp="1"/>
          </p:cNvSpPr>
          <p:nvPr>
            <p:ph type="body" sz="quarter" idx="19"/>
          </p:nvPr>
        </p:nvSpPr>
        <p:spPr>
          <a:xfrm>
            <a:off x="3302620" y="1854821"/>
            <a:ext cx="2502000" cy="3271217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47700" y="1854821"/>
            <a:ext cx="2502000" cy="3271217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2" name="Platshållare för text 2"/>
          <p:cNvSpPr>
            <a:spLocks noGrp="1"/>
          </p:cNvSpPr>
          <p:nvPr>
            <p:ph type="body" idx="20" hasCustomPrompt="1"/>
          </p:nvPr>
        </p:nvSpPr>
        <p:spPr>
          <a:xfrm>
            <a:off x="5957540" y="1452563"/>
            <a:ext cx="2590038" cy="402258"/>
          </a:xfrm>
          <a:prstGeom prst="homePlate">
            <a:avLst>
              <a:gd name="adj" fmla="val 21585"/>
            </a:avLst>
          </a:prstGeom>
          <a:solidFill>
            <a:schemeClr val="tx2"/>
          </a:solidFill>
        </p:spPr>
        <p:txBody>
          <a:bodyPr wrap="square" lIns="108000" tIns="54000" rIns="108000" bIns="54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18" hasCustomPrompt="1"/>
          </p:nvPr>
        </p:nvSpPr>
        <p:spPr>
          <a:xfrm>
            <a:off x="3302620" y="1452563"/>
            <a:ext cx="2590038" cy="402258"/>
          </a:xfrm>
          <a:prstGeom prst="homePlate">
            <a:avLst>
              <a:gd name="adj" fmla="val 21585"/>
            </a:avLst>
          </a:prstGeom>
          <a:solidFill>
            <a:schemeClr val="tx2"/>
          </a:solidFill>
        </p:spPr>
        <p:txBody>
          <a:bodyPr wrap="square" lIns="108000" tIns="54000" rIns="108000" bIns="54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47700" y="1452563"/>
            <a:ext cx="2590038" cy="402258"/>
          </a:xfrm>
          <a:prstGeom prst="homePlate">
            <a:avLst>
              <a:gd name="adj" fmla="val 21585"/>
            </a:avLst>
          </a:prstGeom>
          <a:solidFill>
            <a:schemeClr val="tx2"/>
          </a:solidFill>
        </p:spPr>
        <p:txBody>
          <a:bodyPr wrap="square" lIns="108000" tIns="54000" rIns="108000" bIns="54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5782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47700" y="1452563"/>
            <a:ext cx="5184775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4" hasCustomPrompt="1"/>
          </p:nvPr>
        </p:nvSpPr>
        <p:spPr>
          <a:xfrm>
            <a:off x="5966961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47700" y="1808163"/>
            <a:ext cx="5184775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20" name="Platshållare för text 17"/>
          <p:cNvSpPr>
            <a:spLocks noGrp="1"/>
          </p:cNvSpPr>
          <p:nvPr>
            <p:ph type="body" sz="quarter" idx="17"/>
          </p:nvPr>
        </p:nvSpPr>
        <p:spPr>
          <a:xfrm>
            <a:off x="5966961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1857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7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8652-D806-4537-8EE0-FACE39D962BD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97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90575" y="1273175"/>
            <a:ext cx="2428875" cy="28082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575" y="617632"/>
            <a:ext cx="3414497" cy="422405"/>
          </a:xfrm>
          <a:solidFill>
            <a:schemeClr val="tx2"/>
          </a:solidFill>
        </p:spPr>
        <p:txBody>
          <a:bodyPr wrap="none" lIns="108000" tIns="72000" rIns="108000" bIns="72000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C362-5484-40FF-B32B-91CA5DB2DE71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ktangel 35"/>
          <p:cNvSpPr/>
          <p:nvPr/>
        </p:nvSpPr>
        <p:spPr>
          <a:xfrm>
            <a:off x="3473527" y="1612451"/>
            <a:ext cx="342389" cy="309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3580512" y="1648195"/>
            <a:ext cx="128418" cy="238204"/>
          </a:xfrm>
          <a:custGeom>
            <a:avLst/>
            <a:gdLst>
              <a:gd name="T0" fmla="*/ 1128 w 1199"/>
              <a:gd name="T1" fmla="*/ 1887 h 2225"/>
              <a:gd name="T2" fmla="*/ 71 w 1199"/>
              <a:gd name="T3" fmla="*/ 1887 h 2225"/>
              <a:gd name="T4" fmla="*/ 71 w 1199"/>
              <a:gd name="T5" fmla="*/ 174 h 2225"/>
              <a:gd name="T6" fmla="*/ 1128 w 1199"/>
              <a:gd name="T7" fmla="*/ 174 h 2225"/>
              <a:gd name="T8" fmla="*/ 1128 w 1199"/>
              <a:gd name="T9" fmla="*/ 1887 h 2225"/>
              <a:gd name="T10" fmla="*/ 517 w 1199"/>
              <a:gd name="T11" fmla="*/ 2061 h 2225"/>
              <a:gd name="T12" fmla="*/ 602 w 1199"/>
              <a:gd name="T13" fmla="*/ 1976 h 2225"/>
              <a:gd name="T14" fmla="*/ 686 w 1199"/>
              <a:gd name="T15" fmla="*/ 2061 h 2225"/>
              <a:gd name="T16" fmla="*/ 602 w 1199"/>
              <a:gd name="T17" fmla="*/ 2147 h 2225"/>
              <a:gd name="T18" fmla="*/ 517 w 1199"/>
              <a:gd name="T19" fmla="*/ 2061 h 2225"/>
              <a:gd name="T20" fmla="*/ 1199 w 1199"/>
              <a:gd name="T21" fmla="*/ 2139 h 2225"/>
              <a:gd name="T22" fmla="*/ 1199 w 1199"/>
              <a:gd name="T23" fmla="*/ 2139 h 2225"/>
              <a:gd name="T24" fmla="*/ 1199 w 1199"/>
              <a:gd name="T25" fmla="*/ 85 h 2225"/>
              <a:gd name="T26" fmla="*/ 1199 w 1199"/>
              <a:gd name="T27" fmla="*/ 85 h 2225"/>
              <a:gd name="T28" fmla="*/ 1199 w 1199"/>
              <a:gd name="T29" fmla="*/ 85 h 2225"/>
              <a:gd name="T30" fmla="*/ 1199 w 1199"/>
              <a:gd name="T31" fmla="*/ 85 h 2225"/>
              <a:gd name="T32" fmla="*/ 1114 w 1199"/>
              <a:gd name="T33" fmla="*/ 0 h 2225"/>
              <a:gd name="T34" fmla="*/ 1113 w 1199"/>
              <a:gd name="T35" fmla="*/ 0 h 2225"/>
              <a:gd name="T36" fmla="*/ 1113 w 1199"/>
              <a:gd name="T37" fmla="*/ 0 h 2225"/>
              <a:gd name="T38" fmla="*/ 921 w 1199"/>
              <a:gd name="T39" fmla="*/ 0 h 2225"/>
              <a:gd name="T40" fmla="*/ 363 w 1199"/>
              <a:gd name="T41" fmla="*/ 0 h 2225"/>
              <a:gd name="T42" fmla="*/ 85 w 1199"/>
              <a:gd name="T43" fmla="*/ 0 h 2225"/>
              <a:gd name="T44" fmla="*/ 0 w 1199"/>
              <a:gd name="T45" fmla="*/ 85 h 2225"/>
              <a:gd name="T46" fmla="*/ 0 w 1199"/>
              <a:gd name="T47" fmla="*/ 85 h 2225"/>
              <a:gd name="T48" fmla="*/ 0 w 1199"/>
              <a:gd name="T49" fmla="*/ 2139 h 2225"/>
              <a:gd name="T50" fmla="*/ 0 w 1199"/>
              <a:gd name="T51" fmla="*/ 2139 h 2225"/>
              <a:gd name="T52" fmla="*/ 0 w 1199"/>
              <a:gd name="T53" fmla="*/ 2142 h 2225"/>
              <a:gd name="T54" fmla="*/ 86 w 1199"/>
              <a:gd name="T55" fmla="*/ 2225 h 2225"/>
              <a:gd name="T56" fmla="*/ 88 w 1199"/>
              <a:gd name="T57" fmla="*/ 2225 h 2225"/>
              <a:gd name="T58" fmla="*/ 88 w 1199"/>
              <a:gd name="T59" fmla="*/ 2225 h 2225"/>
              <a:gd name="T60" fmla="*/ 1115 w 1199"/>
              <a:gd name="T61" fmla="*/ 2225 h 2225"/>
              <a:gd name="T62" fmla="*/ 1115 w 1199"/>
              <a:gd name="T63" fmla="*/ 2225 h 2225"/>
              <a:gd name="T64" fmla="*/ 1199 w 1199"/>
              <a:gd name="T65" fmla="*/ 2142 h 2225"/>
              <a:gd name="T66" fmla="*/ 1199 w 1199"/>
              <a:gd name="T67" fmla="*/ 2139 h 2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9" h="2225">
                <a:moveTo>
                  <a:pt x="1128" y="1887"/>
                </a:moveTo>
                <a:cubicBezTo>
                  <a:pt x="71" y="1887"/>
                  <a:pt x="71" y="1887"/>
                  <a:pt x="71" y="1887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1128" y="174"/>
                  <a:pt x="1128" y="174"/>
                  <a:pt x="1128" y="174"/>
                </a:cubicBezTo>
                <a:lnTo>
                  <a:pt x="1128" y="1887"/>
                </a:lnTo>
                <a:close/>
                <a:moveTo>
                  <a:pt x="517" y="2061"/>
                </a:moveTo>
                <a:cubicBezTo>
                  <a:pt x="517" y="2014"/>
                  <a:pt x="555" y="1976"/>
                  <a:pt x="602" y="1976"/>
                </a:cubicBezTo>
                <a:cubicBezTo>
                  <a:pt x="648" y="1976"/>
                  <a:pt x="686" y="2014"/>
                  <a:pt x="686" y="2061"/>
                </a:cubicBezTo>
                <a:cubicBezTo>
                  <a:pt x="686" y="2109"/>
                  <a:pt x="648" y="2147"/>
                  <a:pt x="602" y="2147"/>
                </a:cubicBezTo>
                <a:cubicBezTo>
                  <a:pt x="555" y="2147"/>
                  <a:pt x="517" y="2109"/>
                  <a:pt x="517" y="2061"/>
                </a:cubicBezTo>
                <a:moveTo>
                  <a:pt x="1199" y="2139"/>
                </a:moveTo>
                <a:cubicBezTo>
                  <a:pt x="1199" y="2139"/>
                  <a:pt x="1199" y="2139"/>
                  <a:pt x="1199" y="2139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38"/>
                  <a:pt x="1161" y="0"/>
                  <a:pt x="1114" y="0"/>
                </a:cubicBezTo>
                <a:cubicBezTo>
                  <a:pt x="1114" y="0"/>
                  <a:pt x="1113" y="0"/>
                  <a:pt x="1113" y="0"/>
                </a:cubicBezTo>
                <a:cubicBezTo>
                  <a:pt x="1113" y="0"/>
                  <a:pt x="1113" y="0"/>
                  <a:pt x="1113" y="0"/>
                </a:cubicBezTo>
                <a:cubicBezTo>
                  <a:pt x="921" y="0"/>
                  <a:pt x="921" y="0"/>
                  <a:pt x="921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2139"/>
                  <a:pt x="0" y="2139"/>
                  <a:pt x="0" y="2139"/>
                </a:cubicBezTo>
                <a:cubicBezTo>
                  <a:pt x="0" y="2139"/>
                  <a:pt x="0" y="2139"/>
                  <a:pt x="0" y="2139"/>
                </a:cubicBezTo>
                <a:cubicBezTo>
                  <a:pt x="0" y="2140"/>
                  <a:pt x="0" y="2141"/>
                  <a:pt x="0" y="2142"/>
                </a:cubicBezTo>
                <a:cubicBezTo>
                  <a:pt x="0" y="2188"/>
                  <a:pt x="38" y="2225"/>
                  <a:pt x="86" y="2225"/>
                </a:cubicBezTo>
                <a:cubicBezTo>
                  <a:pt x="87" y="2225"/>
                  <a:pt x="87" y="2225"/>
                  <a:pt x="88" y="2225"/>
                </a:cubicBezTo>
                <a:cubicBezTo>
                  <a:pt x="88" y="2225"/>
                  <a:pt x="88" y="2225"/>
                  <a:pt x="88" y="2225"/>
                </a:cubicBezTo>
                <a:cubicBezTo>
                  <a:pt x="1115" y="2225"/>
                  <a:pt x="1115" y="2225"/>
                  <a:pt x="1115" y="2225"/>
                </a:cubicBezTo>
                <a:cubicBezTo>
                  <a:pt x="1115" y="2225"/>
                  <a:pt x="1115" y="2225"/>
                  <a:pt x="1115" y="2225"/>
                </a:cubicBezTo>
                <a:cubicBezTo>
                  <a:pt x="1161" y="2225"/>
                  <a:pt x="1199" y="2188"/>
                  <a:pt x="1199" y="2142"/>
                </a:cubicBezTo>
                <a:cubicBezTo>
                  <a:pt x="1199" y="2141"/>
                  <a:pt x="1199" y="2140"/>
                  <a:pt x="1199" y="213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3473527" y="1951725"/>
            <a:ext cx="342389" cy="309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1" name="Grupp 40"/>
          <p:cNvGrpSpPr/>
          <p:nvPr/>
        </p:nvGrpSpPr>
        <p:grpSpPr>
          <a:xfrm>
            <a:off x="3528643" y="2035261"/>
            <a:ext cx="232156" cy="142620"/>
            <a:chOff x="-7305675" y="939800"/>
            <a:chExt cx="6248399" cy="3838575"/>
          </a:xfrm>
          <a:solidFill>
            <a:schemeClr val="bg1"/>
          </a:solidFill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-7245350" y="939800"/>
              <a:ext cx="6149975" cy="1754188"/>
            </a:xfrm>
            <a:custGeom>
              <a:avLst/>
              <a:gdLst>
                <a:gd name="T0" fmla="*/ 60 w 1640"/>
                <a:gd name="T1" fmla="*/ 82 h 468"/>
                <a:gd name="T2" fmla="*/ 738 w 1640"/>
                <a:gd name="T3" fmla="*/ 451 h 468"/>
                <a:gd name="T4" fmla="*/ 820 w 1640"/>
                <a:gd name="T5" fmla="*/ 468 h 468"/>
                <a:gd name="T6" fmla="*/ 902 w 1640"/>
                <a:gd name="T7" fmla="*/ 451 h 468"/>
                <a:gd name="T8" fmla="*/ 1580 w 1640"/>
                <a:gd name="T9" fmla="*/ 82 h 468"/>
                <a:gd name="T10" fmla="*/ 1630 w 1640"/>
                <a:gd name="T11" fmla="*/ 42 h 468"/>
                <a:gd name="T12" fmla="*/ 1585 w 1640"/>
                <a:gd name="T13" fmla="*/ 0 h 468"/>
                <a:gd name="T14" fmla="*/ 820 w 1640"/>
                <a:gd name="T15" fmla="*/ 0 h 468"/>
                <a:gd name="T16" fmla="*/ 55 w 1640"/>
                <a:gd name="T17" fmla="*/ 0 h 468"/>
                <a:gd name="T18" fmla="*/ 10 w 1640"/>
                <a:gd name="T19" fmla="*/ 42 h 468"/>
                <a:gd name="T20" fmla="*/ 60 w 1640"/>
                <a:gd name="T21" fmla="*/ 8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0" h="468">
                  <a:moveTo>
                    <a:pt x="60" y="82"/>
                  </a:moveTo>
                  <a:cubicBezTo>
                    <a:pt x="104" y="106"/>
                    <a:pt x="715" y="439"/>
                    <a:pt x="738" y="451"/>
                  </a:cubicBezTo>
                  <a:cubicBezTo>
                    <a:pt x="761" y="463"/>
                    <a:pt x="784" y="468"/>
                    <a:pt x="820" y="468"/>
                  </a:cubicBezTo>
                  <a:cubicBezTo>
                    <a:pt x="856" y="468"/>
                    <a:pt x="879" y="463"/>
                    <a:pt x="902" y="451"/>
                  </a:cubicBezTo>
                  <a:cubicBezTo>
                    <a:pt x="925" y="439"/>
                    <a:pt x="1536" y="106"/>
                    <a:pt x="1580" y="82"/>
                  </a:cubicBezTo>
                  <a:cubicBezTo>
                    <a:pt x="1596" y="74"/>
                    <a:pt x="1624" y="59"/>
                    <a:pt x="1630" y="42"/>
                  </a:cubicBezTo>
                  <a:cubicBezTo>
                    <a:pt x="1640" y="11"/>
                    <a:pt x="1629" y="0"/>
                    <a:pt x="1585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1" y="0"/>
                    <a:pt x="0" y="12"/>
                    <a:pt x="10" y="42"/>
                  </a:cubicBezTo>
                  <a:cubicBezTo>
                    <a:pt x="16" y="59"/>
                    <a:pt x="44" y="74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-7305675" y="1247775"/>
              <a:ext cx="6248399" cy="3530600"/>
            </a:xfrm>
            <a:custGeom>
              <a:avLst/>
              <a:gdLst>
                <a:gd name="T0" fmla="*/ 1631 w 1666"/>
                <a:gd name="T1" fmla="*/ 18 h 942"/>
                <a:gd name="T2" fmla="*/ 1109 w 1666"/>
                <a:gd name="T3" fmla="*/ 371 h 942"/>
                <a:gd name="T4" fmla="*/ 1438 w 1666"/>
                <a:gd name="T5" fmla="*/ 741 h 942"/>
                <a:gd name="T6" fmla="*/ 1445 w 1666"/>
                <a:gd name="T7" fmla="*/ 763 h 942"/>
                <a:gd name="T8" fmla="*/ 1421 w 1666"/>
                <a:gd name="T9" fmla="*/ 758 h 942"/>
                <a:gd name="T10" fmla="*/ 1027 w 1666"/>
                <a:gd name="T11" fmla="*/ 425 h 942"/>
                <a:gd name="T12" fmla="*/ 918 w 1666"/>
                <a:gd name="T13" fmla="*/ 494 h 942"/>
                <a:gd name="T14" fmla="*/ 836 w 1666"/>
                <a:gd name="T15" fmla="*/ 511 h 942"/>
                <a:gd name="T16" fmla="*/ 754 w 1666"/>
                <a:gd name="T17" fmla="*/ 494 h 942"/>
                <a:gd name="T18" fmla="*/ 645 w 1666"/>
                <a:gd name="T19" fmla="*/ 425 h 942"/>
                <a:gd name="T20" fmla="*/ 251 w 1666"/>
                <a:gd name="T21" fmla="*/ 758 h 942"/>
                <a:gd name="T22" fmla="*/ 227 w 1666"/>
                <a:gd name="T23" fmla="*/ 763 h 942"/>
                <a:gd name="T24" fmla="*/ 234 w 1666"/>
                <a:gd name="T25" fmla="*/ 741 h 942"/>
                <a:gd name="T26" fmla="*/ 562 w 1666"/>
                <a:gd name="T27" fmla="*/ 371 h 942"/>
                <a:gd name="T28" fmla="*/ 37 w 1666"/>
                <a:gd name="T29" fmla="*/ 18 h 942"/>
                <a:gd name="T30" fmla="*/ 0 w 1666"/>
                <a:gd name="T31" fmla="*/ 38 h 942"/>
                <a:gd name="T32" fmla="*/ 0 w 1666"/>
                <a:gd name="T33" fmla="*/ 858 h 942"/>
                <a:gd name="T34" fmla="*/ 94 w 1666"/>
                <a:gd name="T35" fmla="*/ 942 h 942"/>
                <a:gd name="T36" fmla="*/ 836 w 1666"/>
                <a:gd name="T37" fmla="*/ 942 h 942"/>
                <a:gd name="T38" fmla="*/ 1578 w 1666"/>
                <a:gd name="T39" fmla="*/ 942 h 942"/>
                <a:gd name="T40" fmla="*/ 1664 w 1666"/>
                <a:gd name="T41" fmla="*/ 858 h 942"/>
                <a:gd name="T42" fmla="*/ 1664 w 1666"/>
                <a:gd name="T43" fmla="*/ 38 h 942"/>
                <a:gd name="T44" fmla="*/ 1631 w 1666"/>
                <a:gd name="T45" fmla="*/ 1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6" h="942">
                  <a:moveTo>
                    <a:pt x="1631" y="18"/>
                  </a:moveTo>
                  <a:cubicBezTo>
                    <a:pt x="1598" y="35"/>
                    <a:pt x="1304" y="245"/>
                    <a:pt x="1109" y="371"/>
                  </a:cubicBezTo>
                  <a:cubicBezTo>
                    <a:pt x="1438" y="741"/>
                    <a:pt x="1438" y="741"/>
                    <a:pt x="1438" y="741"/>
                  </a:cubicBezTo>
                  <a:cubicBezTo>
                    <a:pt x="1446" y="749"/>
                    <a:pt x="1449" y="758"/>
                    <a:pt x="1445" y="763"/>
                  </a:cubicBezTo>
                  <a:cubicBezTo>
                    <a:pt x="1440" y="768"/>
                    <a:pt x="1430" y="765"/>
                    <a:pt x="1421" y="758"/>
                  </a:cubicBezTo>
                  <a:cubicBezTo>
                    <a:pt x="1027" y="425"/>
                    <a:pt x="1027" y="425"/>
                    <a:pt x="1027" y="425"/>
                  </a:cubicBezTo>
                  <a:cubicBezTo>
                    <a:pt x="967" y="463"/>
                    <a:pt x="925" y="490"/>
                    <a:pt x="918" y="494"/>
                  </a:cubicBezTo>
                  <a:cubicBezTo>
                    <a:pt x="887" y="509"/>
                    <a:pt x="866" y="511"/>
                    <a:pt x="836" y="511"/>
                  </a:cubicBezTo>
                  <a:cubicBezTo>
                    <a:pt x="806" y="511"/>
                    <a:pt x="785" y="509"/>
                    <a:pt x="754" y="494"/>
                  </a:cubicBezTo>
                  <a:cubicBezTo>
                    <a:pt x="746" y="490"/>
                    <a:pt x="705" y="463"/>
                    <a:pt x="645" y="425"/>
                  </a:cubicBezTo>
                  <a:cubicBezTo>
                    <a:pt x="251" y="758"/>
                    <a:pt x="251" y="758"/>
                    <a:pt x="251" y="758"/>
                  </a:cubicBezTo>
                  <a:cubicBezTo>
                    <a:pt x="243" y="766"/>
                    <a:pt x="232" y="768"/>
                    <a:pt x="227" y="763"/>
                  </a:cubicBezTo>
                  <a:cubicBezTo>
                    <a:pt x="222" y="759"/>
                    <a:pt x="226" y="749"/>
                    <a:pt x="234" y="741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368" y="245"/>
                    <a:pt x="70" y="35"/>
                    <a:pt x="37" y="18"/>
                  </a:cubicBezTo>
                  <a:cubicBezTo>
                    <a:pt x="2" y="0"/>
                    <a:pt x="0" y="22"/>
                    <a:pt x="0" y="38"/>
                  </a:cubicBezTo>
                  <a:cubicBezTo>
                    <a:pt x="0" y="54"/>
                    <a:pt x="0" y="858"/>
                    <a:pt x="0" y="858"/>
                  </a:cubicBezTo>
                  <a:cubicBezTo>
                    <a:pt x="0" y="895"/>
                    <a:pt x="55" y="942"/>
                    <a:pt x="94" y="942"/>
                  </a:cubicBezTo>
                  <a:cubicBezTo>
                    <a:pt x="836" y="942"/>
                    <a:pt x="836" y="942"/>
                    <a:pt x="836" y="942"/>
                  </a:cubicBezTo>
                  <a:cubicBezTo>
                    <a:pt x="1578" y="942"/>
                    <a:pt x="1578" y="942"/>
                    <a:pt x="1578" y="942"/>
                  </a:cubicBezTo>
                  <a:cubicBezTo>
                    <a:pt x="1617" y="942"/>
                    <a:pt x="1664" y="895"/>
                    <a:pt x="1664" y="858"/>
                  </a:cubicBezTo>
                  <a:cubicBezTo>
                    <a:pt x="1664" y="858"/>
                    <a:pt x="1664" y="54"/>
                    <a:pt x="1664" y="38"/>
                  </a:cubicBezTo>
                  <a:cubicBezTo>
                    <a:pt x="1664" y="21"/>
                    <a:pt x="1666" y="0"/>
                    <a:pt x="16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Rektangel 44"/>
          <p:cNvSpPr/>
          <p:nvPr/>
        </p:nvSpPr>
        <p:spPr>
          <a:xfrm>
            <a:off x="3473527" y="2290999"/>
            <a:ext cx="342389" cy="309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7" name="Grupp 46"/>
          <p:cNvGrpSpPr/>
          <p:nvPr/>
        </p:nvGrpSpPr>
        <p:grpSpPr>
          <a:xfrm>
            <a:off x="3536673" y="2327814"/>
            <a:ext cx="212720" cy="212250"/>
            <a:chOff x="-5943600" y="609600"/>
            <a:chExt cx="4300537" cy="4291013"/>
          </a:xfrm>
          <a:solidFill>
            <a:schemeClr val="bg1"/>
          </a:solidFill>
        </p:grpSpPr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-5943600" y="609600"/>
              <a:ext cx="1041400" cy="1042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-4421188" y="1963738"/>
              <a:ext cx="2778125" cy="2936875"/>
            </a:xfrm>
            <a:custGeom>
              <a:avLst/>
              <a:gdLst>
                <a:gd name="T0" fmla="*/ 460 w 741"/>
                <a:gd name="T1" fmla="*/ 0 h 783"/>
                <a:gd name="T2" fmla="*/ 513 w 741"/>
                <a:gd name="T3" fmla="*/ 3 h 783"/>
                <a:gd name="T4" fmla="*/ 738 w 741"/>
                <a:gd name="T5" fmla="*/ 283 h 783"/>
                <a:gd name="T6" fmla="*/ 740 w 741"/>
                <a:gd name="T7" fmla="*/ 783 h 783"/>
                <a:gd name="T8" fmla="*/ 502 w 741"/>
                <a:gd name="T9" fmla="*/ 783 h 783"/>
                <a:gd name="T10" fmla="*/ 503 w 741"/>
                <a:gd name="T11" fmla="*/ 356 h 783"/>
                <a:gd name="T12" fmla="*/ 375 w 741"/>
                <a:gd name="T13" fmla="*/ 209 h 783"/>
                <a:gd name="T14" fmla="*/ 238 w 741"/>
                <a:gd name="T15" fmla="*/ 356 h 783"/>
                <a:gd name="T16" fmla="*/ 236 w 741"/>
                <a:gd name="T17" fmla="*/ 783 h 783"/>
                <a:gd name="T18" fmla="*/ 0 w 741"/>
                <a:gd name="T19" fmla="*/ 783 h 783"/>
                <a:gd name="T20" fmla="*/ 1 w 741"/>
                <a:gd name="T21" fmla="*/ 20 h 783"/>
                <a:gd name="T22" fmla="*/ 227 w 741"/>
                <a:gd name="T23" fmla="*/ 19 h 783"/>
                <a:gd name="T24" fmla="*/ 226 w 741"/>
                <a:gd name="T25" fmla="*/ 127 h 783"/>
                <a:gd name="T26" fmla="*/ 409 w 741"/>
                <a:gd name="T27" fmla="*/ 2 h 783"/>
                <a:gd name="T28" fmla="*/ 460 w 741"/>
                <a:gd name="T29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1" h="783">
                  <a:moveTo>
                    <a:pt x="460" y="0"/>
                  </a:moveTo>
                  <a:cubicBezTo>
                    <a:pt x="476" y="0"/>
                    <a:pt x="492" y="1"/>
                    <a:pt x="513" y="3"/>
                  </a:cubicBezTo>
                  <a:cubicBezTo>
                    <a:pt x="618" y="9"/>
                    <a:pt x="735" y="91"/>
                    <a:pt x="738" y="283"/>
                  </a:cubicBezTo>
                  <a:cubicBezTo>
                    <a:pt x="741" y="441"/>
                    <a:pt x="740" y="691"/>
                    <a:pt x="740" y="783"/>
                  </a:cubicBezTo>
                  <a:cubicBezTo>
                    <a:pt x="502" y="783"/>
                    <a:pt x="502" y="783"/>
                    <a:pt x="502" y="783"/>
                  </a:cubicBezTo>
                  <a:cubicBezTo>
                    <a:pt x="502" y="689"/>
                    <a:pt x="503" y="494"/>
                    <a:pt x="503" y="356"/>
                  </a:cubicBezTo>
                  <a:cubicBezTo>
                    <a:pt x="503" y="294"/>
                    <a:pt x="475" y="209"/>
                    <a:pt x="375" y="209"/>
                  </a:cubicBezTo>
                  <a:cubicBezTo>
                    <a:pt x="264" y="209"/>
                    <a:pt x="238" y="312"/>
                    <a:pt x="238" y="356"/>
                  </a:cubicBezTo>
                  <a:cubicBezTo>
                    <a:pt x="238" y="489"/>
                    <a:pt x="236" y="699"/>
                    <a:pt x="236" y="783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642"/>
                    <a:pt x="1" y="157"/>
                    <a:pt x="1" y="20"/>
                  </a:cubicBezTo>
                  <a:cubicBezTo>
                    <a:pt x="123" y="20"/>
                    <a:pt x="182" y="19"/>
                    <a:pt x="227" y="19"/>
                  </a:cubicBezTo>
                  <a:cubicBezTo>
                    <a:pt x="227" y="64"/>
                    <a:pt x="226" y="94"/>
                    <a:pt x="226" y="127"/>
                  </a:cubicBezTo>
                  <a:cubicBezTo>
                    <a:pt x="264" y="52"/>
                    <a:pt x="366" y="4"/>
                    <a:pt x="409" y="2"/>
                  </a:cubicBezTo>
                  <a:cubicBezTo>
                    <a:pt x="429" y="1"/>
                    <a:pt x="444" y="0"/>
                    <a:pt x="4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-5868988" y="2049463"/>
              <a:ext cx="889000" cy="2851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3473527" y="1273177"/>
            <a:ext cx="342389" cy="309692"/>
            <a:chOff x="3473527" y="1273177"/>
            <a:chExt cx="342389" cy="309692"/>
          </a:xfrm>
        </p:grpSpPr>
        <p:sp>
          <p:nvSpPr>
            <p:cNvPr id="54" name="Rektangel 53"/>
            <p:cNvSpPr/>
            <p:nvPr/>
          </p:nvSpPr>
          <p:spPr>
            <a:xfrm>
              <a:off x="3473527" y="1273177"/>
              <a:ext cx="342389" cy="3096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5-udd 54"/>
            <p:cNvSpPr/>
            <p:nvPr/>
          </p:nvSpPr>
          <p:spPr>
            <a:xfrm>
              <a:off x="3541354" y="1317513"/>
              <a:ext cx="206734" cy="206734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Platshållare för text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15916" y="1273175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56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5916" y="1612320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err="1"/>
              <a:t>Phone</a:t>
            </a:r>
            <a:endParaRPr lang="sv-SE" dirty="0"/>
          </a:p>
        </p:txBody>
      </p:sp>
      <p:sp>
        <p:nvSpPr>
          <p:cNvPr id="57" name="Platshållare för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3815916" y="1951854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E-mail</a:t>
            </a:r>
          </a:p>
        </p:txBody>
      </p:sp>
      <p:sp>
        <p:nvSpPr>
          <p:cNvPr id="58" name="Platshållare för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5916" y="2290999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err="1"/>
              <a:t>Username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20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5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7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5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6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placeholder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Content placeholder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B036-620A-4F1D-9CF4-F51DB73ABF8B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021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2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1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34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9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9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17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DSC_956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5444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28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445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21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445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13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445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0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4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7700" y="1273175"/>
            <a:ext cx="3852292" cy="3831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1540-BF61-415F-96A1-31F82F633690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643438" y="1267634"/>
            <a:ext cx="3852862" cy="385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519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90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71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66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61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45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76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60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9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25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0" y="2449258"/>
            <a:ext cx="3008824" cy="847718"/>
          </a:xfrm>
          <a:solidFill>
            <a:schemeClr val="tx2"/>
          </a:solidFill>
        </p:spPr>
        <p:txBody>
          <a:bodyPr wrap="none" lIns="828000" tIns="36000" rIns="288000" bIns="7200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572000" y="4693704"/>
            <a:ext cx="4321175" cy="756084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Presenter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48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DSC_956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5444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18-04-18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3F3F3F">
                    <a:tint val="75000"/>
                  </a:srgbClr>
                </a:solidFill>
              </a:rPr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‹Nr.›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3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063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445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18-04-18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3F3F3F">
                    <a:tint val="75000"/>
                  </a:srgbClr>
                </a:solidFill>
              </a:rPr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‹Nr.›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61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445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18-04-18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3F3F3F">
                    <a:tint val="75000"/>
                  </a:srgbClr>
                </a:solidFill>
              </a:rPr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‹Nr.›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20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5445"/>
            <a:ext cx="9144000" cy="2750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18-04-18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>
                <a:solidFill>
                  <a:srgbClr val="3F3F3F">
                    <a:tint val="75000"/>
                  </a:srgbClr>
                </a:solidFill>
              </a:rPr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‹Nr.›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1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13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7700" y="3397251"/>
            <a:ext cx="7848600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7700" y="4044951"/>
            <a:ext cx="7848600" cy="140493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ECDB-63EF-4B9A-AFC3-52CA6A6EECC2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0" y="215445"/>
            <a:ext cx="9144000" cy="2750005"/>
          </a:xfrm>
          <a:custGeom>
            <a:avLst/>
            <a:gdLst>
              <a:gd name="connsiteX0" fmla="*/ 0 w 9144000"/>
              <a:gd name="connsiteY0" fmla="*/ 0 h 2750005"/>
              <a:gd name="connsiteX1" fmla="*/ 9144000 w 9144000"/>
              <a:gd name="connsiteY1" fmla="*/ 0 h 2750005"/>
              <a:gd name="connsiteX2" fmla="*/ 9144000 w 9144000"/>
              <a:gd name="connsiteY2" fmla="*/ 426742 h 2750005"/>
              <a:gd name="connsiteX3" fmla="*/ 7598380 w 9144000"/>
              <a:gd name="connsiteY3" fmla="*/ 426742 h 2750005"/>
              <a:gd name="connsiteX4" fmla="*/ 7598380 w 9144000"/>
              <a:gd name="connsiteY4" fmla="*/ 786742 h 2750005"/>
              <a:gd name="connsiteX5" fmla="*/ 9144000 w 9144000"/>
              <a:gd name="connsiteY5" fmla="*/ 786742 h 2750005"/>
              <a:gd name="connsiteX6" fmla="*/ 9144000 w 9144000"/>
              <a:gd name="connsiteY6" fmla="*/ 2750005 h 2750005"/>
              <a:gd name="connsiteX7" fmla="*/ 0 w 9144000"/>
              <a:gd name="connsiteY7" fmla="*/ 2750005 h 275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50005">
                <a:moveTo>
                  <a:pt x="0" y="0"/>
                </a:moveTo>
                <a:lnTo>
                  <a:pt x="9144000" y="0"/>
                </a:lnTo>
                <a:lnTo>
                  <a:pt x="9144000" y="426742"/>
                </a:lnTo>
                <a:lnTo>
                  <a:pt x="7598380" y="426742"/>
                </a:lnTo>
                <a:lnTo>
                  <a:pt x="7598380" y="786742"/>
                </a:lnTo>
                <a:lnTo>
                  <a:pt x="9144000" y="786742"/>
                </a:lnTo>
                <a:lnTo>
                  <a:pt x="9144000" y="2750005"/>
                </a:lnTo>
                <a:lnTo>
                  <a:pt x="0" y="27500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993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placeholder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Content placeholder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B036-620A-4F1D-9CF4-F51DB73ABF8B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752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kunder och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text 19"/>
          <p:cNvSpPr>
            <a:spLocks noGrp="1"/>
          </p:cNvSpPr>
          <p:nvPr>
            <p:ph type="body" sz="quarter" idx="14"/>
          </p:nvPr>
        </p:nvSpPr>
        <p:spPr>
          <a:xfrm>
            <a:off x="0" y="1273325"/>
            <a:ext cx="6172592" cy="403075"/>
          </a:xfrm>
          <a:custGeom>
            <a:avLst/>
            <a:gdLst>
              <a:gd name="connsiteX0" fmla="*/ 835022 w 6172592"/>
              <a:gd name="connsiteY0" fmla="*/ 88566 h 403075"/>
              <a:gd name="connsiteX1" fmla="*/ 795180 w 6172592"/>
              <a:gd name="connsiteY1" fmla="*/ 103808 h 403075"/>
              <a:gd name="connsiteX2" fmla="*/ 779064 w 6172592"/>
              <a:gd name="connsiteY2" fmla="*/ 140120 h 403075"/>
              <a:gd name="connsiteX3" fmla="*/ 792494 w 6172592"/>
              <a:gd name="connsiteY3" fmla="*/ 172846 h 403075"/>
              <a:gd name="connsiteX4" fmla="*/ 823830 w 6172592"/>
              <a:gd name="connsiteY4" fmla="*/ 186295 h 403075"/>
              <a:gd name="connsiteX5" fmla="*/ 841289 w 6172592"/>
              <a:gd name="connsiteY5" fmla="*/ 182709 h 403075"/>
              <a:gd name="connsiteX6" fmla="*/ 856509 w 6172592"/>
              <a:gd name="connsiteY6" fmla="*/ 179122 h 403075"/>
              <a:gd name="connsiteX7" fmla="*/ 865910 w 6172592"/>
              <a:gd name="connsiteY7" fmla="*/ 184950 h 403075"/>
              <a:gd name="connsiteX8" fmla="*/ 870387 w 6172592"/>
              <a:gd name="connsiteY8" fmla="*/ 206468 h 403075"/>
              <a:gd name="connsiteX9" fmla="*/ 853823 w 6172592"/>
              <a:gd name="connsiteY9" fmla="*/ 254436 h 403075"/>
              <a:gd name="connsiteX10" fmla="*/ 798761 w 6172592"/>
              <a:gd name="connsiteY10" fmla="*/ 296128 h 403075"/>
              <a:gd name="connsiteX11" fmla="*/ 798761 w 6172592"/>
              <a:gd name="connsiteY11" fmla="*/ 314508 h 403075"/>
              <a:gd name="connsiteX12" fmla="*/ 882921 w 6172592"/>
              <a:gd name="connsiteY12" fmla="*/ 258919 h 403075"/>
              <a:gd name="connsiteX13" fmla="*/ 912019 w 6172592"/>
              <a:gd name="connsiteY13" fmla="*/ 176881 h 403075"/>
              <a:gd name="connsiteX14" fmla="*/ 888293 w 6172592"/>
              <a:gd name="connsiteY14" fmla="*/ 114119 h 403075"/>
              <a:gd name="connsiteX15" fmla="*/ 835022 w 6172592"/>
              <a:gd name="connsiteY15" fmla="*/ 88566 h 403075"/>
              <a:gd name="connsiteX16" fmla="*/ 693565 w 6172592"/>
              <a:gd name="connsiteY16" fmla="*/ 88566 h 403075"/>
              <a:gd name="connsiteX17" fmla="*/ 652811 w 6172592"/>
              <a:gd name="connsiteY17" fmla="*/ 104256 h 403075"/>
              <a:gd name="connsiteX18" fmla="*/ 635793 w 6172592"/>
              <a:gd name="connsiteY18" fmla="*/ 141017 h 403075"/>
              <a:gd name="connsiteX19" fmla="*/ 649228 w 6172592"/>
              <a:gd name="connsiteY19" fmla="*/ 173294 h 403075"/>
              <a:gd name="connsiteX20" fmla="*/ 680577 w 6172592"/>
              <a:gd name="connsiteY20" fmla="*/ 186295 h 403075"/>
              <a:gd name="connsiteX21" fmla="*/ 699834 w 6172592"/>
              <a:gd name="connsiteY21" fmla="*/ 182709 h 403075"/>
              <a:gd name="connsiteX22" fmla="*/ 713718 w 6172592"/>
              <a:gd name="connsiteY22" fmla="*/ 179122 h 403075"/>
              <a:gd name="connsiteX23" fmla="*/ 724466 w 6172592"/>
              <a:gd name="connsiteY23" fmla="*/ 185398 h 403075"/>
              <a:gd name="connsiteX24" fmla="*/ 728496 w 6172592"/>
              <a:gd name="connsiteY24" fmla="*/ 203779 h 403075"/>
              <a:gd name="connsiteX25" fmla="*/ 715061 w 6172592"/>
              <a:gd name="connsiteY25" fmla="*/ 250850 h 403075"/>
              <a:gd name="connsiteX26" fmla="*/ 656842 w 6172592"/>
              <a:gd name="connsiteY26" fmla="*/ 296128 h 403075"/>
              <a:gd name="connsiteX27" fmla="*/ 656842 w 6172592"/>
              <a:gd name="connsiteY27" fmla="*/ 314508 h 403075"/>
              <a:gd name="connsiteX28" fmla="*/ 739692 w 6172592"/>
              <a:gd name="connsiteY28" fmla="*/ 260712 h 403075"/>
              <a:gd name="connsiteX29" fmla="*/ 769250 w 6172592"/>
              <a:gd name="connsiteY29" fmla="*/ 176432 h 403075"/>
              <a:gd name="connsiteX30" fmla="*/ 745962 w 6172592"/>
              <a:gd name="connsiteY30" fmla="*/ 113671 h 403075"/>
              <a:gd name="connsiteX31" fmla="*/ 693565 w 6172592"/>
              <a:gd name="connsiteY31" fmla="*/ 88566 h 403075"/>
              <a:gd name="connsiteX32" fmla="*/ 0 w 6172592"/>
              <a:gd name="connsiteY32" fmla="*/ 0 h 403075"/>
              <a:gd name="connsiteX33" fmla="*/ 6172592 w 6172592"/>
              <a:gd name="connsiteY33" fmla="*/ 0 h 403075"/>
              <a:gd name="connsiteX34" fmla="*/ 6080841 w 6172592"/>
              <a:gd name="connsiteY34" fmla="*/ 140319 h 403075"/>
              <a:gd name="connsiteX35" fmla="*/ 5973588 w 6172592"/>
              <a:gd name="connsiteY35" fmla="*/ 330838 h 403075"/>
              <a:gd name="connsiteX36" fmla="*/ 5939055 w 6172592"/>
              <a:gd name="connsiteY36" fmla="*/ 403075 h 403075"/>
              <a:gd name="connsiteX37" fmla="*/ 0 w 6172592"/>
              <a:gd name="connsiteY37" fmla="*/ 403075 h 40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172592" h="403075">
                <a:moveTo>
                  <a:pt x="835022" y="88566"/>
                </a:moveTo>
                <a:cubicBezTo>
                  <a:pt x="819353" y="88566"/>
                  <a:pt x="805924" y="93946"/>
                  <a:pt x="795180" y="103808"/>
                </a:cubicBezTo>
                <a:cubicBezTo>
                  <a:pt x="784436" y="114119"/>
                  <a:pt x="779064" y="126223"/>
                  <a:pt x="779064" y="140120"/>
                </a:cubicBezTo>
                <a:cubicBezTo>
                  <a:pt x="779064" y="152673"/>
                  <a:pt x="783541" y="163432"/>
                  <a:pt x="792494" y="172846"/>
                </a:cubicBezTo>
                <a:cubicBezTo>
                  <a:pt x="801447" y="181812"/>
                  <a:pt x="811743" y="186295"/>
                  <a:pt x="823830" y="186295"/>
                </a:cubicBezTo>
                <a:cubicBezTo>
                  <a:pt x="828754" y="186295"/>
                  <a:pt x="834574" y="184950"/>
                  <a:pt x="841289" y="182709"/>
                </a:cubicBezTo>
                <a:cubicBezTo>
                  <a:pt x="847556" y="180467"/>
                  <a:pt x="852480" y="179122"/>
                  <a:pt x="856509" y="179122"/>
                </a:cubicBezTo>
                <a:cubicBezTo>
                  <a:pt x="860090" y="179122"/>
                  <a:pt x="863224" y="181364"/>
                  <a:pt x="865910" y="184950"/>
                </a:cubicBezTo>
                <a:cubicBezTo>
                  <a:pt x="869044" y="188985"/>
                  <a:pt x="870387" y="196157"/>
                  <a:pt x="870387" y="206468"/>
                </a:cubicBezTo>
                <a:cubicBezTo>
                  <a:pt x="870387" y="223504"/>
                  <a:pt x="865015" y="239642"/>
                  <a:pt x="853823" y="254436"/>
                </a:cubicBezTo>
                <a:cubicBezTo>
                  <a:pt x="842184" y="269230"/>
                  <a:pt x="824278" y="283127"/>
                  <a:pt x="798761" y="296128"/>
                </a:cubicBezTo>
                <a:cubicBezTo>
                  <a:pt x="798761" y="296128"/>
                  <a:pt x="798761" y="296128"/>
                  <a:pt x="798761" y="314508"/>
                </a:cubicBezTo>
                <a:cubicBezTo>
                  <a:pt x="835469" y="302404"/>
                  <a:pt x="863672" y="284024"/>
                  <a:pt x="882921" y="258919"/>
                </a:cubicBezTo>
                <a:cubicBezTo>
                  <a:pt x="902171" y="233366"/>
                  <a:pt x="912019" y="206468"/>
                  <a:pt x="912019" y="176881"/>
                </a:cubicBezTo>
                <a:cubicBezTo>
                  <a:pt x="912019" y="152224"/>
                  <a:pt x="903961" y="131154"/>
                  <a:pt x="888293" y="114119"/>
                </a:cubicBezTo>
                <a:cubicBezTo>
                  <a:pt x="872625" y="97084"/>
                  <a:pt x="854719" y="88566"/>
                  <a:pt x="835022" y="88566"/>
                </a:cubicBezTo>
                <a:close/>
                <a:moveTo>
                  <a:pt x="693565" y="88566"/>
                </a:moveTo>
                <a:cubicBezTo>
                  <a:pt x="677890" y="88566"/>
                  <a:pt x="664007" y="93946"/>
                  <a:pt x="652811" y="104256"/>
                </a:cubicBezTo>
                <a:cubicBezTo>
                  <a:pt x="641615" y="115016"/>
                  <a:pt x="635793" y="127120"/>
                  <a:pt x="635793" y="141017"/>
                </a:cubicBezTo>
                <a:cubicBezTo>
                  <a:pt x="635793" y="153569"/>
                  <a:pt x="640271" y="164328"/>
                  <a:pt x="649228" y="173294"/>
                </a:cubicBezTo>
                <a:cubicBezTo>
                  <a:pt x="657737" y="181812"/>
                  <a:pt x="668486" y="186295"/>
                  <a:pt x="680577" y="186295"/>
                </a:cubicBezTo>
                <a:cubicBezTo>
                  <a:pt x="686847" y="186295"/>
                  <a:pt x="693565" y="184950"/>
                  <a:pt x="699834" y="182709"/>
                </a:cubicBezTo>
                <a:cubicBezTo>
                  <a:pt x="706104" y="180467"/>
                  <a:pt x="711031" y="179122"/>
                  <a:pt x="713718" y="179122"/>
                </a:cubicBezTo>
                <a:cubicBezTo>
                  <a:pt x="717748" y="179122"/>
                  <a:pt x="720883" y="181364"/>
                  <a:pt x="724466" y="185398"/>
                </a:cubicBezTo>
                <a:cubicBezTo>
                  <a:pt x="727153" y="189433"/>
                  <a:pt x="728496" y="195709"/>
                  <a:pt x="728496" y="203779"/>
                </a:cubicBezTo>
                <a:cubicBezTo>
                  <a:pt x="728496" y="221710"/>
                  <a:pt x="724018" y="237401"/>
                  <a:pt x="715061" y="250850"/>
                </a:cubicBezTo>
                <a:cubicBezTo>
                  <a:pt x="705656" y="264299"/>
                  <a:pt x="686399" y="279541"/>
                  <a:pt x="656842" y="296128"/>
                </a:cubicBezTo>
                <a:cubicBezTo>
                  <a:pt x="656842" y="296128"/>
                  <a:pt x="656842" y="296128"/>
                  <a:pt x="656842" y="314508"/>
                </a:cubicBezTo>
                <a:cubicBezTo>
                  <a:pt x="692669" y="304197"/>
                  <a:pt x="719987" y="286265"/>
                  <a:pt x="739692" y="260712"/>
                </a:cubicBezTo>
                <a:cubicBezTo>
                  <a:pt x="759398" y="235159"/>
                  <a:pt x="769250" y="207365"/>
                  <a:pt x="769250" y="176432"/>
                </a:cubicBezTo>
                <a:cubicBezTo>
                  <a:pt x="769250" y="151328"/>
                  <a:pt x="761637" y="130258"/>
                  <a:pt x="745962" y="113671"/>
                </a:cubicBezTo>
                <a:cubicBezTo>
                  <a:pt x="730288" y="97084"/>
                  <a:pt x="712822" y="88566"/>
                  <a:pt x="693565" y="88566"/>
                </a:cubicBezTo>
                <a:close/>
                <a:moveTo>
                  <a:pt x="0" y="0"/>
                </a:moveTo>
                <a:lnTo>
                  <a:pt x="6172592" y="0"/>
                </a:lnTo>
                <a:lnTo>
                  <a:pt x="6080841" y="140319"/>
                </a:lnTo>
                <a:cubicBezTo>
                  <a:pt x="6043057" y="202503"/>
                  <a:pt x="6007276" y="266039"/>
                  <a:pt x="5973588" y="330838"/>
                </a:cubicBezTo>
                <a:lnTo>
                  <a:pt x="5939055" y="403075"/>
                </a:lnTo>
                <a:lnTo>
                  <a:pt x="0" y="40307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044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7" name="Frihandsfigur: Form 6"/>
          <p:cNvSpPr/>
          <p:nvPr userDrawn="1"/>
        </p:nvSpPr>
        <p:spPr>
          <a:xfrm>
            <a:off x="5604501" y="215445"/>
            <a:ext cx="3539499" cy="5499555"/>
          </a:xfrm>
          <a:custGeom>
            <a:avLst/>
            <a:gdLst>
              <a:gd name="connsiteX0" fmla="*/ 1745128 w 3539499"/>
              <a:gd name="connsiteY0" fmla="*/ 0 h 5499555"/>
              <a:gd name="connsiteX1" fmla="*/ 3539499 w 3539499"/>
              <a:gd name="connsiteY1" fmla="*/ 0 h 5499555"/>
              <a:gd name="connsiteX2" fmla="*/ 3539499 w 3539499"/>
              <a:gd name="connsiteY2" fmla="*/ 5499555 h 5499555"/>
              <a:gd name="connsiteX3" fmla="*/ 1272678 w 3539499"/>
              <a:gd name="connsiteY3" fmla="*/ 5499555 h 5499555"/>
              <a:gd name="connsiteX4" fmla="*/ 1197343 w 3539499"/>
              <a:gd name="connsiteY4" fmla="*/ 5443221 h 5499555"/>
              <a:gd name="connsiteX5" fmla="*/ 0 w 3539499"/>
              <a:gd name="connsiteY5" fmla="*/ 2904310 h 5499555"/>
              <a:gd name="connsiteX6" fmla="*/ 1721918 w 3539499"/>
              <a:gd name="connsiteY6" fmla="*/ 11181 h 54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9499" h="5499555">
                <a:moveTo>
                  <a:pt x="1745128" y="0"/>
                </a:moveTo>
                <a:lnTo>
                  <a:pt x="3539499" y="0"/>
                </a:lnTo>
                <a:lnTo>
                  <a:pt x="3539499" y="5499555"/>
                </a:lnTo>
                <a:lnTo>
                  <a:pt x="1272678" y="5499555"/>
                </a:lnTo>
                <a:lnTo>
                  <a:pt x="1197343" y="5443221"/>
                </a:lnTo>
                <a:cubicBezTo>
                  <a:pt x="466096" y="4839742"/>
                  <a:pt x="0" y="3926457"/>
                  <a:pt x="0" y="2904310"/>
                </a:cubicBezTo>
                <a:cubicBezTo>
                  <a:pt x="0" y="1655018"/>
                  <a:pt x="696266" y="568348"/>
                  <a:pt x="1721918" y="111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placeholder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47700" y="1849438"/>
            <a:ext cx="5148436" cy="3255698"/>
          </a:xfrm>
        </p:spPr>
        <p:txBody>
          <a:bodyPr>
            <a:noAutofit/>
          </a:bodyPr>
          <a:lstStyle>
            <a:lvl1pPr>
              <a:defRPr sz="1200" baseline="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Content placeholder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B036-620A-4F1D-9CF4-F51DB73ABF8B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"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latshållare för bild 18"/>
          <p:cNvSpPr>
            <a:spLocks noGrp="1"/>
          </p:cNvSpPr>
          <p:nvPr>
            <p:ph type="pic" sz="quarter" idx="13"/>
          </p:nvPr>
        </p:nvSpPr>
        <p:spPr>
          <a:xfrm>
            <a:off x="5604501" y="2965450"/>
            <a:ext cx="3539499" cy="2749550"/>
          </a:xfrm>
          <a:custGeom>
            <a:avLst/>
            <a:gdLst>
              <a:gd name="connsiteX0" fmla="*/ 5362 w 3539499"/>
              <a:gd name="connsiteY0" fmla="*/ 0 h 2749550"/>
              <a:gd name="connsiteX1" fmla="*/ 3539499 w 3539499"/>
              <a:gd name="connsiteY1" fmla="*/ 0 h 2749550"/>
              <a:gd name="connsiteX2" fmla="*/ 3539499 w 3539499"/>
              <a:gd name="connsiteY2" fmla="*/ 2749550 h 2749550"/>
              <a:gd name="connsiteX3" fmla="*/ 1272678 w 3539499"/>
              <a:gd name="connsiteY3" fmla="*/ 2749550 h 2749550"/>
              <a:gd name="connsiteX4" fmla="*/ 1197343 w 3539499"/>
              <a:gd name="connsiteY4" fmla="*/ 2693216 h 2749550"/>
              <a:gd name="connsiteX5" fmla="*/ 0 w 3539499"/>
              <a:gd name="connsiteY5" fmla="*/ 154305 h 274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9499" h="2749550">
                <a:moveTo>
                  <a:pt x="5362" y="0"/>
                </a:moveTo>
                <a:lnTo>
                  <a:pt x="3539499" y="0"/>
                </a:lnTo>
                <a:lnTo>
                  <a:pt x="3539499" y="2749550"/>
                </a:lnTo>
                <a:lnTo>
                  <a:pt x="1272678" y="2749550"/>
                </a:lnTo>
                <a:lnTo>
                  <a:pt x="1197343" y="2693216"/>
                </a:lnTo>
                <a:cubicBezTo>
                  <a:pt x="466096" y="2089737"/>
                  <a:pt x="0" y="1176452"/>
                  <a:pt x="0" y="1543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15"/>
          </p:nvPr>
        </p:nvSpPr>
        <p:spPr>
          <a:xfrm>
            <a:off x="6227763" y="1143000"/>
            <a:ext cx="2808287" cy="1822450"/>
          </a:xfrm>
        </p:spPr>
        <p:txBody>
          <a:bodyPr lIns="144000" tIns="108000" rIns="144000" bIns="10800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15295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165">
          <p15:clr>
            <a:srgbClr val="FBAE40"/>
          </p15:clr>
        </p15:guide>
        <p15:guide id="2" orient="horz" pos="186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215445"/>
            <a:ext cx="9144000" cy="5499555"/>
          </a:xfrm>
          <a:custGeom>
            <a:avLst/>
            <a:gdLst>
              <a:gd name="connsiteX0" fmla="*/ 0 w 9144000"/>
              <a:gd name="connsiteY0" fmla="*/ 0 h 5499555"/>
              <a:gd name="connsiteX1" fmla="*/ 9144000 w 9144000"/>
              <a:gd name="connsiteY1" fmla="*/ 0 h 5499555"/>
              <a:gd name="connsiteX2" fmla="*/ 9144000 w 9144000"/>
              <a:gd name="connsiteY2" fmla="*/ 426742 h 5499555"/>
              <a:gd name="connsiteX3" fmla="*/ 7598380 w 9144000"/>
              <a:gd name="connsiteY3" fmla="*/ 426742 h 5499555"/>
              <a:gd name="connsiteX4" fmla="*/ 7598380 w 9144000"/>
              <a:gd name="connsiteY4" fmla="*/ 786742 h 5499555"/>
              <a:gd name="connsiteX5" fmla="*/ 9144000 w 9144000"/>
              <a:gd name="connsiteY5" fmla="*/ 786742 h 5499555"/>
              <a:gd name="connsiteX6" fmla="*/ 9144000 w 9144000"/>
              <a:gd name="connsiteY6" fmla="*/ 2462668 h 5499555"/>
              <a:gd name="connsiteX7" fmla="*/ 9144000 w 9144000"/>
              <a:gd name="connsiteY7" fmla="*/ 2750005 h 5499555"/>
              <a:gd name="connsiteX8" fmla="*/ 9144000 w 9144000"/>
              <a:gd name="connsiteY8" fmla="*/ 5499555 h 5499555"/>
              <a:gd name="connsiteX9" fmla="*/ 0 w 9144000"/>
              <a:gd name="connsiteY9" fmla="*/ 5499555 h 5499555"/>
              <a:gd name="connsiteX10" fmla="*/ 0 w 9144000"/>
              <a:gd name="connsiteY10" fmla="*/ 2750005 h 5499555"/>
              <a:gd name="connsiteX11" fmla="*/ 0 w 9144000"/>
              <a:gd name="connsiteY11" fmla="*/ 2462668 h 54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5499555">
                <a:moveTo>
                  <a:pt x="0" y="0"/>
                </a:moveTo>
                <a:lnTo>
                  <a:pt x="9144000" y="0"/>
                </a:lnTo>
                <a:lnTo>
                  <a:pt x="9144000" y="426742"/>
                </a:lnTo>
                <a:lnTo>
                  <a:pt x="7598380" y="426742"/>
                </a:lnTo>
                <a:lnTo>
                  <a:pt x="7598380" y="786742"/>
                </a:lnTo>
                <a:lnTo>
                  <a:pt x="9144000" y="786742"/>
                </a:lnTo>
                <a:lnTo>
                  <a:pt x="9144000" y="2462668"/>
                </a:lnTo>
                <a:lnTo>
                  <a:pt x="9144000" y="2750005"/>
                </a:lnTo>
                <a:lnTo>
                  <a:pt x="9144000" y="5499555"/>
                </a:lnTo>
                <a:lnTo>
                  <a:pt x="0" y="5499555"/>
                </a:lnTo>
                <a:lnTo>
                  <a:pt x="0" y="2750005"/>
                </a:lnTo>
                <a:lnTo>
                  <a:pt x="0" y="246266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placeholder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Content placeholder</a:t>
            </a:r>
            <a:endParaRPr lang="sv-SE" dirty="0"/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B036-620A-4F1D-9CF4-F51DB73ABF8B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3674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7700" y="1273175"/>
            <a:ext cx="3852292" cy="383196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1540-BF61-415F-96A1-31F82F633690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643438" y="1267634"/>
            <a:ext cx="3852862" cy="385840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18089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46634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/>
          <p:cNvSpPr>
            <a:spLocks noGrp="1"/>
          </p:cNvSpPr>
          <p:nvPr>
            <p:ph type="pic" sz="quarter" idx="17"/>
          </p:nvPr>
        </p:nvSpPr>
        <p:spPr>
          <a:xfrm>
            <a:off x="0" y="215901"/>
            <a:ext cx="9144000" cy="5499100"/>
          </a:xfrm>
          <a:custGeom>
            <a:avLst/>
            <a:gdLst>
              <a:gd name="connsiteX0" fmla="*/ 0 w 9144000"/>
              <a:gd name="connsiteY0" fmla="*/ 0 h 5499100"/>
              <a:gd name="connsiteX1" fmla="*/ 9144000 w 9144000"/>
              <a:gd name="connsiteY1" fmla="*/ 0 h 5499100"/>
              <a:gd name="connsiteX2" fmla="*/ 9144000 w 9144000"/>
              <a:gd name="connsiteY2" fmla="*/ 429279 h 5499100"/>
              <a:gd name="connsiteX3" fmla="*/ 7607905 w 9144000"/>
              <a:gd name="connsiteY3" fmla="*/ 429279 h 5499100"/>
              <a:gd name="connsiteX4" fmla="*/ 7598380 w 9144000"/>
              <a:gd name="connsiteY4" fmla="*/ 429279 h 5499100"/>
              <a:gd name="connsiteX5" fmla="*/ 7598380 w 9144000"/>
              <a:gd name="connsiteY5" fmla="*/ 783295 h 5499100"/>
              <a:gd name="connsiteX6" fmla="*/ 9144000 w 9144000"/>
              <a:gd name="connsiteY6" fmla="*/ 783295 h 5499100"/>
              <a:gd name="connsiteX7" fmla="*/ 9144000 w 9144000"/>
              <a:gd name="connsiteY7" fmla="*/ 5499100 h 5499100"/>
              <a:gd name="connsiteX8" fmla="*/ 0 w 9144000"/>
              <a:gd name="connsiteY8" fmla="*/ 5499100 h 549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499100">
                <a:moveTo>
                  <a:pt x="0" y="0"/>
                </a:moveTo>
                <a:lnTo>
                  <a:pt x="9144000" y="0"/>
                </a:lnTo>
                <a:lnTo>
                  <a:pt x="9144000" y="429279"/>
                </a:lnTo>
                <a:lnTo>
                  <a:pt x="7607905" y="429279"/>
                </a:lnTo>
                <a:lnTo>
                  <a:pt x="7598380" y="429279"/>
                </a:lnTo>
                <a:lnTo>
                  <a:pt x="7598380" y="783295"/>
                </a:lnTo>
                <a:lnTo>
                  <a:pt x="9144000" y="783295"/>
                </a:lnTo>
                <a:lnTo>
                  <a:pt x="9144000" y="5499100"/>
                </a:lnTo>
                <a:lnTo>
                  <a:pt x="0" y="5499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5773824"/>
            <a:ext cx="2133600" cy="304271"/>
          </a:xfrm>
        </p:spPr>
        <p:txBody>
          <a:bodyPr/>
          <a:lstStyle/>
          <a:p>
            <a:fld id="{C171E0B0-1820-4DE9-877A-46DC69E4807A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5773824"/>
            <a:ext cx="2895600" cy="304271"/>
          </a:xfrm>
        </p:spPr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5773824"/>
            <a:ext cx="2133600" cy="304271"/>
          </a:xfrm>
        </p:spPr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3721100"/>
            <a:ext cx="2286000" cy="199390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2288463" y="3721100"/>
            <a:ext cx="2286000" cy="1993900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5"/>
          </p:nvPr>
        </p:nvSpPr>
        <p:spPr>
          <a:xfrm>
            <a:off x="4576926" y="3721100"/>
            <a:ext cx="2286000" cy="1993900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6865388" y="3721100"/>
            <a:ext cx="2286000" cy="1993900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0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18" hasCustomPrompt="1"/>
          </p:nvPr>
        </p:nvSpPr>
        <p:spPr>
          <a:xfrm>
            <a:off x="2288463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9" hasCustomPrompt="1"/>
          </p:nvPr>
        </p:nvSpPr>
        <p:spPr>
          <a:xfrm>
            <a:off x="4576926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9" name="Platshållare för text 2"/>
          <p:cNvSpPr>
            <a:spLocks noGrp="1"/>
          </p:cNvSpPr>
          <p:nvPr>
            <p:ph type="body" idx="20" hasCustomPrompt="1"/>
          </p:nvPr>
        </p:nvSpPr>
        <p:spPr>
          <a:xfrm>
            <a:off x="6865388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51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23"/>
          <p:cNvSpPr>
            <a:spLocks noGrp="1"/>
          </p:cNvSpPr>
          <p:nvPr>
            <p:ph type="pic" sz="quarter" idx="17"/>
          </p:nvPr>
        </p:nvSpPr>
        <p:spPr>
          <a:xfrm>
            <a:off x="0" y="215901"/>
            <a:ext cx="9144000" cy="5499100"/>
          </a:xfrm>
          <a:custGeom>
            <a:avLst/>
            <a:gdLst>
              <a:gd name="connsiteX0" fmla="*/ 0 w 9144000"/>
              <a:gd name="connsiteY0" fmla="*/ 0 h 5499100"/>
              <a:gd name="connsiteX1" fmla="*/ 9144000 w 9144000"/>
              <a:gd name="connsiteY1" fmla="*/ 0 h 5499100"/>
              <a:gd name="connsiteX2" fmla="*/ 9144000 w 9144000"/>
              <a:gd name="connsiteY2" fmla="*/ 429279 h 5499100"/>
              <a:gd name="connsiteX3" fmla="*/ 7607905 w 9144000"/>
              <a:gd name="connsiteY3" fmla="*/ 429279 h 5499100"/>
              <a:gd name="connsiteX4" fmla="*/ 7598380 w 9144000"/>
              <a:gd name="connsiteY4" fmla="*/ 429279 h 5499100"/>
              <a:gd name="connsiteX5" fmla="*/ 7598380 w 9144000"/>
              <a:gd name="connsiteY5" fmla="*/ 783295 h 5499100"/>
              <a:gd name="connsiteX6" fmla="*/ 9144000 w 9144000"/>
              <a:gd name="connsiteY6" fmla="*/ 783295 h 5499100"/>
              <a:gd name="connsiteX7" fmla="*/ 9144000 w 9144000"/>
              <a:gd name="connsiteY7" fmla="*/ 5499100 h 5499100"/>
              <a:gd name="connsiteX8" fmla="*/ 0 w 9144000"/>
              <a:gd name="connsiteY8" fmla="*/ 5499100 h 549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499100">
                <a:moveTo>
                  <a:pt x="0" y="0"/>
                </a:moveTo>
                <a:lnTo>
                  <a:pt x="9144000" y="0"/>
                </a:lnTo>
                <a:lnTo>
                  <a:pt x="9144000" y="429279"/>
                </a:lnTo>
                <a:lnTo>
                  <a:pt x="7607905" y="429279"/>
                </a:lnTo>
                <a:lnTo>
                  <a:pt x="7598380" y="429279"/>
                </a:lnTo>
                <a:lnTo>
                  <a:pt x="7598380" y="783295"/>
                </a:lnTo>
                <a:lnTo>
                  <a:pt x="9144000" y="783295"/>
                </a:lnTo>
                <a:lnTo>
                  <a:pt x="9144000" y="5499100"/>
                </a:lnTo>
                <a:lnTo>
                  <a:pt x="0" y="5499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5773824"/>
            <a:ext cx="2133600" cy="304271"/>
          </a:xfrm>
        </p:spPr>
        <p:txBody>
          <a:bodyPr/>
          <a:lstStyle/>
          <a:p>
            <a:fld id="{C171E0B0-1820-4DE9-877A-46DC69E4807A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5773824"/>
            <a:ext cx="2895600" cy="304271"/>
          </a:xfrm>
        </p:spPr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5773824"/>
            <a:ext cx="2133600" cy="304271"/>
          </a:xfrm>
        </p:spPr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3721100"/>
            <a:ext cx="2286000" cy="199390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/>
          </p:nvPr>
        </p:nvSpPr>
        <p:spPr>
          <a:xfrm>
            <a:off x="2288463" y="3721100"/>
            <a:ext cx="2286000" cy="1993900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5"/>
          </p:nvPr>
        </p:nvSpPr>
        <p:spPr>
          <a:xfrm>
            <a:off x="4576926" y="3721100"/>
            <a:ext cx="2286000" cy="1993900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6"/>
          </p:nvPr>
        </p:nvSpPr>
        <p:spPr>
          <a:xfrm>
            <a:off x="6865388" y="3721100"/>
            <a:ext cx="2286000" cy="1993900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0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18" hasCustomPrompt="1"/>
          </p:nvPr>
        </p:nvSpPr>
        <p:spPr>
          <a:xfrm>
            <a:off x="2288463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8" name="Platshållare för text 2"/>
          <p:cNvSpPr>
            <a:spLocks noGrp="1"/>
          </p:cNvSpPr>
          <p:nvPr>
            <p:ph type="body" idx="19" hasCustomPrompt="1"/>
          </p:nvPr>
        </p:nvSpPr>
        <p:spPr>
          <a:xfrm>
            <a:off x="4576926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9" name="Platshållare för text 2"/>
          <p:cNvSpPr>
            <a:spLocks noGrp="1"/>
          </p:cNvSpPr>
          <p:nvPr>
            <p:ph type="body" idx="20" hasCustomPrompt="1"/>
          </p:nvPr>
        </p:nvSpPr>
        <p:spPr>
          <a:xfrm>
            <a:off x="6865388" y="4009628"/>
            <a:ext cx="640267" cy="278332"/>
          </a:xfrm>
          <a:solidFill>
            <a:schemeClr val="tx2"/>
          </a:solidFill>
        </p:spPr>
        <p:txBody>
          <a:bodyPr wrap="none" lIns="180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19648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Freeform 23"/>
          <p:cNvSpPr>
            <a:spLocks/>
          </p:cNvSpPr>
          <p:nvPr userDrawn="1"/>
        </p:nvSpPr>
        <p:spPr bwMode="auto">
          <a:xfrm>
            <a:off x="4274257" y="4638364"/>
            <a:ext cx="165805" cy="127541"/>
          </a:xfrm>
          <a:custGeom>
            <a:avLst/>
            <a:gdLst>
              <a:gd name="T0" fmla="*/ 0 w 34"/>
              <a:gd name="T1" fmla="*/ 7 h 26"/>
              <a:gd name="T2" fmla="*/ 1 w 34"/>
              <a:gd name="T3" fmla="*/ 15 h 26"/>
              <a:gd name="T4" fmla="*/ 2 w 34"/>
              <a:gd name="T5" fmla="*/ 26 h 26"/>
              <a:gd name="T6" fmla="*/ 26 w 34"/>
              <a:gd name="T7" fmla="*/ 25 h 26"/>
              <a:gd name="T8" fmla="*/ 34 w 34"/>
              <a:gd name="T9" fmla="*/ 22 h 26"/>
              <a:gd name="T10" fmla="*/ 24 w 34"/>
              <a:gd name="T11" fmla="*/ 0 h 26"/>
              <a:gd name="T12" fmla="*/ 12 w 34"/>
              <a:gd name="T13" fmla="*/ 1 h 26"/>
              <a:gd name="T14" fmla="*/ 0 w 34"/>
              <a:gd name="T15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6">
                <a:moveTo>
                  <a:pt x="0" y="7"/>
                </a:moveTo>
                <a:cubicBezTo>
                  <a:pt x="1" y="10"/>
                  <a:pt x="1" y="13"/>
                  <a:pt x="1" y="15"/>
                </a:cubicBezTo>
                <a:cubicBezTo>
                  <a:pt x="1" y="18"/>
                  <a:pt x="2" y="22"/>
                  <a:pt x="2" y="26"/>
                </a:cubicBezTo>
                <a:cubicBezTo>
                  <a:pt x="10" y="26"/>
                  <a:pt x="22" y="26"/>
                  <a:pt x="26" y="25"/>
                </a:cubicBezTo>
                <a:cubicBezTo>
                  <a:pt x="28" y="25"/>
                  <a:pt x="31" y="23"/>
                  <a:pt x="34" y="22"/>
                </a:cubicBezTo>
                <a:cubicBezTo>
                  <a:pt x="31" y="15"/>
                  <a:pt x="26" y="5"/>
                  <a:pt x="24" y="0"/>
                </a:cubicBezTo>
                <a:cubicBezTo>
                  <a:pt x="19" y="0"/>
                  <a:pt x="14" y="1"/>
                  <a:pt x="12" y="1"/>
                </a:cubicBezTo>
                <a:cubicBezTo>
                  <a:pt x="10" y="2"/>
                  <a:pt x="5" y="4"/>
                  <a:pt x="0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4"/>
          <p:cNvSpPr>
            <a:spLocks/>
          </p:cNvSpPr>
          <p:nvPr userDrawn="1"/>
        </p:nvSpPr>
        <p:spPr bwMode="auto">
          <a:xfrm>
            <a:off x="4270005" y="4140952"/>
            <a:ext cx="569687" cy="425139"/>
          </a:xfrm>
          <a:custGeom>
            <a:avLst/>
            <a:gdLst>
              <a:gd name="T0" fmla="*/ 117 w 118"/>
              <a:gd name="T1" fmla="*/ 49 h 89"/>
              <a:gd name="T2" fmla="*/ 117 w 118"/>
              <a:gd name="T3" fmla="*/ 49 h 89"/>
              <a:gd name="T4" fmla="*/ 108 w 118"/>
              <a:gd name="T5" fmla="*/ 52 h 89"/>
              <a:gd name="T6" fmla="*/ 99 w 118"/>
              <a:gd name="T7" fmla="*/ 51 h 89"/>
              <a:gd name="T8" fmla="*/ 96 w 118"/>
              <a:gd name="T9" fmla="*/ 30 h 89"/>
              <a:gd name="T10" fmla="*/ 91 w 118"/>
              <a:gd name="T11" fmla="*/ 17 h 89"/>
              <a:gd name="T12" fmla="*/ 79 w 118"/>
              <a:gd name="T13" fmla="*/ 2 h 89"/>
              <a:gd name="T14" fmla="*/ 62 w 118"/>
              <a:gd name="T15" fmla="*/ 1 h 89"/>
              <a:gd name="T16" fmla="*/ 46 w 118"/>
              <a:gd name="T17" fmla="*/ 6 h 89"/>
              <a:gd name="T18" fmla="*/ 32 w 118"/>
              <a:gd name="T19" fmla="*/ 2 h 89"/>
              <a:gd name="T20" fmla="*/ 24 w 118"/>
              <a:gd name="T21" fmla="*/ 10 h 89"/>
              <a:gd name="T22" fmla="*/ 3 w 118"/>
              <a:gd name="T23" fmla="*/ 36 h 89"/>
              <a:gd name="T24" fmla="*/ 0 w 118"/>
              <a:gd name="T25" fmla="*/ 37 h 89"/>
              <a:gd name="T26" fmla="*/ 10 w 118"/>
              <a:gd name="T27" fmla="*/ 56 h 89"/>
              <a:gd name="T28" fmla="*/ 18 w 118"/>
              <a:gd name="T29" fmla="*/ 65 h 89"/>
              <a:gd name="T30" fmla="*/ 30 w 118"/>
              <a:gd name="T31" fmla="*/ 64 h 89"/>
              <a:gd name="T32" fmla="*/ 33 w 118"/>
              <a:gd name="T33" fmla="*/ 71 h 89"/>
              <a:gd name="T34" fmla="*/ 37 w 118"/>
              <a:gd name="T35" fmla="*/ 79 h 89"/>
              <a:gd name="T36" fmla="*/ 61 w 118"/>
              <a:gd name="T37" fmla="*/ 81 h 89"/>
              <a:gd name="T38" fmla="*/ 78 w 118"/>
              <a:gd name="T39" fmla="*/ 77 h 89"/>
              <a:gd name="T40" fmla="*/ 95 w 118"/>
              <a:gd name="T41" fmla="*/ 89 h 89"/>
              <a:gd name="T42" fmla="*/ 98 w 118"/>
              <a:gd name="T43" fmla="*/ 84 h 89"/>
              <a:gd name="T44" fmla="*/ 102 w 118"/>
              <a:gd name="T45" fmla="*/ 71 h 89"/>
              <a:gd name="T46" fmla="*/ 112 w 118"/>
              <a:gd name="T47" fmla="*/ 59 h 89"/>
              <a:gd name="T48" fmla="*/ 117 w 118"/>
              <a:gd name="T49" fmla="*/ 4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89">
                <a:moveTo>
                  <a:pt x="117" y="49"/>
                </a:moveTo>
                <a:cubicBezTo>
                  <a:pt x="117" y="49"/>
                  <a:pt x="117" y="49"/>
                  <a:pt x="117" y="49"/>
                </a:cubicBezTo>
                <a:cubicBezTo>
                  <a:pt x="113" y="49"/>
                  <a:pt x="110" y="50"/>
                  <a:pt x="108" y="52"/>
                </a:cubicBezTo>
                <a:cubicBezTo>
                  <a:pt x="105" y="54"/>
                  <a:pt x="101" y="52"/>
                  <a:pt x="99" y="51"/>
                </a:cubicBezTo>
                <a:cubicBezTo>
                  <a:pt x="97" y="50"/>
                  <a:pt x="95" y="33"/>
                  <a:pt x="96" y="30"/>
                </a:cubicBezTo>
                <a:cubicBezTo>
                  <a:pt x="98" y="28"/>
                  <a:pt x="96" y="21"/>
                  <a:pt x="91" y="17"/>
                </a:cubicBezTo>
                <a:cubicBezTo>
                  <a:pt x="86" y="14"/>
                  <a:pt x="83" y="2"/>
                  <a:pt x="79" y="2"/>
                </a:cubicBezTo>
                <a:cubicBezTo>
                  <a:pt x="74" y="2"/>
                  <a:pt x="65" y="0"/>
                  <a:pt x="62" y="1"/>
                </a:cubicBezTo>
                <a:cubicBezTo>
                  <a:pt x="60" y="2"/>
                  <a:pt x="50" y="6"/>
                  <a:pt x="46" y="6"/>
                </a:cubicBezTo>
                <a:cubicBezTo>
                  <a:pt x="42" y="6"/>
                  <a:pt x="35" y="4"/>
                  <a:pt x="32" y="2"/>
                </a:cubicBezTo>
                <a:cubicBezTo>
                  <a:pt x="28" y="0"/>
                  <a:pt x="27" y="4"/>
                  <a:pt x="24" y="10"/>
                </a:cubicBezTo>
                <a:cubicBezTo>
                  <a:pt x="21" y="15"/>
                  <a:pt x="8" y="32"/>
                  <a:pt x="3" y="36"/>
                </a:cubicBezTo>
                <a:cubicBezTo>
                  <a:pt x="2" y="36"/>
                  <a:pt x="1" y="37"/>
                  <a:pt x="0" y="37"/>
                </a:cubicBezTo>
                <a:cubicBezTo>
                  <a:pt x="2" y="47"/>
                  <a:pt x="7" y="54"/>
                  <a:pt x="10" y="56"/>
                </a:cubicBezTo>
                <a:cubicBezTo>
                  <a:pt x="14" y="59"/>
                  <a:pt x="14" y="63"/>
                  <a:pt x="18" y="65"/>
                </a:cubicBezTo>
                <a:cubicBezTo>
                  <a:pt x="22" y="68"/>
                  <a:pt x="26" y="65"/>
                  <a:pt x="30" y="64"/>
                </a:cubicBezTo>
                <a:cubicBezTo>
                  <a:pt x="34" y="64"/>
                  <a:pt x="29" y="68"/>
                  <a:pt x="33" y="71"/>
                </a:cubicBezTo>
                <a:cubicBezTo>
                  <a:pt x="35" y="73"/>
                  <a:pt x="36" y="76"/>
                  <a:pt x="37" y="79"/>
                </a:cubicBezTo>
                <a:cubicBezTo>
                  <a:pt x="44" y="80"/>
                  <a:pt x="56" y="82"/>
                  <a:pt x="61" y="81"/>
                </a:cubicBezTo>
                <a:cubicBezTo>
                  <a:pt x="66" y="79"/>
                  <a:pt x="71" y="72"/>
                  <a:pt x="78" y="77"/>
                </a:cubicBezTo>
                <a:cubicBezTo>
                  <a:pt x="82" y="79"/>
                  <a:pt x="89" y="84"/>
                  <a:pt x="95" y="89"/>
                </a:cubicBezTo>
                <a:cubicBezTo>
                  <a:pt x="96" y="87"/>
                  <a:pt x="97" y="85"/>
                  <a:pt x="98" y="84"/>
                </a:cubicBezTo>
                <a:cubicBezTo>
                  <a:pt x="100" y="83"/>
                  <a:pt x="102" y="75"/>
                  <a:pt x="102" y="71"/>
                </a:cubicBezTo>
                <a:cubicBezTo>
                  <a:pt x="102" y="67"/>
                  <a:pt x="107" y="61"/>
                  <a:pt x="112" y="59"/>
                </a:cubicBezTo>
                <a:cubicBezTo>
                  <a:pt x="118" y="57"/>
                  <a:pt x="117" y="53"/>
                  <a:pt x="117" y="4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5"/>
          <p:cNvSpPr>
            <a:spLocks/>
          </p:cNvSpPr>
          <p:nvPr userDrawn="1"/>
        </p:nvSpPr>
        <p:spPr bwMode="auto">
          <a:xfrm>
            <a:off x="4189230" y="4617108"/>
            <a:ext cx="102034" cy="255084"/>
          </a:xfrm>
          <a:custGeom>
            <a:avLst/>
            <a:gdLst>
              <a:gd name="T0" fmla="*/ 20 w 21"/>
              <a:gd name="T1" fmla="*/ 42 h 53"/>
              <a:gd name="T2" fmla="*/ 19 w 21"/>
              <a:gd name="T3" fmla="*/ 20 h 53"/>
              <a:gd name="T4" fmla="*/ 12 w 21"/>
              <a:gd name="T5" fmla="*/ 1 h 53"/>
              <a:gd name="T6" fmla="*/ 3 w 21"/>
              <a:gd name="T7" fmla="*/ 5 h 53"/>
              <a:gd name="T8" fmla="*/ 0 w 21"/>
              <a:gd name="T9" fmla="*/ 14 h 53"/>
              <a:gd name="T10" fmla="*/ 3 w 21"/>
              <a:gd name="T11" fmla="*/ 17 h 53"/>
              <a:gd name="T12" fmla="*/ 4 w 21"/>
              <a:gd name="T13" fmla="*/ 44 h 53"/>
              <a:gd name="T14" fmla="*/ 8 w 21"/>
              <a:gd name="T15" fmla="*/ 53 h 53"/>
              <a:gd name="T16" fmla="*/ 20 w 21"/>
              <a:gd name="T17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53">
                <a:moveTo>
                  <a:pt x="20" y="42"/>
                </a:moveTo>
                <a:cubicBezTo>
                  <a:pt x="21" y="38"/>
                  <a:pt x="19" y="26"/>
                  <a:pt x="19" y="20"/>
                </a:cubicBezTo>
                <a:cubicBezTo>
                  <a:pt x="19" y="14"/>
                  <a:pt x="16" y="1"/>
                  <a:pt x="12" y="1"/>
                </a:cubicBezTo>
                <a:cubicBezTo>
                  <a:pt x="9" y="1"/>
                  <a:pt x="3" y="0"/>
                  <a:pt x="3" y="5"/>
                </a:cubicBezTo>
                <a:cubicBezTo>
                  <a:pt x="2" y="7"/>
                  <a:pt x="1" y="10"/>
                  <a:pt x="0" y="14"/>
                </a:cubicBezTo>
                <a:cubicBezTo>
                  <a:pt x="1" y="15"/>
                  <a:pt x="2" y="16"/>
                  <a:pt x="3" y="17"/>
                </a:cubicBezTo>
                <a:cubicBezTo>
                  <a:pt x="4" y="22"/>
                  <a:pt x="1" y="35"/>
                  <a:pt x="4" y="44"/>
                </a:cubicBezTo>
                <a:cubicBezTo>
                  <a:pt x="5" y="50"/>
                  <a:pt x="6" y="51"/>
                  <a:pt x="8" y="53"/>
                </a:cubicBezTo>
                <a:cubicBezTo>
                  <a:pt x="14" y="49"/>
                  <a:pt x="20" y="44"/>
                  <a:pt x="20" y="4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6"/>
          <p:cNvSpPr>
            <a:spLocks/>
          </p:cNvSpPr>
          <p:nvPr userDrawn="1"/>
        </p:nvSpPr>
        <p:spPr bwMode="auto">
          <a:xfrm>
            <a:off x="4597363" y="4668125"/>
            <a:ext cx="174308" cy="114789"/>
          </a:xfrm>
          <a:custGeom>
            <a:avLst/>
            <a:gdLst>
              <a:gd name="T0" fmla="*/ 3 w 36"/>
              <a:gd name="T1" fmla="*/ 5 h 24"/>
              <a:gd name="T2" fmla="*/ 6 w 36"/>
              <a:gd name="T3" fmla="*/ 23 h 24"/>
              <a:gd name="T4" fmla="*/ 9 w 36"/>
              <a:gd name="T5" fmla="*/ 24 h 24"/>
              <a:gd name="T6" fmla="*/ 18 w 36"/>
              <a:gd name="T7" fmla="*/ 21 h 24"/>
              <a:gd name="T8" fmla="*/ 29 w 36"/>
              <a:gd name="T9" fmla="*/ 17 h 24"/>
              <a:gd name="T10" fmla="*/ 30 w 36"/>
              <a:gd name="T11" fmla="*/ 12 h 24"/>
              <a:gd name="T12" fmla="*/ 29 w 36"/>
              <a:gd name="T13" fmla="*/ 0 h 24"/>
              <a:gd name="T14" fmla="*/ 3 w 36"/>
              <a:gd name="T15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24">
                <a:moveTo>
                  <a:pt x="3" y="5"/>
                </a:moveTo>
                <a:cubicBezTo>
                  <a:pt x="0" y="9"/>
                  <a:pt x="5" y="17"/>
                  <a:pt x="6" y="23"/>
                </a:cubicBezTo>
                <a:cubicBezTo>
                  <a:pt x="7" y="23"/>
                  <a:pt x="8" y="23"/>
                  <a:pt x="9" y="24"/>
                </a:cubicBezTo>
                <a:cubicBezTo>
                  <a:pt x="14" y="24"/>
                  <a:pt x="15" y="22"/>
                  <a:pt x="18" y="21"/>
                </a:cubicBezTo>
                <a:cubicBezTo>
                  <a:pt x="22" y="21"/>
                  <a:pt x="22" y="22"/>
                  <a:pt x="29" y="17"/>
                </a:cubicBezTo>
                <a:cubicBezTo>
                  <a:pt x="36" y="12"/>
                  <a:pt x="34" y="15"/>
                  <a:pt x="30" y="12"/>
                </a:cubicBezTo>
                <a:cubicBezTo>
                  <a:pt x="27" y="9"/>
                  <a:pt x="30" y="5"/>
                  <a:pt x="29" y="0"/>
                </a:cubicBezTo>
                <a:cubicBezTo>
                  <a:pt x="18" y="0"/>
                  <a:pt x="4" y="1"/>
                  <a:pt x="3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7"/>
          <p:cNvSpPr>
            <a:spLocks/>
          </p:cNvSpPr>
          <p:nvPr userDrawn="1"/>
        </p:nvSpPr>
        <p:spPr bwMode="auto">
          <a:xfrm>
            <a:off x="3496251" y="3175885"/>
            <a:ext cx="178558" cy="314603"/>
          </a:xfrm>
          <a:custGeom>
            <a:avLst/>
            <a:gdLst>
              <a:gd name="T0" fmla="*/ 20 w 37"/>
              <a:gd name="T1" fmla="*/ 59 h 65"/>
              <a:gd name="T2" fmla="*/ 31 w 37"/>
              <a:gd name="T3" fmla="*/ 57 h 65"/>
              <a:gd name="T4" fmla="*/ 21 w 37"/>
              <a:gd name="T5" fmla="*/ 51 h 65"/>
              <a:gd name="T6" fmla="*/ 28 w 37"/>
              <a:gd name="T7" fmla="*/ 39 h 65"/>
              <a:gd name="T8" fmla="*/ 36 w 37"/>
              <a:gd name="T9" fmla="*/ 32 h 65"/>
              <a:gd name="T10" fmla="*/ 29 w 37"/>
              <a:gd name="T11" fmla="*/ 31 h 65"/>
              <a:gd name="T12" fmla="*/ 27 w 37"/>
              <a:gd name="T13" fmla="*/ 17 h 65"/>
              <a:gd name="T14" fmla="*/ 30 w 37"/>
              <a:gd name="T15" fmla="*/ 4 h 65"/>
              <a:gd name="T16" fmla="*/ 21 w 37"/>
              <a:gd name="T17" fmla="*/ 9 h 65"/>
              <a:gd name="T18" fmla="*/ 18 w 37"/>
              <a:gd name="T19" fmla="*/ 18 h 65"/>
              <a:gd name="T20" fmla="*/ 14 w 37"/>
              <a:gd name="T21" fmla="*/ 26 h 65"/>
              <a:gd name="T22" fmla="*/ 8 w 37"/>
              <a:gd name="T23" fmla="*/ 17 h 65"/>
              <a:gd name="T24" fmla="*/ 3 w 37"/>
              <a:gd name="T25" fmla="*/ 24 h 65"/>
              <a:gd name="T26" fmla="*/ 1 w 37"/>
              <a:gd name="T27" fmla="*/ 41 h 65"/>
              <a:gd name="T28" fmla="*/ 4 w 37"/>
              <a:gd name="T29" fmla="*/ 55 h 65"/>
              <a:gd name="T30" fmla="*/ 6 w 37"/>
              <a:gd name="T31" fmla="*/ 65 h 65"/>
              <a:gd name="T32" fmla="*/ 24 w 37"/>
              <a:gd name="T33" fmla="*/ 65 h 65"/>
              <a:gd name="T34" fmla="*/ 20 w 37"/>
              <a:gd name="T35" fmla="*/ 5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65">
                <a:moveTo>
                  <a:pt x="20" y="59"/>
                </a:moveTo>
                <a:cubicBezTo>
                  <a:pt x="21" y="56"/>
                  <a:pt x="28" y="59"/>
                  <a:pt x="31" y="57"/>
                </a:cubicBezTo>
                <a:cubicBezTo>
                  <a:pt x="35" y="55"/>
                  <a:pt x="25" y="52"/>
                  <a:pt x="21" y="51"/>
                </a:cubicBezTo>
                <a:cubicBezTo>
                  <a:pt x="18" y="50"/>
                  <a:pt x="24" y="44"/>
                  <a:pt x="28" y="39"/>
                </a:cubicBezTo>
                <a:cubicBezTo>
                  <a:pt x="32" y="34"/>
                  <a:pt x="34" y="35"/>
                  <a:pt x="36" y="32"/>
                </a:cubicBezTo>
                <a:cubicBezTo>
                  <a:pt x="37" y="29"/>
                  <a:pt x="32" y="29"/>
                  <a:pt x="29" y="31"/>
                </a:cubicBezTo>
                <a:cubicBezTo>
                  <a:pt x="26" y="33"/>
                  <a:pt x="25" y="19"/>
                  <a:pt x="27" y="17"/>
                </a:cubicBezTo>
                <a:cubicBezTo>
                  <a:pt x="30" y="16"/>
                  <a:pt x="30" y="7"/>
                  <a:pt x="30" y="4"/>
                </a:cubicBezTo>
                <a:cubicBezTo>
                  <a:pt x="30" y="0"/>
                  <a:pt x="24" y="6"/>
                  <a:pt x="21" y="9"/>
                </a:cubicBezTo>
                <a:cubicBezTo>
                  <a:pt x="19" y="11"/>
                  <a:pt x="15" y="16"/>
                  <a:pt x="18" y="18"/>
                </a:cubicBezTo>
                <a:cubicBezTo>
                  <a:pt x="21" y="20"/>
                  <a:pt x="16" y="25"/>
                  <a:pt x="14" y="26"/>
                </a:cubicBezTo>
                <a:cubicBezTo>
                  <a:pt x="12" y="27"/>
                  <a:pt x="10" y="20"/>
                  <a:pt x="8" y="17"/>
                </a:cubicBezTo>
                <a:cubicBezTo>
                  <a:pt x="6" y="15"/>
                  <a:pt x="5" y="21"/>
                  <a:pt x="3" y="24"/>
                </a:cubicBezTo>
                <a:cubicBezTo>
                  <a:pt x="1" y="26"/>
                  <a:pt x="2" y="39"/>
                  <a:pt x="1" y="41"/>
                </a:cubicBezTo>
                <a:cubicBezTo>
                  <a:pt x="0" y="44"/>
                  <a:pt x="3" y="49"/>
                  <a:pt x="4" y="55"/>
                </a:cubicBezTo>
                <a:cubicBezTo>
                  <a:pt x="4" y="57"/>
                  <a:pt x="5" y="61"/>
                  <a:pt x="6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2"/>
                  <a:pt x="20" y="60"/>
                  <a:pt x="20" y="5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8"/>
          <p:cNvSpPr>
            <a:spLocks/>
          </p:cNvSpPr>
          <p:nvPr userDrawn="1"/>
        </p:nvSpPr>
        <p:spPr bwMode="auto">
          <a:xfrm>
            <a:off x="4214738" y="3452228"/>
            <a:ext cx="191314" cy="76525"/>
          </a:xfrm>
          <a:custGeom>
            <a:avLst/>
            <a:gdLst>
              <a:gd name="T0" fmla="*/ 40 w 40"/>
              <a:gd name="T1" fmla="*/ 15 h 16"/>
              <a:gd name="T2" fmla="*/ 38 w 40"/>
              <a:gd name="T3" fmla="*/ 11 h 16"/>
              <a:gd name="T4" fmla="*/ 10 w 40"/>
              <a:gd name="T5" fmla="*/ 0 h 16"/>
              <a:gd name="T6" fmla="*/ 2 w 40"/>
              <a:gd name="T7" fmla="*/ 10 h 16"/>
              <a:gd name="T8" fmla="*/ 0 w 40"/>
              <a:gd name="T9" fmla="*/ 14 h 16"/>
              <a:gd name="T10" fmla="*/ 40 w 40"/>
              <a:gd name="T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16">
                <a:moveTo>
                  <a:pt x="40" y="15"/>
                </a:moveTo>
                <a:cubicBezTo>
                  <a:pt x="39" y="13"/>
                  <a:pt x="38" y="12"/>
                  <a:pt x="38" y="11"/>
                </a:cubicBezTo>
                <a:cubicBezTo>
                  <a:pt x="35" y="6"/>
                  <a:pt x="23" y="2"/>
                  <a:pt x="10" y="0"/>
                </a:cubicBezTo>
                <a:cubicBezTo>
                  <a:pt x="6" y="4"/>
                  <a:pt x="3" y="7"/>
                  <a:pt x="2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11" y="16"/>
                  <a:pt x="28" y="15"/>
                  <a:pt x="40" y="1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9"/>
          <p:cNvSpPr>
            <a:spLocks/>
          </p:cNvSpPr>
          <p:nvPr userDrawn="1"/>
        </p:nvSpPr>
        <p:spPr bwMode="auto">
          <a:xfrm>
            <a:off x="3232666" y="3626533"/>
            <a:ext cx="216822" cy="242331"/>
          </a:xfrm>
          <a:custGeom>
            <a:avLst/>
            <a:gdLst>
              <a:gd name="T0" fmla="*/ 32 w 45"/>
              <a:gd name="T1" fmla="*/ 43 h 51"/>
              <a:gd name="T2" fmla="*/ 36 w 45"/>
              <a:gd name="T3" fmla="*/ 33 h 51"/>
              <a:gd name="T4" fmla="*/ 42 w 45"/>
              <a:gd name="T5" fmla="*/ 23 h 51"/>
              <a:gd name="T6" fmla="*/ 41 w 45"/>
              <a:gd name="T7" fmla="*/ 0 h 51"/>
              <a:gd name="T8" fmla="*/ 33 w 45"/>
              <a:gd name="T9" fmla="*/ 3 h 51"/>
              <a:gd name="T10" fmla="*/ 22 w 45"/>
              <a:gd name="T11" fmla="*/ 8 h 51"/>
              <a:gd name="T12" fmla="*/ 16 w 45"/>
              <a:gd name="T13" fmla="*/ 13 h 51"/>
              <a:gd name="T14" fmla="*/ 4 w 45"/>
              <a:gd name="T15" fmla="*/ 37 h 51"/>
              <a:gd name="T16" fmla="*/ 0 w 45"/>
              <a:gd name="T17" fmla="*/ 43 h 51"/>
              <a:gd name="T18" fmla="*/ 10 w 45"/>
              <a:gd name="T19" fmla="*/ 47 h 51"/>
              <a:gd name="T20" fmla="*/ 26 w 45"/>
              <a:gd name="T21" fmla="*/ 47 h 51"/>
              <a:gd name="T22" fmla="*/ 29 w 45"/>
              <a:gd name="T23" fmla="*/ 51 h 51"/>
              <a:gd name="T24" fmla="*/ 32 w 45"/>
              <a:gd name="T25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51">
                <a:moveTo>
                  <a:pt x="32" y="43"/>
                </a:moveTo>
                <a:cubicBezTo>
                  <a:pt x="32" y="40"/>
                  <a:pt x="32" y="34"/>
                  <a:pt x="36" y="33"/>
                </a:cubicBezTo>
                <a:cubicBezTo>
                  <a:pt x="40" y="31"/>
                  <a:pt x="40" y="26"/>
                  <a:pt x="42" y="23"/>
                </a:cubicBezTo>
                <a:cubicBezTo>
                  <a:pt x="44" y="21"/>
                  <a:pt x="45" y="12"/>
                  <a:pt x="41" y="0"/>
                </a:cubicBezTo>
                <a:cubicBezTo>
                  <a:pt x="38" y="2"/>
                  <a:pt x="36" y="3"/>
                  <a:pt x="33" y="3"/>
                </a:cubicBezTo>
                <a:cubicBezTo>
                  <a:pt x="30" y="3"/>
                  <a:pt x="26" y="4"/>
                  <a:pt x="22" y="8"/>
                </a:cubicBezTo>
                <a:cubicBezTo>
                  <a:pt x="18" y="13"/>
                  <a:pt x="19" y="13"/>
                  <a:pt x="16" y="13"/>
                </a:cubicBezTo>
                <a:cubicBezTo>
                  <a:pt x="13" y="13"/>
                  <a:pt x="5" y="29"/>
                  <a:pt x="4" y="37"/>
                </a:cubicBezTo>
                <a:cubicBezTo>
                  <a:pt x="3" y="40"/>
                  <a:pt x="2" y="42"/>
                  <a:pt x="0" y="43"/>
                </a:cubicBezTo>
                <a:cubicBezTo>
                  <a:pt x="4" y="46"/>
                  <a:pt x="7" y="47"/>
                  <a:pt x="10" y="47"/>
                </a:cubicBezTo>
                <a:cubicBezTo>
                  <a:pt x="14" y="46"/>
                  <a:pt x="22" y="43"/>
                  <a:pt x="26" y="47"/>
                </a:cubicBezTo>
                <a:cubicBezTo>
                  <a:pt x="27" y="48"/>
                  <a:pt x="28" y="50"/>
                  <a:pt x="29" y="51"/>
                </a:cubicBezTo>
                <a:cubicBezTo>
                  <a:pt x="31" y="48"/>
                  <a:pt x="32" y="45"/>
                  <a:pt x="32" y="4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0"/>
          <p:cNvSpPr>
            <a:spLocks/>
          </p:cNvSpPr>
          <p:nvPr userDrawn="1"/>
        </p:nvSpPr>
        <p:spPr bwMode="auto">
          <a:xfrm>
            <a:off x="3972407" y="4404539"/>
            <a:ext cx="246581" cy="221072"/>
          </a:xfrm>
          <a:custGeom>
            <a:avLst/>
            <a:gdLst>
              <a:gd name="T0" fmla="*/ 13 w 51"/>
              <a:gd name="T1" fmla="*/ 1 h 46"/>
              <a:gd name="T2" fmla="*/ 2 w 51"/>
              <a:gd name="T3" fmla="*/ 12 h 46"/>
              <a:gd name="T4" fmla="*/ 21 w 51"/>
              <a:gd name="T5" fmla="*/ 41 h 46"/>
              <a:gd name="T6" fmla="*/ 27 w 51"/>
              <a:gd name="T7" fmla="*/ 43 h 46"/>
              <a:gd name="T8" fmla="*/ 31 w 51"/>
              <a:gd name="T9" fmla="*/ 46 h 46"/>
              <a:gd name="T10" fmla="*/ 42 w 51"/>
              <a:gd name="T11" fmla="*/ 30 h 46"/>
              <a:gd name="T12" fmla="*/ 51 w 51"/>
              <a:gd name="T13" fmla="*/ 13 h 46"/>
              <a:gd name="T14" fmla="*/ 49 w 51"/>
              <a:gd name="T15" fmla="*/ 0 h 46"/>
              <a:gd name="T16" fmla="*/ 38 w 51"/>
              <a:gd name="T17" fmla="*/ 2 h 46"/>
              <a:gd name="T18" fmla="*/ 13 w 51"/>
              <a:gd name="T19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6">
                <a:moveTo>
                  <a:pt x="13" y="1"/>
                </a:moveTo>
                <a:cubicBezTo>
                  <a:pt x="6" y="1"/>
                  <a:pt x="0" y="7"/>
                  <a:pt x="2" y="12"/>
                </a:cubicBezTo>
                <a:cubicBezTo>
                  <a:pt x="3" y="17"/>
                  <a:pt x="15" y="33"/>
                  <a:pt x="21" y="41"/>
                </a:cubicBezTo>
                <a:cubicBezTo>
                  <a:pt x="22" y="42"/>
                  <a:pt x="24" y="41"/>
                  <a:pt x="27" y="43"/>
                </a:cubicBezTo>
                <a:cubicBezTo>
                  <a:pt x="28" y="44"/>
                  <a:pt x="30" y="45"/>
                  <a:pt x="31" y="46"/>
                </a:cubicBezTo>
                <a:cubicBezTo>
                  <a:pt x="35" y="38"/>
                  <a:pt x="39" y="34"/>
                  <a:pt x="42" y="30"/>
                </a:cubicBezTo>
                <a:cubicBezTo>
                  <a:pt x="47" y="24"/>
                  <a:pt x="51" y="21"/>
                  <a:pt x="51" y="13"/>
                </a:cubicBezTo>
                <a:cubicBezTo>
                  <a:pt x="51" y="9"/>
                  <a:pt x="50" y="4"/>
                  <a:pt x="49" y="0"/>
                </a:cubicBezTo>
                <a:cubicBezTo>
                  <a:pt x="45" y="1"/>
                  <a:pt x="40" y="2"/>
                  <a:pt x="38" y="2"/>
                </a:cubicBezTo>
                <a:cubicBezTo>
                  <a:pt x="33" y="2"/>
                  <a:pt x="21" y="1"/>
                  <a:pt x="13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1"/>
          <p:cNvSpPr>
            <a:spLocks/>
          </p:cNvSpPr>
          <p:nvPr userDrawn="1"/>
        </p:nvSpPr>
        <p:spPr bwMode="auto">
          <a:xfrm>
            <a:off x="4580358" y="4102688"/>
            <a:ext cx="238077" cy="284844"/>
          </a:xfrm>
          <a:custGeom>
            <a:avLst/>
            <a:gdLst>
              <a:gd name="T0" fmla="*/ 45 w 50"/>
              <a:gd name="T1" fmla="*/ 16 h 60"/>
              <a:gd name="T2" fmla="*/ 22 w 50"/>
              <a:gd name="T3" fmla="*/ 0 h 60"/>
              <a:gd name="T4" fmla="*/ 0 w 50"/>
              <a:gd name="T5" fmla="*/ 9 h 60"/>
              <a:gd name="T6" fmla="*/ 15 w 50"/>
              <a:gd name="T7" fmla="*/ 10 h 60"/>
              <a:gd name="T8" fmla="*/ 27 w 50"/>
              <a:gd name="T9" fmla="*/ 25 h 60"/>
              <a:gd name="T10" fmla="*/ 32 w 50"/>
              <a:gd name="T11" fmla="*/ 38 h 60"/>
              <a:gd name="T12" fmla="*/ 35 w 50"/>
              <a:gd name="T13" fmla="*/ 59 h 60"/>
              <a:gd name="T14" fmla="*/ 39 w 50"/>
              <a:gd name="T15" fmla="*/ 60 h 60"/>
              <a:gd name="T16" fmla="*/ 46 w 50"/>
              <a:gd name="T17" fmla="*/ 40 h 60"/>
              <a:gd name="T18" fmla="*/ 45 w 50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0">
                <a:moveTo>
                  <a:pt x="45" y="16"/>
                </a:moveTo>
                <a:cubicBezTo>
                  <a:pt x="42" y="10"/>
                  <a:pt x="29" y="0"/>
                  <a:pt x="22" y="0"/>
                </a:cubicBezTo>
                <a:cubicBezTo>
                  <a:pt x="16" y="0"/>
                  <a:pt x="6" y="2"/>
                  <a:pt x="0" y="9"/>
                </a:cubicBezTo>
                <a:cubicBezTo>
                  <a:pt x="3" y="9"/>
                  <a:pt x="11" y="10"/>
                  <a:pt x="15" y="10"/>
                </a:cubicBezTo>
                <a:cubicBezTo>
                  <a:pt x="19" y="10"/>
                  <a:pt x="22" y="22"/>
                  <a:pt x="27" y="25"/>
                </a:cubicBezTo>
                <a:cubicBezTo>
                  <a:pt x="32" y="29"/>
                  <a:pt x="34" y="36"/>
                  <a:pt x="32" y="38"/>
                </a:cubicBezTo>
                <a:cubicBezTo>
                  <a:pt x="31" y="41"/>
                  <a:pt x="33" y="58"/>
                  <a:pt x="35" y="59"/>
                </a:cubicBezTo>
                <a:cubicBezTo>
                  <a:pt x="36" y="59"/>
                  <a:pt x="37" y="60"/>
                  <a:pt x="39" y="60"/>
                </a:cubicBezTo>
                <a:cubicBezTo>
                  <a:pt x="40" y="54"/>
                  <a:pt x="43" y="43"/>
                  <a:pt x="46" y="40"/>
                </a:cubicBezTo>
                <a:cubicBezTo>
                  <a:pt x="50" y="35"/>
                  <a:pt x="49" y="22"/>
                  <a:pt x="45" y="1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2"/>
          <p:cNvSpPr>
            <a:spLocks/>
          </p:cNvSpPr>
          <p:nvPr userDrawn="1"/>
        </p:nvSpPr>
        <p:spPr bwMode="auto">
          <a:xfrm>
            <a:off x="4363536" y="3711561"/>
            <a:ext cx="1109615" cy="748245"/>
          </a:xfrm>
          <a:custGeom>
            <a:avLst/>
            <a:gdLst>
              <a:gd name="T0" fmla="*/ 214 w 231"/>
              <a:gd name="T1" fmla="*/ 101 h 156"/>
              <a:gd name="T2" fmla="*/ 228 w 231"/>
              <a:gd name="T3" fmla="*/ 89 h 156"/>
              <a:gd name="T4" fmla="*/ 229 w 231"/>
              <a:gd name="T5" fmla="*/ 68 h 156"/>
              <a:gd name="T6" fmla="*/ 217 w 231"/>
              <a:gd name="T7" fmla="*/ 55 h 156"/>
              <a:gd name="T8" fmla="*/ 201 w 231"/>
              <a:gd name="T9" fmla="*/ 52 h 156"/>
              <a:gd name="T10" fmla="*/ 175 w 231"/>
              <a:gd name="T11" fmla="*/ 44 h 156"/>
              <a:gd name="T12" fmla="*/ 159 w 231"/>
              <a:gd name="T13" fmla="*/ 27 h 156"/>
              <a:gd name="T14" fmla="*/ 150 w 231"/>
              <a:gd name="T15" fmla="*/ 7 h 156"/>
              <a:gd name="T16" fmla="*/ 143 w 231"/>
              <a:gd name="T17" fmla="*/ 3 h 156"/>
              <a:gd name="T18" fmla="*/ 130 w 231"/>
              <a:gd name="T19" fmla="*/ 7 h 156"/>
              <a:gd name="T20" fmla="*/ 114 w 231"/>
              <a:gd name="T21" fmla="*/ 11 h 156"/>
              <a:gd name="T22" fmla="*/ 93 w 231"/>
              <a:gd name="T23" fmla="*/ 24 h 156"/>
              <a:gd name="T24" fmla="*/ 19 w 231"/>
              <a:gd name="T25" fmla="*/ 24 h 156"/>
              <a:gd name="T26" fmla="*/ 21 w 231"/>
              <a:gd name="T27" fmla="*/ 27 h 156"/>
              <a:gd name="T28" fmla="*/ 23 w 231"/>
              <a:gd name="T29" fmla="*/ 39 h 156"/>
              <a:gd name="T30" fmla="*/ 9 w 231"/>
              <a:gd name="T31" fmla="*/ 63 h 156"/>
              <a:gd name="T32" fmla="*/ 3 w 231"/>
              <a:gd name="T33" fmla="*/ 77 h 156"/>
              <a:gd name="T34" fmla="*/ 9 w 231"/>
              <a:gd name="T35" fmla="*/ 92 h 156"/>
              <a:gd name="T36" fmla="*/ 13 w 231"/>
              <a:gd name="T37" fmla="*/ 91 h 156"/>
              <a:gd name="T38" fmla="*/ 27 w 231"/>
              <a:gd name="T39" fmla="*/ 95 h 156"/>
              <a:gd name="T40" fmla="*/ 43 w 231"/>
              <a:gd name="T41" fmla="*/ 90 h 156"/>
              <a:gd name="T42" fmla="*/ 45 w 231"/>
              <a:gd name="T43" fmla="*/ 90 h 156"/>
              <a:gd name="T44" fmla="*/ 67 w 231"/>
              <a:gd name="T45" fmla="*/ 81 h 156"/>
              <a:gd name="T46" fmla="*/ 90 w 231"/>
              <a:gd name="T47" fmla="*/ 97 h 156"/>
              <a:gd name="T48" fmla="*/ 91 w 231"/>
              <a:gd name="T49" fmla="*/ 121 h 156"/>
              <a:gd name="T50" fmla="*/ 84 w 231"/>
              <a:gd name="T51" fmla="*/ 141 h 156"/>
              <a:gd name="T52" fmla="*/ 89 w 231"/>
              <a:gd name="T53" fmla="*/ 141 h 156"/>
              <a:gd name="T54" fmla="*/ 98 w 231"/>
              <a:gd name="T55" fmla="*/ 138 h 156"/>
              <a:gd name="T56" fmla="*/ 104 w 231"/>
              <a:gd name="T57" fmla="*/ 129 h 156"/>
              <a:gd name="T58" fmla="*/ 111 w 231"/>
              <a:gd name="T59" fmla="*/ 117 h 156"/>
              <a:gd name="T60" fmla="*/ 126 w 231"/>
              <a:gd name="T61" fmla="*/ 115 h 156"/>
              <a:gd name="T62" fmla="*/ 129 w 231"/>
              <a:gd name="T63" fmla="*/ 123 h 156"/>
              <a:gd name="T64" fmla="*/ 148 w 231"/>
              <a:gd name="T65" fmla="*/ 124 h 156"/>
              <a:gd name="T66" fmla="*/ 138 w 231"/>
              <a:gd name="T67" fmla="*/ 131 h 156"/>
              <a:gd name="T68" fmla="*/ 133 w 231"/>
              <a:gd name="T69" fmla="*/ 138 h 156"/>
              <a:gd name="T70" fmla="*/ 143 w 231"/>
              <a:gd name="T71" fmla="*/ 150 h 156"/>
              <a:gd name="T72" fmla="*/ 153 w 231"/>
              <a:gd name="T73" fmla="*/ 156 h 156"/>
              <a:gd name="T74" fmla="*/ 160 w 231"/>
              <a:gd name="T75" fmla="*/ 150 h 156"/>
              <a:gd name="T76" fmla="*/ 169 w 231"/>
              <a:gd name="T77" fmla="*/ 146 h 156"/>
              <a:gd name="T78" fmla="*/ 175 w 231"/>
              <a:gd name="T79" fmla="*/ 150 h 156"/>
              <a:gd name="T80" fmla="*/ 182 w 231"/>
              <a:gd name="T81" fmla="*/ 150 h 156"/>
              <a:gd name="T82" fmla="*/ 182 w 231"/>
              <a:gd name="T83" fmla="*/ 143 h 156"/>
              <a:gd name="T84" fmla="*/ 179 w 231"/>
              <a:gd name="T85" fmla="*/ 138 h 156"/>
              <a:gd name="T86" fmla="*/ 168 w 231"/>
              <a:gd name="T87" fmla="*/ 136 h 156"/>
              <a:gd name="T88" fmla="*/ 162 w 231"/>
              <a:gd name="T89" fmla="*/ 128 h 156"/>
              <a:gd name="T90" fmla="*/ 167 w 231"/>
              <a:gd name="T91" fmla="*/ 122 h 156"/>
              <a:gd name="T92" fmla="*/ 176 w 231"/>
              <a:gd name="T93" fmla="*/ 115 h 156"/>
              <a:gd name="T94" fmla="*/ 187 w 231"/>
              <a:gd name="T95" fmla="*/ 114 h 156"/>
              <a:gd name="T96" fmla="*/ 198 w 231"/>
              <a:gd name="T97" fmla="*/ 109 h 156"/>
              <a:gd name="T98" fmla="*/ 210 w 231"/>
              <a:gd name="T99" fmla="*/ 106 h 156"/>
              <a:gd name="T100" fmla="*/ 214 w 231"/>
              <a:gd name="T101" fmla="*/ 10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1" h="156">
                <a:moveTo>
                  <a:pt x="214" y="101"/>
                </a:moveTo>
                <a:cubicBezTo>
                  <a:pt x="220" y="100"/>
                  <a:pt x="228" y="96"/>
                  <a:pt x="228" y="89"/>
                </a:cubicBezTo>
                <a:cubicBezTo>
                  <a:pt x="229" y="83"/>
                  <a:pt x="231" y="72"/>
                  <a:pt x="229" y="68"/>
                </a:cubicBezTo>
                <a:cubicBezTo>
                  <a:pt x="227" y="63"/>
                  <a:pt x="224" y="55"/>
                  <a:pt x="217" y="55"/>
                </a:cubicBezTo>
                <a:cubicBezTo>
                  <a:pt x="210" y="55"/>
                  <a:pt x="207" y="55"/>
                  <a:pt x="201" y="52"/>
                </a:cubicBezTo>
                <a:cubicBezTo>
                  <a:pt x="195" y="49"/>
                  <a:pt x="179" y="48"/>
                  <a:pt x="175" y="44"/>
                </a:cubicBezTo>
                <a:cubicBezTo>
                  <a:pt x="172" y="40"/>
                  <a:pt x="163" y="30"/>
                  <a:pt x="159" y="27"/>
                </a:cubicBezTo>
                <a:cubicBezTo>
                  <a:pt x="155" y="24"/>
                  <a:pt x="152" y="13"/>
                  <a:pt x="150" y="7"/>
                </a:cubicBezTo>
                <a:cubicBezTo>
                  <a:pt x="148" y="2"/>
                  <a:pt x="146" y="0"/>
                  <a:pt x="143" y="3"/>
                </a:cubicBezTo>
                <a:cubicBezTo>
                  <a:pt x="139" y="6"/>
                  <a:pt x="133" y="7"/>
                  <a:pt x="130" y="7"/>
                </a:cubicBezTo>
                <a:cubicBezTo>
                  <a:pt x="127" y="7"/>
                  <a:pt x="116" y="8"/>
                  <a:pt x="114" y="11"/>
                </a:cubicBezTo>
                <a:cubicBezTo>
                  <a:pt x="111" y="15"/>
                  <a:pt x="101" y="23"/>
                  <a:pt x="93" y="24"/>
                </a:cubicBezTo>
                <a:cubicBezTo>
                  <a:pt x="86" y="24"/>
                  <a:pt x="39" y="24"/>
                  <a:pt x="19" y="24"/>
                </a:cubicBezTo>
                <a:cubicBezTo>
                  <a:pt x="19" y="25"/>
                  <a:pt x="20" y="25"/>
                  <a:pt x="21" y="27"/>
                </a:cubicBezTo>
                <a:cubicBezTo>
                  <a:pt x="23" y="32"/>
                  <a:pt x="22" y="36"/>
                  <a:pt x="23" y="39"/>
                </a:cubicBezTo>
                <a:cubicBezTo>
                  <a:pt x="24" y="42"/>
                  <a:pt x="10" y="56"/>
                  <a:pt x="9" y="63"/>
                </a:cubicBezTo>
                <a:cubicBezTo>
                  <a:pt x="8" y="71"/>
                  <a:pt x="6" y="73"/>
                  <a:pt x="3" y="77"/>
                </a:cubicBezTo>
                <a:cubicBezTo>
                  <a:pt x="0" y="80"/>
                  <a:pt x="5" y="86"/>
                  <a:pt x="9" y="92"/>
                </a:cubicBezTo>
                <a:cubicBezTo>
                  <a:pt x="10" y="91"/>
                  <a:pt x="11" y="90"/>
                  <a:pt x="13" y="91"/>
                </a:cubicBezTo>
                <a:cubicBezTo>
                  <a:pt x="16" y="93"/>
                  <a:pt x="23" y="95"/>
                  <a:pt x="27" y="95"/>
                </a:cubicBezTo>
                <a:cubicBezTo>
                  <a:pt x="31" y="95"/>
                  <a:pt x="41" y="91"/>
                  <a:pt x="43" y="90"/>
                </a:cubicBezTo>
                <a:cubicBezTo>
                  <a:pt x="43" y="90"/>
                  <a:pt x="44" y="90"/>
                  <a:pt x="45" y="90"/>
                </a:cubicBezTo>
                <a:cubicBezTo>
                  <a:pt x="51" y="83"/>
                  <a:pt x="61" y="81"/>
                  <a:pt x="67" y="81"/>
                </a:cubicBezTo>
                <a:cubicBezTo>
                  <a:pt x="74" y="81"/>
                  <a:pt x="87" y="91"/>
                  <a:pt x="90" y="97"/>
                </a:cubicBezTo>
                <a:cubicBezTo>
                  <a:pt x="94" y="103"/>
                  <a:pt x="95" y="116"/>
                  <a:pt x="91" y="121"/>
                </a:cubicBezTo>
                <a:cubicBezTo>
                  <a:pt x="88" y="124"/>
                  <a:pt x="85" y="135"/>
                  <a:pt x="84" y="141"/>
                </a:cubicBezTo>
                <a:cubicBezTo>
                  <a:pt x="85" y="142"/>
                  <a:pt x="87" y="142"/>
                  <a:pt x="89" y="141"/>
                </a:cubicBezTo>
                <a:cubicBezTo>
                  <a:pt x="91" y="139"/>
                  <a:pt x="94" y="138"/>
                  <a:pt x="98" y="138"/>
                </a:cubicBezTo>
                <a:cubicBezTo>
                  <a:pt x="98" y="135"/>
                  <a:pt x="101" y="132"/>
                  <a:pt x="104" y="129"/>
                </a:cubicBezTo>
                <a:cubicBezTo>
                  <a:pt x="106" y="126"/>
                  <a:pt x="109" y="121"/>
                  <a:pt x="111" y="117"/>
                </a:cubicBezTo>
                <a:cubicBezTo>
                  <a:pt x="112" y="113"/>
                  <a:pt x="124" y="115"/>
                  <a:pt x="126" y="115"/>
                </a:cubicBezTo>
                <a:cubicBezTo>
                  <a:pt x="128" y="115"/>
                  <a:pt x="128" y="121"/>
                  <a:pt x="129" y="123"/>
                </a:cubicBezTo>
                <a:cubicBezTo>
                  <a:pt x="131" y="126"/>
                  <a:pt x="144" y="124"/>
                  <a:pt x="148" y="124"/>
                </a:cubicBezTo>
                <a:cubicBezTo>
                  <a:pt x="152" y="124"/>
                  <a:pt x="144" y="129"/>
                  <a:pt x="138" y="131"/>
                </a:cubicBezTo>
                <a:cubicBezTo>
                  <a:pt x="132" y="133"/>
                  <a:pt x="130" y="137"/>
                  <a:pt x="133" y="138"/>
                </a:cubicBezTo>
                <a:cubicBezTo>
                  <a:pt x="136" y="140"/>
                  <a:pt x="140" y="146"/>
                  <a:pt x="143" y="150"/>
                </a:cubicBezTo>
                <a:cubicBezTo>
                  <a:pt x="146" y="155"/>
                  <a:pt x="148" y="156"/>
                  <a:pt x="153" y="156"/>
                </a:cubicBezTo>
                <a:cubicBezTo>
                  <a:pt x="157" y="156"/>
                  <a:pt x="158" y="152"/>
                  <a:pt x="160" y="150"/>
                </a:cubicBezTo>
                <a:cubicBezTo>
                  <a:pt x="163" y="148"/>
                  <a:pt x="167" y="147"/>
                  <a:pt x="169" y="146"/>
                </a:cubicBezTo>
                <a:cubicBezTo>
                  <a:pt x="171" y="145"/>
                  <a:pt x="171" y="149"/>
                  <a:pt x="175" y="150"/>
                </a:cubicBezTo>
                <a:cubicBezTo>
                  <a:pt x="178" y="150"/>
                  <a:pt x="178" y="148"/>
                  <a:pt x="182" y="150"/>
                </a:cubicBezTo>
                <a:cubicBezTo>
                  <a:pt x="186" y="152"/>
                  <a:pt x="182" y="147"/>
                  <a:pt x="182" y="143"/>
                </a:cubicBezTo>
                <a:cubicBezTo>
                  <a:pt x="181" y="139"/>
                  <a:pt x="181" y="141"/>
                  <a:pt x="179" y="138"/>
                </a:cubicBezTo>
                <a:cubicBezTo>
                  <a:pt x="177" y="134"/>
                  <a:pt x="172" y="137"/>
                  <a:pt x="168" y="136"/>
                </a:cubicBezTo>
                <a:cubicBezTo>
                  <a:pt x="165" y="136"/>
                  <a:pt x="165" y="129"/>
                  <a:pt x="162" y="128"/>
                </a:cubicBezTo>
                <a:cubicBezTo>
                  <a:pt x="159" y="126"/>
                  <a:pt x="164" y="124"/>
                  <a:pt x="167" y="122"/>
                </a:cubicBezTo>
                <a:cubicBezTo>
                  <a:pt x="169" y="121"/>
                  <a:pt x="173" y="117"/>
                  <a:pt x="176" y="115"/>
                </a:cubicBezTo>
                <a:cubicBezTo>
                  <a:pt x="179" y="113"/>
                  <a:pt x="183" y="115"/>
                  <a:pt x="187" y="114"/>
                </a:cubicBezTo>
                <a:cubicBezTo>
                  <a:pt x="190" y="114"/>
                  <a:pt x="194" y="109"/>
                  <a:pt x="198" y="109"/>
                </a:cubicBezTo>
                <a:cubicBezTo>
                  <a:pt x="202" y="109"/>
                  <a:pt x="207" y="107"/>
                  <a:pt x="210" y="106"/>
                </a:cubicBezTo>
                <a:cubicBezTo>
                  <a:pt x="210" y="104"/>
                  <a:pt x="210" y="102"/>
                  <a:pt x="214" y="10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98"/>
          <p:cNvSpPr>
            <a:spLocks/>
          </p:cNvSpPr>
          <p:nvPr userDrawn="1"/>
        </p:nvSpPr>
        <p:spPr bwMode="auto">
          <a:xfrm>
            <a:off x="2429154" y="4672375"/>
            <a:ext cx="225325" cy="395380"/>
          </a:xfrm>
          <a:custGeom>
            <a:avLst/>
            <a:gdLst>
              <a:gd name="T0" fmla="*/ 31 w 47"/>
              <a:gd name="T1" fmla="*/ 57 h 82"/>
              <a:gd name="T2" fmla="*/ 36 w 47"/>
              <a:gd name="T3" fmla="*/ 22 h 82"/>
              <a:gd name="T4" fmla="*/ 43 w 47"/>
              <a:gd name="T5" fmla="*/ 8 h 82"/>
              <a:gd name="T6" fmla="*/ 22 w 47"/>
              <a:gd name="T7" fmla="*/ 4 h 82"/>
              <a:gd name="T8" fmla="*/ 16 w 47"/>
              <a:gd name="T9" fmla="*/ 1 h 82"/>
              <a:gd name="T10" fmla="*/ 10 w 47"/>
              <a:gd name="T11" fmla="*/ 2 h 82"/>
              <a:gd name="T12" fmla="*/ 13 w 47"/>
              <a:gd name="T13" fmla="*/ 25 h 82"/>
              <a:gd name="T14" fmla="*/ 3 w 47"/>
              <a:gd name="T15" fmla="*/ 52 h 82"/>
              <a:gd name="T16" fmla="*/ 8 w 47"/>
              <a:gd name="T17" fmla="*/ 57 h 82"/>
              <a:gd name="T18" fmla="*/ 10 w 47"/>
              <a:gd name="T19" fmla="*/ 72 h 82"/>
              <a:gd name="T20" fmla="*/ 17 w 47"/>
              <a:gd name="T21" fmla="*/ 82 h 82"/>
              <a:gd name="T22" fmla="*/ 26 w 47"/>
              <a:gd name="T23" fmla="*/ 80 h 82"/>
              <a:gd name="T24" fmla="*/ 30 w 47"/>
              <a:gd name="T25" fmla="*/ 69 h 82"/>
              <a:gd name="T26" fmla="*/ 31 w 47"/>
              <a:gd name="T27" fmla="*/ 5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82">
                <a:moveTo>
                  <a:pt x="31" y="57"/>
                </a:moveTo>
                <a:cubicBezTo>
                  <a:pt x="33" y="51"/>
                  <a:pt x="34" y="28"/>
                  <a:pt x="36" y="22"/>
                </a:cubicBezTo>
                <a:cubicBezTo>
                  <a:pt x="39" y="17"/>
                  <a:pt x="47" y="12"/>
                  <a:pt x="43" y="8"/>
                </a:cubicBezTo>
                <a:cubicBezTo>
                  <a:pt x="38" y="4"/>
                  <a:pt x="24" y="5"/>
                  <a:pt x="22" y="4"/>
                </a:cubicBezTo>
                <a:cubicBezTo>
                  <a:pt x="20" y="3"/>
                  <a:pt x="23" y="0"/>
                  <a:pt x="16" y="1"/>
                </a:cubicBezTo>
                <a:cubicBezTo>
                  <a:pt x="15" y="1"/>
                  <a:pt x="12" y="1"/>
                  <a:pt x="10" y="2"/>
                </a:cubicBezTo>
                <a:cubicBezTo>
                  <a:pt x="11" y="10"/>
                  <a:pt x="13" y="21"/>
                  <a:pt x="13" y="25"/>
                </a:cubicBezTo>
                <a:cubicBezTo>
                  <a:pt x="15" y="31"/>
                  <a:pt x="7" y="45"/>
                  <a:pt x="3" y="52"/>
                </a:cubicBezTo>
                <a:cubicBezTo>
                  <a:pt x="0" y="59"/>
                  <a:pt x="6" y="56"/>
                  <a:pt x="8" y="57"/>
                </a:cubicBezTo>
                <a:cubicBezTo>
                  <a:pt x="10" y="58"/>
                  <a:pt x="11" y="67"/>
                  <a:pt x="10" y="72"/>
                </a:cubicBezTo>
                <a:cubicBezTo>
                  <a:pt x="10" y="77"/>
                  <a:pt x="10" y="81"/>
                  <a:pt x="17" y="82"/>
                </a:cubicBezTo>
                <a:cubicBezTo>
                  <a:pt x="22" y="82"/>
                  <a:pt x="24" y="81"/>
                  <a:pt x="26" y="80"/>
                </a:cubicBezTo>
                <a:cubicBezTo>
                  <a:pt x="27" y="75"/>
                  <a:pt x="28" y="71"/>
                  <a:pt x="30" y="69"/>
                </a:cubicBezTo>
                <a:cubicBezTo>
                  <a:pt x="33" y="66"/>
                  <a:pt x="28" y="63"/>
                  <a:pt x="31" y="5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99"/>
          <p:cNvSpPr>
            <a:spLocks/>
          </p:cNvSpPr>
          <p:nvPr userDrawn="1"/>
        </p:nvSpPr>
        <p:spPr bwMode="auto">
          <a:xfrm>
            <a:off x="4227491" y="4723392"/>
            <a:ext cx="399630" cy="403884"/>
          </a:xfrm>
          <a:custGeom>
            <a:avLst/>
            <a:gdLst>
              <a:gd name="T0" fmla="*/ 36 w 83"/>
              <a:gd name="T1" fmla="*/ 8 h 84"/>
              <a:gd name="T2" fmla="*/ 12 w 83"/>
              <a:gd name="T3" fmla="*/ 9 h 84"/>
              <a:gd name="T4" fmla="*/ 12 w 83"/>
              <a:gd name="T5" fmla="*/ 20 h 84"/>
              <a:gd name="T6" fmla="*/ 0 w 83"/>
              <a:gd name="T7" fmla="*/ 31 h 84"/>
              <a:gd name="T8" fmla="*/ 1 w 83"/>
              <a:gd name="T9" fmla="*/ 35 h 84"/>
              <a:gd name="T10" fmla="*/ 8 w 83"/>
              <a:gd name="T11" fmla="*/ 37 h 84"/>
              <a:gd name="T12" fmla="*/ 14 w 83"/>
              <a:gd name="T13" fmla="*/ 41 h 84"/>
              <a:gd name="T14" fmla="*/ 16 w 83"/>
              <a:gd name="T15" fmla="*/ 48 h 84"/>
              <a:gd name="T16" fmla="*/ 39 w 83"/>
              <a:gd name="T17" fmla="*/ 50 h 84"/>
              <a:gd name="T18" fmla="*/ 39 w 83"/>
              <a:gd name="T19" fmla="*/ 56 h 84"/>
              <a:gd name="T20" fmla="*/ 25 w 83"/>
              <a:gd name="T21" fmla="*/ 53 h 84"/>
              <a:gd name="T22" fmla="*/ 18 w 83"/>
              <a:gd name="T23" fmla="*/ 57 h 84"/>
              <a:gd name="T24" fmla="*/ 23 w 83"/>
              <a:gd name="T25" fmla="*/ 67 h 84"/>
              <a:gd name="T26" fmla="*/ 28 w 83"/>
              <a:gd name="T27" fmla="*/ 72 h 84"/>
              <a:gd name="T28" fmla="*/ 33 w 83"/>
              <a:gd name="T29" fmla="*/ 80 h 84"/>
              <a:gd name="T30" fmla="*/ 39 w 83"/>
              <a:gd name="T31" fmla="*/ 76 h 84"/>
              <a:gd name="T32" fmla="*/ 41 w 83"/>
              <a:gd name="T33" fmla="*/ 67 h 84"/>
              <a:gd name="T34" fmla="*/ 45 w 83"/>
              <a:gd name="T35" fmla="*/ 62 h 84"/>
              <a:gd name="T36" fmla="*/ 45 w 83"/>
              <a:gd name="T37" fmla="*/ 55 h 84"/>
              <a:gd name="T38" fmla="*/ 50 w 83"/>
              <a:gd name="T39" fmla="*/ 57 h 84"/>
              <a:gd name="T40" fmla="*/ 51 w 83"/>
              <a:gd name="T41" fmla="*/ 53 h 84"/>
              <a:gd name="T42" fmla="*/ 60 w 83"/>
              <a:gd name="T43" fmla="*/ 56 h 84"/>
              <a:gd name="T44" fmla="*/ 59 w 83"/>
              <a:gd name="T45" fmla="*/ 51 h 84"/>
              <a:gd name="T46" fmla="*/ 53 w 83"/>
              <a:gd name="T47" fmla="*/ 46 h 84"/>
              <a:gd name="T48" fmla="*/ 42 w 83"/>
              <a:gd name="T49" fmla="*/ 31 h 84"/>
              <a:gd name="T50" fmla="*/ 37 w 83"/>
              <a:gd name="T51" fmla="*/ 17 h 84"/>
              <a:gd name="T52" fmla="*/ 47 w 83"/>
              <a:gd name="T53" fmla="*/ 21 h 84"/>
              <a:gd name="T54" fmla="*/ 50 w 83"/>
              <a:gd name="T55" fmla="*/ 13 h 84"/>
              <a:gd name="T56" fmla="*/ 61 w 83"/>
              <a:gd name="T57" fmla="*/ 11 h 84"/>
              <a:gd name="T58" fmla="*/ 71 w 83"/>
              <a:gd name="T59" fmla="*/ 8 h 84"/>
              <a:gd name="T60" fmla="*/ 83 w 83"/>
              <a:gd name="T61" fmla="*/ 12 h 84"/>
              <a:gd name="T62" fmla="*/ 80 w 83"/>
              <a:gd name="T63" fmla="*/ 1 h 84"/>
              <a:gd name="T64" fmla="*/ 57 w 83"/>
              <a:gd name="T65" fmla="*/ 0 h 84"/>
              <a:gd name="T66" fmla="*/ 36 w 83"/>
              <a:gd name="T67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84">
                <a:moveTo>
                  <a:pt x="36" y="8"/>
                </a:moveTo>
                <a:cubicBezTo>
                  <a:pt x="32" y="9"/>
                  <a:pt x="20" y="9"/>
                  <a:pt x="12" y="9"/>
                </a:cubicBezTo>
                <a:cubicBezTo>
                  <a:pt x="12" y="14"/>
                  <a:pt x="13" y="18"/>
                  <a:pt x="12" y="20"/>
                </a:cubicBezTo>
                <a:cubicBezTo>
                  <a:pt x="12" y="22"/>
                  <a:pt x="6" y="27"/>
                  <a:pt x="0" y="31"/>
                </a:cubicBezTo>
                <a:cubicBezTo>
                  <a:pt x="0" y="32"/>
                  <a:pt x="1" y="33"/>
                  <a:pt x="1" y="35"/>
                </a:cubicBezTo>
                <a:cubicBezTo>
                  <a:pt x="4" y="41"/>
                  <a:pt x="6" y="35"/>
                  <a:pt x="8" y="37"/>
                </a:cubicBezTo>
                <a:cubicBezTo>
                  <a:pt x="9" y="38"/>
                  <a:pt x="10" y="37"/>
                  <a:pt x="14" y="41"/>
                </a:cubicBezTo>
                <a:cubicBezTo>
                  <a:pt x="19" y="45"/>
                  <a:pt x="12" y="45"/>
                  <a:pt x="16" y="48"/>
                </a:cubicBezTo>
                <a:cubicBezTo>
                  <a:pt x="20" y="51"/>
                  <a:pt x="37" y="50"/>
                  <a:pt x="39" y="50"/>
                </a:cubicBezTo>
                <a:cubicBezTo>
                  <a:pt x="41" y="51"/>
                  <a:pt x="41" y="54"/>
                  <a:pt x="39" y="56"/>
                </a:cubicBezTo>
                <a:cubicBezTo>
                  <a:pt x="37" y="58"/>
                  <a:pt x="28" y="54"/>
                  <a:pt x="25" y="53"/>
                </a:cubicBezTo>
                <a:cubicBezTo>
                  <a:pt x="21" y="52"/>
                  <a:pt x="20" y="54"/>
                  <a:pt x="18" y="57"/>
                </a:cubicBezTo>
                <a:cubicBezTo>
                  <a:pt x="16" y="60"/>
                  <a:pt x="23" y="64"/>
                  <a:pt x="23" y="67"/>
                </a:cubicBezTo>
                <a:cubicBezTo>
                  <a:pt x="23" y="71"/>
                  <a:pt x="25" y="72"/>
                  <a:pt x="28" y="72"/>
                </a:cubicBezTo>
                <a:cubicBezTo>
                  <a:pt x="31" y="72"/>
                  <a:pt x="31" y="76"/>
                  <a:pt x="33" y="80"/>
                </a:cubicBezTo>
                <a:cubicBezTo>
                  <a:pt x="35" y="84"/>
                  <a:pt x="36" y="75"/>
                  <a:pt x="39" y="76"/>
                </a:cubicBezTo>
                <a:cubicBezTo>
                  <a:pt x="41" y="76"/>
                  <a:pt x="41" y="72"/>
                  <a:pt x="41" y="67"/>
                </a:cubicBezTo>
                <a:cubicBezTo>
                  <a:pt x="41" y="62"/>
                  <a:pt x="44" y="63"/>
                  <a:pt x="45" y="62"/>
                </a:cubicBezTo>
                <a:cubicBezTo>
                  <a:pt x="46" y="61"/>
                  <a:pt x="45" y="59"/>
                  <a:pt x="45" y="55"/>
                </a:cubicBezTo>
                <a:cubicBezTo>
                  <a:pt x="46" y="52"/>
                  <a:pt x="48" y="56"/>
                  <a:pt x="50" y="57"/>
                </a:cubicBezTo>
                <a:cubicBezTo>
                  <a:pt x="52" y="59"/>
                  <a:pt x="50" y="55"/>
                  <a:pt x="51" y="53"/>
                </a:cubicBezTo>
                <a:cubicBezTo>
                  <a:pt x="51" y="51"/>
                  <a:pt x="58" y="55"/>
                  <a:pt x="60" y="56"/>
                </a:cubicBezTo>
                <a:cubicBezTo>
                  <a:pt x="62" y="57"/>
                  <a:pt x="60" y="55"/>
                  <a:pt x="59" y="51"/>
                </a:cubicBezTo>
                <a:cubicBezTo>
                  <a:pt x="58" y="47"/>
                  <a:pt x="58" y="47"/>
                  <a:pt x="53" y="46"/>
                </a:cubicBezTo>
                <a:cubicBezTo>
                  <a:pt x="49" y="45"/>
                  <a:pt x="46" y="36"/>
                  <a:pt x="42" y="31"/>
                </a:cubicBezTo>
                <a:cubicBezTo>
                  <a:pt x="38" y="26"/>
                  <a:pt x="36" y="20"/>
                  <a:pt x="37" y="17"/>
                </a:cubicBezTo>
                <a:cubicBezTo>
                  <a:pt x="38" y="14"/>
                  <a:pt x="43" y="20"/>
                  <a:pt x="47" y="21"/>
                </a:cubicBezTo>
                <a:cubicBezTo>
                  <a:pt x="50" y="22"/>
                  <a:pt x="50" y="17"/>
                  <a:pt x="50" y="13"/>
                </a:cubicBezTo>
                <a:cubicBezTo>
                  <a:pt x="49" y="10"/>
                  <a:pt x="56" y="11"/>
                  <a:pt x="61" y="11"/>
                </a:cubicBezTo>
                <a:cubicBezTo>
                  <a:pt x="66" y="11"/>
                  <a:pt x="67" y="10"/>
                  <a:pt x="71" y="8"/>
                </a:cubicBezTo>
                <a:cubicBezTo>
                  <a:pt x="75" y="7"/>
                  <a:pt x="79" y="11"/>
                  <a:pt x="83" y="12"/>
                </a:cubicBezTo>
                <a:cubicBezTo>
                  <a:pt x="82" y="9"/>
                  <a:pt x="81" y="5"/>
                  <a:pt x="80" y="1"/>
                </a:cubicBezTo>
                <a:cubicBezTo>
                  <a:pt x="72" y="1"/>
                  <a:pt x="62" y="0"/>
                  <a:pt x="57" y="0"/>
                </a:cubicBezTo>
                <a:cubicBezTo>
                  <a:pt x="50" y="0"/>
                  <a:pt x="41" y="8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00"/>
          <p:cNvSpPr>
            <a:spLocks/>
          </p:cNvSpPr>
          <p:nvPr userDrawn="1"/>
        </p:nvSpPr>
        <p:spPr bwMode="auto">
          <a:xfrm>
            <a:off x="4380541" y="4485313"/>
            <a:ext cx="357117" cy="259336"/>
          </a:xfrm>
          <a:custGeom>
            <a:avLst/>
            <a:gdLst>
              <a:gd name="T0" fmla="*/ 38 w 74"/>
              <a:gd name="T1" fmla="*/ 9 h 54"/>
              <a:gd name="T2" fmla="*/ 10 w 74"/>
              <a:gd name="T3" fmla="*/ 7 h 54"/>
              <a:gd name="T4" fmla="*/ 1 w 74"/>
              <a:gd name="T5" fmla="*/ 28 h 54"/>
              <a:gd name="T6" fmla="*/ 12 w 74"/>
              <a:gd name="T7" fmla="*/ 54 h 54"/>
              <a:gd name="T8" fmla="*/ 25 w 74"/>
              <a:gd name="T9" fmla="*/ 49 h 54"/>
              <a:gd name="T10" fmla="*/ 48 w 74"/>
              <a:gd name="T11" fmla="*/ 50 h 54"/>
              <a:gd name="T12" fmla="*/ 48 w 74"/>
              <a:gd name="T13" fmla="*/ 43 h 54"/>
              <a:gd name="T14" fmla="*/ 74 w 74"/>
              <a:gd name="T15" fmla="*/ 38 h 54"/>
              <a:gd name="T16" fmla="*/ 74 w 74"/>
              <a:gd name="T17" fmla="*/ 37 h 54"/>
              <a:gd name="T18" fmla="*/ 67 w 74"/>
              <a:gd name="T19" fmla="*/ 27 h 54"/>
              <a:gd name="T20" fmla="*/ 71 w 74"/>
              <a:gd name="T21" fmla="*/ 19 h 54"/>
              <a:gd name="T22" fmla="*/ 72 w 74"/>
              <a:gd name="T23" fmla="*/ 17 h 54"/>
              <a:gd name="T24" fmla="*/ 55 w 74"/>
              <a:gd name="T25" fmla="*/ 5 h 54"/>
              <a:gd name="T26" fmla="*/ 38 w 74"/>
              <a:gd name="T2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54">
                <a:moveTo>
                  <a:pt x="38" y="9"/>
                </a:moveTo>
                <a:cubicBezTo>
                  <a:pt x="32" y="10"/>
                  <a:pt x="15" y="7"/>
                  <a:pt x="10" y="7"/>
                </a:cubicBezTo>
                <a:cubicBezTo>
                  <a:pt x="6" y="7"/>
                  <a:pt x="2" y="22"/>
                  <a:pt x="1" y="28"/>
                </a:cubicBezTo>
                <a:cubicBezTo>
                  <a:pt x="0" y="32"/>
                  <a:pt x="8" y="46"/>
                  <a:pt x="12" y="54"/>
                </a:cubicBezTo>
                <a:cubicBezTo>
                  <a:pt x="16" y="51"/>
                  <a:pt x="21" y="49"/>
                  <a:pt x="25" y="49"/>
                </a:cubicBezTo>
                <a:cubicBezTo>
                  <a:pt x="30" y="49"/>
                  <a:pt x="40" y="50"/>
                  <a:pt x="48" y="50"/>
                </a:cubicBezTo>
                <a:cubicBezTo>
                  <a:pt x="47" y="47"/>
                  <a:pt x="47" y="45"/>
                  <a:pt x="48" y="43"/>
                </a:cubicBezTo>
                <a:cubicBezTo>
                  <a:pt x="49" y="39"/>
                  <a:pt x="63" y="38"/>
                  <a:pt x="74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2" y="31"/>
                  <a:pt x="66" y="31"/>
                  <a:pt x="67" y="27"/>
                </a:cubicBezTo>
                <a:cubicBezTo>
                  <a:pt x="69" y="22"/>
                  <a:pt x="71" y="22"/>
                  <a:pt x="71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66" y="12"/>
                  <a:pt x="59" y="7"/>
                  <a:pt x="55" y="5"/>
                </a:cubicBezTo>
                <a:cubicBezTo>
                  <a:pt x="48" y="0"/>
                  <a:pt x="43" y="7"/>
                  <a:pt x="38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01"/>
          <p:cNvSpPr>
            <a:spLocks/>
          </p:cNvSpPr>
          <p:nvPr userDrawn="1"/>
        </p:nvSpPr>
        <p:spPr bwMode="auto">
          <a:xfrm>
            <a:off x="4287010" y="3154630"/>
            <a:ext cx="450647" cy="255084"/>
          </a:xfrm>
          <a:custGeom>
            <a:avLst/>
            <a:gdLst>
              <a:gd name="T0" fmla="*/ 87 w 94"/>
              <a:gd name="T1" fmla="*/ 9 h 53"/>
              <a:gd name="T2" fmla="*/ 67 w 94"/>
              <a:gd name="T3" fmla="*/ 7 h 53"/>
              <a:gd name="T4" fmla="*/ 52 w 94"/>
              <a:gd name="T5" fmla="*/ 1 h 53"/>
              <a:gd name="T6" fmla="*/ 43 w 94"/>
              <a:gd name="T7" fmla="*/ 2 h 53"/>
              <a:gd name="T8" fmla="*/ 43 w 94"/>
              <a:gd name="T9" fmla="*/ 10 h 53"/>
              <a:gd name="T10" fmla="*/ 34 w 94"/>
              <a:gd name="T11" fmla="*/ 24 h 53"/>
              <a:gd name="T12" fmla="*/ 17 w 94"/>
              <a:gd name="T13" fmla="*/ 6 h 53"/>
              <a:gd name="T14" fmla="*/ 6 w 94"/>
              <a:gd name="T15" fmla="*/ 14 h 53"/>
              <a:gd name="T16" fmla="*/ 1 w 94"/>
              <a:gd name="T17" fmla="*/ 26 h 53"/>
              <a:gd name="T18" fmla="*/ 0 w 94"/>
              <a:gd name="T19" fmla="*/ 37 h 53"/>
              <a:gd name="T20" fmla="*/ 24 w 94"/>
              <a:gd name="T21" fmla="*/ 36 h 53"/>
              <a:gd name="T22" fmla="*/ 51 w 94"/>
              <a:gd name="T23" fmla="*/ 40 h 53"/>
              <a:gd name="T24" fmla="*/ 67 w 94"/>
              <a:gd name="T25" fmla="*/ 53 h 53"/>
              <a:gd name="T26" fmla="*/ 68 w 94"/>
              <a:gd name="T27" fmla="*/ 53 h 53"/>
              <a:gd name="T28" fmla="*/ 91 w 94"/>
              <a:gd name="T29" fmla="*/ 46 h 53"/>
              <a:gd name="T30" fmla="*/ 90 w 94"/>
              <a:gd name="T31" fmla="*/ 19 h 53"/>
              <a:gd name="T32" fmla="*/ 87 w 94"/>
              <a:gd name="T33" fmla="*/ 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53">
                <a:moveTo>
                  <a:pt x="87" y="9"/>
                </a:moveTo>
                <a:cubicBezTo>
                  <a:pt x="79" y="9"/>
                  <a:pt x="71" y="8"/>
                  <a:pt x="67" y="7"/>
                </a:cubicBezTo>
                <a:cubicBezTo>
                  <a:pt x="61" y="5"/>
                  <a:pt x="58" y="0"/>
                  <a:pt x="52" y="1"/>
                </a:cubicBezTo>
                <a:cubicBezTo>
                  <a:pt x="50" y="2"/>
                  <a:pt x="47" y="2"/>
                  <a:pt x="43" y="2"/>
                </a:cubicBezTo>
                <a:cubicBezTo>
                  <a:pt x="43" y="5"/>
                  <a:pt x="44" y="7"/>
                  <a:pt x="43" y="10"/>
                </a:cubicBezTo>
                <a:cubicBezTo>
                  <a:pt x="43" y="17"/>
                  <a:pt x="37" y="25"/>
                  <a:pt x="34" y="24"/>
                </a:cubicBezTo>
                <a:cubicBezTo>
                  <a:pt x="30" y="23"/>
                  <a:pt x="20" y="7"/>
                  <a:pt x="17" y="6"/>
                </a:cubicBezTo>
                <a:cubicBezTo>
                  <a:pt x="14" y="6"/>
                  <a:pt x="6" y="10"/>
                  <a:pt x="6" y="14"/>
                </a:cubicBezTo>
                <a:cubicBezTo>
                  <a:pt x="6" y="17"/>
                  <a:pt x="4" y="23"/>
                  <a:pt x="1" y="26"/>
                </a:cubicBezTo>
                <a:cubicBezTo>
                  <a:pt x="0" y="27"/>
                  <a:pt x="0" y="32"/>
                  <a:pt x="0" y="37"/>
                </a:cubicBezTo>
                <a:cubicBezTo>
                  <a:pt x="14" y="32"/>
                  <a:pt x="19" y="35"/>
                  <a:pt x="24" y="36"/>
                </a:cubicBezTo>
                <a:cubicBezTo>
                  <a:pt x="31" y="37"/>
                  <a:pt x="44" y="37"/>
                  <a:pt x="51" y="40"/>
                </a:cubicBezTo>
                <a:cubicBezTo>
                  <a:pt x="55" y="41"/>
                  <a:pt x="61" y="47"/>
                  <a:pt x="67" y="53"/>
                </a:cubicBezTo>
                <a:cubicBezTo>
                  <a:pt x="67" y="53"/>
                  <a:pt x="68" y="53"/>
                  <a:pt x="68" y="53"/>
                </a:cubicBezTo>
                <a:cubicBezTo>
                  <a:pt x="75" y="53"/>
                  <a:pt x="89" y="51"/>
                  <a:pt x="91" y="46"/>
                </a:cubicBezTo>
                <a:cubicBezTo>
                  <a:pt x="93" y="41"/>
                  <a:pt x="94" y="25"/>
                  <a:pt x="90" y="19"/>
                </a:cubicBezTo>
                <a:cubicBezTo>
                  <a:pt x="89" y="17"/>
                  <a:pt x="88" y="13"/>
                  <a:pt x="87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02"/>
          <p:cNvSpPr>
            <a:spLocks/>
          </p:cNvSpPr>
          <p:nvPr userDrawn="1"/>
        </p:nvSpPr>
        <p:spPr bwMode="auto">
          <a:xfrm>
            <a:off x="4261502" y="3307680"/>
            <a:ext cx="344364" cy="306101"/>
          </a:xfrm>
          <a:custGeom>
            <a:avLst/>
            <a:gdLst>
              <a:gd name="T0" fmla="*/ 56 w 72"/>
              <a:gd name="T1" fmla="*/ 8 h 64"/>
              <a:gd name="T2" fmla="*/ 29 w 72"/>
              <a:gd name="T3" fmla="*/ 4 h 64"/>
              <a:gd name="T4" fmla="*/ 5 w 72"/>
              <a:gd name="T5" fmla="*/ 5 h 64"/>
              <a:gd name="T6" fmla="*/ 4 w 72"/>
              <a:gd name="T7" fmla="*/ 21 h 64"/>
              <a:gd name="T8" fmla="*/ 0 w 72"/>
              <a:gd name="T9" fmla="*/ 30 h 64"/>
              <a:gd name="T10" fmla="*/ 28 w 72"/>
              <a:gd name="T11" fmla="*/ 41 h 64"/>
              <a:gd name="T12" fmla="*/ 40 w 72"/>
              <a:gd name="T13" fmla="*/ 63 h 64"/>
              <a:gd name="T14" fmla="*/ 40 w 72"/>
              <a:gd name="T15" fmla="*/ 64 h 64"/>
              <a:gd name="T16" fmla="*/ 48 w 72"/>
              <a:gd name="T17" fmla="*/ 58 h 64"/>
              <a:gd name="T18" fmla="*/ 64 w 72"/>
              <a:gd name="T19" fmla="*/ 48 h 64"/>
              <a:gd name="T20" fmla="*/ 72 w 72"/>
              <a:gd name="T21" fmla="*/ 21 h 64"/>
              <a:gd name="T22" fmla="*/ 56 w 72"/>
              <a:gd name="T23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64">
                <a:moveTo>
                  <a:pt x="56" y="8"/>
                </a:moveTo>
                <a:cubicBezTo>
                  <a:pt x="49" y="5"/>
                  <a:pt x="36" y="5"/>
                  <a:pt x="29" y="4"/>
                </a:cubicBezTo>
                <a:cubicBezTo>
                  <a:pt x="24" y="3"/>
                  <a:pt x="19" y="0"/>
                  <a:pt x="5" y="5"/>
                </a:cubicBezTo>
                <a:cubicBezTo>
                  <a:pt x="5" y="10"/>
                  <a:pt x="5" y="16"/>
                  <a:pt x="4" y="21"/>
                </a:cubicBezTo>
                <a:cubicBezTo>
                  <a:pt x="3" y="25"/>
                  <a:pt x="2" y="28"/>
                  <a:pt x="0" y="30"/>
                </a:cubicBezTo>
                <a:cubicBezTo>
                  <a:pt x="13" y="32"/>
                  <a:pt x="25" y="36"/>
                  <a:pt x="28" y="41"/>
                </a:cubicBezTo>
                <a:cubicBezTo>
                  <a:pt x="31" y="46"/>
                  <a:pt x="40" y="56"/>
                  <a:pt x="40" y="63"/>
                </a:cubicBezTo>
                <a:cubicBezTo>
                  <a:pt x="40" y="63"/>
                  <a:pt x="40" y="63"/>
                  <a:pt x="40" y="64"/>
                </a:cubicBezTo>
                <a:cubicBezTo>
                  <a:pt x="42" y="61"/>
                  <a:pt x="44" y="58"/>
                  <a:pt x="48" y="58"/>
                </a:cubicBezTo>
                <a:cubicBezTo>
                  <a:pt x="54" y="56"/>
                  <a:pt x="62" y="55"/>
                  <a:pt x="64" y="48"/>
                </a:cubicBezTo>
                <a:cubicBezTo>
                  <a:pt x="65" y="42"/>
                  <a:pt x="66" y="23"/>
                  <a:pt x="72" y="21"/>
                </a:cubicBezTo>
                <a:cubicBezTo>
                  <a:pt x="66" y="15"/>
                  <a:pt x="60" y="9"/>
                  <a:pt x="5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03"/>
          <p:cNvSpPr>
            <a:spLocks/>
          </p:cNvSpPr>
          <p:nvPr userDrawn="1"/>
        </p:nvSpPr>
        <p:spPr bwMode="auto">
          <a:xfrm>
            <a:off x="4448563" y="3350194"/>
            <a:ext cx="539928" cy="476156"/>
          </a:xfrm>
          <a:custGeom>
            <a:avLst/>
            <a:gdLst>
              <a:gd name="T0" fmla="*/ 99 w 112"/>
              <a:gd name="T1" fmla="*/ 69 h 99"/>
              <a:gd name="T2" fmla="*/ 109 w 112"/>
              <a:gd name="T3" fmla="*/ 52 h 99"/>
              <a:gd name="T4" fmla="*/ 97 w 112"/>
              <a:gd name="T5" fmla="*/ 38 h 99"/>
              <a:gd name="T6" fmla="*/ 85 w 112"/>
              <a:gd name="T7" fmla="*/ 5 h 99"/>
              <a:gd name="T8" fmla="*/ 71 w 112"/>
              <a:gd name="T9" fmla="*/ 6 h 99"/>
              <a:gd name="T10" fmla="*/ 68 w 112"/>
              <a:gd name="T11" fmla="*/ 0 h 99"/>
              <a:gd name="T12" fmla="*/ 58 w 112"/>
              <a:gd name="T13" fmla="*/ 1 h 99"/>
              <a:gd name="T14" fmla="*/ 57 w 112"/>
              <a:gd name="T15" fmla="*/ 5 h 99"/>
              <a:gd name="T16" fmla="*/ 34 w 112"/>
              <a:gd name="T17" fmla="*/ 12 h 99"/>
              <a:gd name="T18" fmla="*/ 25 w 112"/>
              <a:gd name="T19" fmla="*/ 39 h 99"/>
              <a:gd name="T20" fmla="*/ 9 w 112"/>
              <a:gd name="T21" fmla="*/ 49 h 99"/>
              <a:gd name="T22" fmla="*/ 1 w 112"/>
              <a:gd name="T23" fmla="*/ 55 h 99"/>
              <a:gd name="T24" fmla="*/ 0 w 112"/>
              <a:gd name="T25" fmla="*/ 91 h 99"/>
              <a:gd name="T26" fmla="*/ 1 w 112"/>
              <a:gd name="T27" fmla="*/ 99 h 99"/>
              <a:gd name="T28" fmla="*/ 75 w 112"/>
              <a:gd name="T29" fmla="*/ 99 h 99"/>
              <a:gd name="T30" fmla="*/ 96 w 112"/>
              <a:gd name="T31" fmla="*/ 86 h 99"/>
              <a:gd name="T32" fmla="*/ 97 w 112"/>
              <a:gd name="T33" fmla="*/ 85 h 99"/>
              <a:gd name="T34" fmla="*/ 99 w 112"/>
              <a:gd name="T35" fmla="*/ 6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99">
                <a:moveTo>
                  <a:pt x="99" y="69"/>
                </a:moveTo>
                <a:cubicBezTo>
                  <a:pt x="101" y="66"/>
                  <a:pt x="112" y="59"/>
                  <a:pt x="109" y="52"/>
                </a:cubicBezTo>
                <a:cubicBezTo>
                  <a:pt x="107" y="45"/>
                  <a:pt x="100" y="45"/>
                  <a:pt x="97" y="38"/>
                </a:cubicBezTo>
                <a:cubicBezTo>
                  <a:pt x="95" y="31"/>
                  <a:pt x="88" y="7"/>
                  <a:pt x="85" y="5"/>
                </a:cubicBezTo>
                <a:cubicBezTo>
                  <a:pt x="82" y="2"/>
                  <a:pt x="71" y="11"/>
                  <a:pt x="71" y="6"/>
                </a:cubicBezTo>
                <a:cubicBezTo>
                  <a:pt x="70" y="0"/>
                  <a:pt x="72" y="0"/>
                  <a:pt x="68" y="0"/>
                </a:cubicBezTo>
                <a:cubicBezTo>
                  <a:pt x="66" y="0"/>
                  <a:pt x="62" y="0"/>
                  <a:pt x="58" y="1"/>
                </a:cubicBezTo>
                <a:cubicBezTo>
                  <a:pt x="57" y="2"/>
                  <a:pt x="57" y="4"/>
                  <a:pt x="57" y="5"/>
                </a:cubicBezTo>
                <a:cubicBezTo>
                  <a:pt x="55" y="10"/>
                  <a:pt x="41" y="12"/>
                  <a:pt x="34" y="12"/>
                </a:cubicBezTo>
                <a:cubicBezTo>
                  <a:pt x="27" y="12"/>
                  <a:pt x="26" y="33"/>
                  <a:pt x="25" y="39"/>
                </a:cubicBezTo>
                <a:cubicBezTo>
                  <a:pt x="23" y="46"/>
                  <a:pt x="15" y="47"/>
                  <a:pt x="9" y="49"/>
                </a:cubicBezTo>
                <a:cubicBezTo>
                  <a:pt x="5" y="49"/>
                  <a:pt x="3" y="52"/>
                  <a:pt x="1" y="55"/>
                </a:cubicBezTo>
                <a:cubicBezTo>
                  <a:pt x="1" y="62"/>
                  <a:pt x="0" y="82"/>
                  <a:pt x="0" y="91"/>
                </a:cubicBezTo>
                <a:cubicBezTo>
                  <a:pt x="0" y="96"/>
                  <a:pt x="0" y="98"/>
                  <a:pt x="1" y="99"/>
                </a:cubicBezTo>
                <a:cubicBezTo>
                  <a:pt x="21" y="99"/>
                  <a:pt x="68" y="99"/>
                  <a:pt x="75" y="99"/>
                </a:cubicBezTo>
                <a:cubicBezTo>
                  <a:pt x="83" y="98"/>
                  <a:pt x="93" y="90"/>
                  <a:pt x="96" y="86"/>
                </a:cubicBezTo>
                <a:cubicBezTo>
                  <a:pt x="96" y="86"/>
                  <a:pt x="97" y="85"/>
                  <a:pt x="97" y="85"/>
                </a:cubicBezTo>
                <a:cubicBezTo>
                  <a:pt x="97" y="78"/>
                  <a:pt x="97" y="71"/>
                  <a:pt x="99" y="6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04"/>
          <p:cNvSpPr>
            <a:spLocks/>
          </p:cNvSpPr>
          <p:nvPr userDrawn="1"/>
        </p:nvSpPr>
        <p:spPr bwMode="auto">
          <a:xfrm>
            <a:off x="3747084" y="3856108"/>
            <a:ext cx="408134" cy="250834"/>
          </a:xfrm>
          <a:custGeom>
            <a:avLst/>
            <a:gdLst>
              <a:gd name="T0" fmla="*/ 80 w 85"/>
              <a:gd name="T1" fmla="*/ 26 h 52"/>
              <a:gd name="T2" fmla="*/ 56 w 85"/>
              <a:gd name="T3" fmla="*/ 14 h 52"/>
              <a:gd name="T4" fmla="*/ 49 w 85"/>
              <a:gd name="T5" fmla="*/ 12 h 52"/>
              <a:gd name="T6" fmla="*/ 43 w 85"/>
              <a:gd name="T7" fmla="*/ 2 h 52"/>
              <a:gd name="T8" fmla="*/ 33 w 85"/>
              <a:gd name="T9" fmla="*/ 0 h 52"/>
              <a:gd name="T10" fmla="*/ 24 w 85"/>
              <a:gd name="T11" fmla="*/ 7 h 52"/>
              <a:gd name="T12" fmla="*/ 3 w 85"/>
              <a:gd name="T13" fmla="*/ 22 h 52"/>
              <a:gd name="T14" fmla="*/ 15 w 85"/>
              <a:gd name="T15" fmla="*/ 38 h 52"/>
              <a:gd name="T16" fmla="*/ 34 w 85"/>
              <a:gd name="T17" fmla="*/ 47 h 52"/>
              <a:gd name="T18" fmla="*/ 53 w 85"/>
              <a:gd name="T19" fmla="*/ 43 h 52"/>
              <a:gd name="T20" fmla="*/ 59 w 85"/>
              <a:gd name="T21" fmla="*/ 52 h 52"/>
              <a:gd name="T22" fmla="*/ 73 w 85"/>
              <a:gd name="T23" fmla="*/ 46 h 52"/>
              <a:gd name="T24" fmla="*/ 85 w 85"/>
              <a:gd name="T25" fmla="*/ 37 h 52"/>
              <a:gd name="T26" fmla="*/ 85 w 85"/>
              <a:gd name="T27" fmla="*/ 37 h 52"/>
              <a:gd name="T28" fmla="*/ 80 w 85"/>
              <a:gd name="T2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52">
                <a:moveTo>
                  <a:pt x="80" y="26"/>
                </a:moveTo>
                <a:cubicBezTo>
                  <a:pt x="76" y="24"/>
                  <a:pt x="59" y="15"/>
                  <a:pt x="56" y="14"/>
                </a:cubicBezTo>
                <a:cubicBezTo>
                  <a:pt x="53" y="13"/>
                  <a:pt x="50" y="14"/>
                  <a:pt x="49" y="12"/>
                </a:cubicBezTo>
                <a:cubicBezTo>
                  <a:pt x="47" y="10"/>
                  <a:pt x="46" y="2"/>
                  <a:pt x="43" y="2"/>
                </a:cubicBezTo>
                <a:cubicBezTo>
                  <a:pt x="42" y="2"/>
                  <a:pt x="37" y="1"/>
                  <a:pt x="33" y="0"/>
                </a:cubicBezTo>
                <a:cubicBezTo>
                  <a:pt x="31" y="2"/>
                  <a:pt x="27" y="4"/>
                  <a:pt x="24" y="7"/>
                </a:cubicBezTo>
                <a:cubicBezTo>
                  <a:pt x="18" y="13"/>
                  <a:pt x="6" y="18"/>
                  <a:pt x="3" y="22"/>
                </a:cubicBezTo>
                <a:cubicBezTo>
                  <a:pt x="0" y="26"/>
                  <a:pt x="9" y="31"/>
                  <a:pt x="15" y="38"/>
                </a:cubicBezTo>
                <a:cubicBezTo>
                  <a:pt x="21" y="44"/>
                  <a:pt x="27" y="47"/>
                  <a:pt x="34" y="47"/>
                </a:cubicBezTo>
                <a:cubicBezTo>
                  <a:pt x="42" y="47"/>
                  <a:pt x="50" y="42"/>
                  <a:pt x="53" y="43"/>
                </a:cubicBezTo>
                <a:cubicBezTo>
                  <a:pt x="56" y="43"/>
                  <a:pt x="58" y="47"/>
                  <a:pt x="59" y="52"/>
                </a:cubicBezTo>
                <a:cubicBezTo>
                  <a:pt x="65" y="50"/>
                  <a:pt x="71" y="47"/>
                  <a:pt x="73" y="46"/>
                </a:cubicBezTo>
                <a:cubicBezTo>
                  <a:pt x="77" y="43"/>
                  <a:pt x="82" y="37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2"/>
                  <a:pt x="83" y="28"/>
                  <a:pt x="80" y="2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05"/>
          <p:cNvSpPr>
            <a:spLocks/>
          </p:cNvSpPr>
          <p:nvPr userDrawn="1"/>
        </p:nvSpPr>
        <p:spPr bwMode="auto">
          <a:xfrm>
            <a:off x="3874627" y="3503244"/>
            <a:ext cx="603697" cy="552681"/>
          </a:xfrm>
          <a:custGeom>
            <a:avLst/>
            <a:gdLst>
              <a:gd name="T0" fmla="*/ 124 w 125"/>
              <a:gd name="T1" fmla="*/ 82 h 115"/>
              <a:gd name="T2" fmla="*/ 122 w 125"/>
              <a:gd name="T3" fmla="*/ 70 h 115"/>
              <a:gd name="T4" fmla="*/ 119 w 125"/>
              <a:gd name="T5" fmla="*/ 59 h 115"/>
              <a:gd name="T6" fmla="*/ 120 w 125"/>
              <a:gd name="T7" fmla="*/ 22 h 115"/>
              <a:gd name="T8" fmla="*/ 110 w 125"/>
              <a:gd name="T9" fmla="*/ 4 h 115"/>
              <a:gd name="T10" fmla="*/ 70 w 125"/>
              <a:gd name="T11" fmla="*/ 3 h 115"/>
              <a:gd name="T12" fmla="*/ 61 w 125"/>
              <a:gd name="T13" fmla="*/ 8 h 115"/>
              <a:gd name="T14" fmla="*/ 51 w 125"/>
              <a:gd name="T15" fmla="*/ 0 h 115"/>
              <a:gd name="T16" fmla="*/ 18 w 125"/>
              <a:gd name="T17" fmla="*/ 9 h 115"/>
              <a:gd name="T18" fmla="*/ 2 w 125"/>
              <a:gd name="T19" fmla="*/ 14 h 115"/>
              <a:gd name="T20" fmla="*/ 3 w 125"/>
              <a:gd name="T21" fmla="*/ 41 h 115"/>
              <a:gd name="T22" fmla="*/ 8 w 125"/>
              <a:gd name="T23" fmla="*/ 69 h 115"/>
              <a:gd name="T24" fmla="*/ 6 w 125"/>
              <a:gd name="T25" fmla="*/ 73 h 115"/>
              <a:gd name="T26" fmla="*/ 16 w 125"/>
              <a:gd name="T27" fmla="*/ 75 h 115"/>
              <a:gd name="T28" fmla="*/ 22 w 125"/>
              <a:gd name="T29" fmla="*/ 85 h 115"/>
              <a:gd name="T30" fmla="*/ 29 w 125"/>
              <a:gd name="T31" fmla="*/ 87 h 115"/>
              <a:gd name="T32" fmla="*/ 53 w 125"/>
              <a:gd name="T33" fmla="*/ 99 h 115"/>
              <a:gd name="T34" fmla="*/ 58 w 125"/>
              <a:gd name="T35" fmla="*/ 110 h 115"/>
              <a:gd name="T36" fmla="*/ 71 w 125"/>
              <a:gd name="T37" fmla="*/ 110 h 115"/>
              <a:gd name="T38" fmla="*/ 84 w 125"/>
              <a:gd name="T39" fmla="*/ 110 h 115"/>
              <a:gd name="T40" fmla="*/ 95 w 125"/>
              <a:gd name="T41" fmla="*/ 108 h 115"/>
              <a:gd name="T42" fmla="*/ 107 w 125"/>
              <a:gd name="T43" fmla="*/ 115 h 115"/>
              <a:gd name="T44" fmla="*/ 110 w 125"/>
              <a:gd name="T45" fmla="*/ 106 h 115"/>
              <a:gd name="T46" fmla="*/ 124 w 125"/>
              <a:gd name="T47" fmla="*/ 8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115">
                <a:moveTo>
                  <a:pt x="124" y="82"/>
                </a:moveTo>
                <a:cubicBezTo>
                  <a:pt x="123" y="79"/>
                  <a:pt x="124" y="75"/>
                  <a:pt x="122" y="70"/>
                </a:cubicBezTo>
                <a:cubicBezTo>
                  <a:pt x="120" y="66"/>
                  <a:pt x="119" y="69"/>
                  <a:pt x="119" y="59"/>
                </a:cubicBezTo>
                <a:cubicBezTo>
                  <a:pt x="119" y="50"/>
                  <a:pt x="120" y="29"/>
                  <a:pt x="120" y="22"/>
                </a:cubicBezTo>
                <a:cubicBezTo>
                  <a:pt x="120" y="16"/>
                  <a:pt x="114" y="9"/>
                  <a:pt x="110" y="4"/>
                </a:cubicBezTo>
                <a:cubicBezTo>
                  <a:pt x="98" y="4"/>
                  <a:pt x="81" y="5"/>
                  <a:pt x="70" y="3"/>
                </a:cubicBezTo>
                <a:cubicBezTo>
                  <a:pt x="68" y="6"/>
                  <a:pt x="64" y="8"/>
                  <a:pt x="61" y="8"/>
                </a:cubicBezTo>
                <a:cubicBezTo>
                  <a:pt x="57" y="9"/>
                  <a:pt x="58" y="0"/>
                  <a:pt x="51" y="0"/>
                </a:cubicBezTo>
                <a:cubicBezTo>
                  <a:pt x="44" y="0"/>
                  <a:pt x="24" y="5"/>
                  <a:pt x="18" y="9"/>
                </a:cubicBezTo>
                <a:cubicBezTo>
                  <a:pt x="13" y="13"/>
                  <a:pt x="7" y="14"/>
                  <a:pt x="2" y="14"/>
                </a:cubicBezTo>
                <a:cubicBezTo>
                  <a:pt x="1" y="25"/>
                  <a:pt x="0" y="38"/>
                  <a:pt x="3" y="41"/>
                </a:cubicBezTo>
                <a:cubicBezTo>
                  <a:pt x="7" y="47"/>
                  <a:pt x="8" y="64"/>
                  <a:pt x="8" y="69"/>
                </a:cubicBezTo>
                <a:cubicBezTo>
                  <a:pt x="8" y="70"/>
                  <a:pt x="7" y="72"/>
                  <a:pt x="6" y="73"/>
                </a:cubicBezTo>
                <a:cubicBezTo>
                  <a:pt x="10" y="74"/>
                  <a:pt x="15" y="75"/>
                  <a:pt x="16" y="75"/>
                </a:cubicBezTo>
                <a:cubicBezTo>
                  <a:pt x="19" y="75"/>
                  <a:pt x="20" y="83"/>
                  <a:pt x="22" y="85"/>
                </a:cubicBezTo>
                <a:cubicBezTo>
                  <a:pt x="23" y="87"/>
                  <a:pt x="26" y="86"/>
                  <a:pt x="29" y="87"/>
                </a:cubicBezTo>
                <a:cubicBezTo>
                  <a:pt x="32" y="88"/>
                  <a:pt x="49" y="97"/>
                  <a:pt x="53" y="99"/>
                </a:cubicBezTo>
                <a:cubicBezTo>
                  <a:pt x="56" y="101"/>
                  <a:pt x="57" y="105"/>
                  <a:pt x="58" y="110"/>
                </a:cubicBezTo>
                <a:cubicBezTo>
                  <a:pt x="62" y="109"/>
                  <a:pt x="68" y="109"/>
                  <a:pt x="71" y="110"/>
                </a:cubicBezTo>
                <a:cubicBezTo>
                  <a:pt x="74" y="112"/>
                  <a:pt x="82" y="110"/>
                  <a:pt x="84" y="110"/>
                </a:cubicBezTo>
                <a:cubicBezTo>
                  <a:pt x="85" y="110"/>
                  <a:pt x="91" y="108"/>
                  <a:pt x="95" y="108"/>
                </a:cubicBezTo>
                <a:cubicBezTo>
                  <a:pt x="97" y="108"/>
                  <a:pt x="102" y="111"/>
                  <a:pt x="107" y="115"/>
                </a:cubicBezTo>
                <a:cubicBezTo>
                  <a:pt x="108" y="112"/>
                  <a:pt x="109" y="110"/>
                  <a:pt x="110" y="106"/>
                </a:cubicBezTo>
                <a:cubicBezTo>
                  <a:pt x="111" y="99"/>
                  <a:pt x="125" y="85"/>
                  <a:pt x="124" y="8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06"/>
          <p:cNvSpPr>
            <a:spLocks/>
          </p:cNvSpPr>
          <p:nvPr userDrawn="1"/>
        </p:nvSpPr>
        <p:spPr bwMode="auto">
          <a:xfrm>
            <a:off x="3377212" y="4196219"/>
            <a:ext cx="293348" cy="140297"/>
          </a:xfrm>
          <a:custGeom>
            <a:avLst/>
            <a:gdLst>
              <a:gd name="T0" fmla="*/ 49 w 61"/>
              <a:gd name="T1" fmla="*/ 7 h 29"/>
              <a:gd name="T2" fmla="*/ 20 w 61"/>
              <a:gd name="T3" fmla="*/ 0 h 29"/>
              <a:gd name="T4" fmla="*/ 3 w 61"/>
              <a:gd name="T5" fmla="*/ 20 h 29"/>
              <a:gd name="T6" fmla="*/ 10 w 61"/>
              <a:gd name="T7" fmla="*/ 26 h 29"/>
              <a:gd name="T8" fmla="*/ 13 w 61"/>
              <a:gd name="T9" fmla="*/ 29 h 29"/>
              <a:gd name="T10" fmla="*/ 25 w 61"/>
              <a:gd name="T11" fmla="*/ 27 h 29"/>
              <a:gd name="T12" fmla="*/ 51 w 61"/>
              <a:gd name="T13" fmla="*/ 27 h 29"/>
              <a:gd name="T14" fmla="*/ 61 w 61"/>
              <a:gd name="T15" fmla="*/ 18 h 29"/>
              <a:gd name="T16" fmla="*/ 49 w 61"/>
              <a:gd name="T17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9">
                <a:moveTo>
                  <a:pt x="49" y="7"/>
                </a:moveTo>
                <a:cubicBezTo>
                  <a:pt x="46" y="4"/>
                  <a:pt x="32" y="2"/>
                  <a:pt x="20" y="0"/>
                </a:cubicBezTo>
                <a:cubicBezTo>
                  <a:pt x="17" y="6"/>
                  <a:pt x="6" y="18"/>
                  <a:pt x="3" y="20"/>
                </a:cubicBezTo>
                <a:cubicBezTo>
                  <a:pt x="0" y="22"/>
                  <a:pt x="6" y="24"/>
                  <a:pt x="10" y="26"/>
                </a:cubicBezTo>
                <a:cubicBezTo>
                  <a:pt x="11" y="26"/>
                  <a:pt x="12" y="28"/>
                  <a:pt x="13" y="29"/>
                </a:cubicBezTo>
                <a:cubicBezTo>
                  <a:pt x="18" y="28"/>
                  <a:pt x="23" y="28"/>
                  <a:pt x="25" y="27"/>
                </a:cubicBezTo>
                <a:cubicBezTo>
                  <a:pt x="29" y="26"/>
                  <a:pt x="49" y="27"/>
                  <a:pt x="51" y="27"/>
                </a:cubicBezTo>
                <a:cubicBezTo>
                  <a:pt x="53" y="26"/>
                  <a:pt x="57" y="21"/>
                  <a:pt x="61" y="18"/>
                </a:cubicBezTo>
                <a:cubicBezTo>
                  <a:pt x="58" y="14"/>
                  <a:pt x="53" y="10"/>
                  <a:pt x="49" y="7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07"/>
          <p:cNvSpPr>
            <a:spLocks/>
          </p:cNvSpPr>
          <p:nvPr userDrawn="1"/>
        </p:nvSpPr>
        <p:spPr bwMode="auto">
          <a:xfrm>
            <a:off x="3849118" y="4311008"/>
            <a:ext cx="361370" cy="289094"/>
          </a:xfrm>
          <a:custGeom>
            <a:avLst/>
            <a:gdLst>
              <a:gd name="T0" fmla="*/ 39 w 75"/>
              <a:gd name="T1" fmla="*/ 20 h 60"/>
              <a:gd name="T2" fmla="*/ 64 w 75"/>
              <a:gd name="T3" fmla="*/ 21 h 60"/>
              <a:gd name="T4" fmla="*/ 75 w 75"/>
              <a:gd name="T5" fmla="*/ 19 h 60"/>
              <a:gd name="T6" fmla="*/ 72 w 75"/>
              <a:gd name="T7" fmla="*/ 7 h 60"/>
              <a:gd name="T8" fmla="*/ 62 w 75"/>
              <a:gd name="T9" fmla="*/ 11 h 60"/>
              <a:gd name="T10" fmla="*/ 41 w 75"/>
              <a:gd name="T11" fmla="*/ 0 h 60"/>
              <a:gd name="T12" fmla="*/ 12 w 75"/>
              <a:gd name="T13" fmla="*/ 8 h 60"/>
              <a:gd name="T14" fmla="*/ 0 w 75"/>
              <a:gd name="T15" fmla="*/ 17 h 60"/>
              <a:gd name="T16" fmla="*/ 3 w 75"/>
              <a:gd name="T17" fmla="*/ 24 h 60"/>
              <a:gd name="T18" fmla="*/ 10 w 75"/>
              <a:gd name="T19" fmla="*/ 21 h 60"/>
              <a:gd name="T20" fmla="*/ 11 w 75"/>
              <a:gd name="T21" fmla="*/ 30 h 60"/>
              <a:gd name="T22" fmla="*/ 17 w 75"/>
              <a:gd name="T23" fmla="*/ 36 h 60"/>
              <a:gd name="T24" fmla="*/ 22 w 75"/>
              <a:gd name="T25" fmla="*/ 44 h 60"/>
              <a:gd name="T26" fmla="*/ 36 w 75"/>
              <a:gd name="T27" fmla="*/ 51 h 60"/>
              <a:gd name="T28" fmla="*/ 44 w 75"/>
              <a:gd name="T29" fmla="*/ 59 h 60"/>
              <a:gd name="T30" fmla="*/ 47 w 75"/>
              <a:gd name="T31" fmla="*/ 60 h 60"/>
              <a:gd name="T32" fmla="*/ 28 w 75"/>
              <a:gd name="T33" fmla="*/ 31 h 60"/>
              <a:gd name="T34" fmla="*/ 39 w 75"/>
              <a:gd name="T35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60">
                <a:moveTo>
                  <a:pt x="39" y="20"/>
                </a:moveTo>
                <a:cubicBezTo>
                  <a:pt x="47" y="20"/>
                  <a:pt x="59" y="21"/>
                  <a:pt x="64" y="21"/>
                </a:cubicBezTo>
                <a:cubicBezTo>
                  <a:pt x="66" y="21"/>
                  <a:pt x="71" y="20"/>
                  <a:pt x="75" y="19"/>
                </a:cubicBezTo>
                <a:cubicBezTo>
                  <a:pt x="73" y="13"/>
                  <a:pt x="72" y="9"/>
                  <a:pt x="72" y="7"/>
                </a:cubicBezTo>
                <a:cubicBezTo>
                  <a:pt x="72" y="7"/>
                  <a:pt x="67" y="11"/>
                  <a:pt x="62" y="11"/>
                </a:cubicBezTo>
                <a:cubicBezTo>
                  <a:pt x="57" y="11"/>
                  <a:pt x="47" y="5"/>
                  <a:pt x="41" y="0"/>
                </a:cubicBezTo>
                <a:cubicBezTo>
                  <a:pt x="30" y="2"/>
                  <a:pt x="14" y="6"/>
                  <a:pt x="12" y="8"/>
                </a:cubicBezTo>
                <a:cubicBezTo>
                  <a:pt x="9" y="10"/>
                  <a:pt x="4" y="14"/>
                  <a:pt x="0" y="17"/>
                </a:cubicBezTo>
                <a:cubicBezTo>
                  <a:pt x="1" y="19"/>
                  <a:pt x="2" y="22"/>
                  <a:pt x="3" y="24"/>
                </a:cubicBezTo>
                <a:cubicBezTo>
                  <a:pt x="6" y="28"/>
                  <a:pt x="7" y="23"/>
                  <a:pt x="10" y="21"/>
                </a:cubicBezTo>
                <a:cubicBezTo>
                  <a:pt x="13" y="18"/>
                  <a:pt x="11" y="24"/>
                  <a:pt x="11" y="30"/>
                </a:cubicBezTo>
                <a:cubicBezTo>
                  <a:pt x="11" y="35"/>
                  <a:pt x="12" y="33"/>
                  <a:pt x="17" y="36"/>
                </a:cubicBezTo>
                <a:cubicBezTo>
                  <a:pt x="22" y="39"/>
                  <a:pt x="19" y="40"/>
                  <a:pt x="22" y="44"/>
                </a:cubicBezTo>
                <a:cubicBezTo>
                  <a:pt x="25" y="49"/>
                  <a:pt x="32" y="49"/>
                  <a:pt x="36" y="51"/>
                </a:cubicBezTo>
                <a:cubicBezTo>
                  <a:pt x="40" y="53"/>
                  <a:pt x="42" y="57"/>
                  <a:pt x="44" y="59"/>
                </a:cubicBezTo>
                <a:cubicBezTo>
                  <a:pt x="45" y="59"/>
                  <a:pt x="46" y="60"/>
                  <a:pt x="47" y="60"/>
                </a:cubicBezTo>
                <a:cubicBezTo>
                  <a:pt x="41" y="52"/>
                  <a:pt x="29" y="36"/>
                  <a:pt x="28" y="31"/>
                </a:cubicBezTo>
                <a:cubicBezTo>
                  <a:pt x="26" y="26"/>
                  <a:pt x="32" y="20"/>
                  <a:pt x="39" y="2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08"/>
          <p:cNvSpPr>
            <a:spLocks/>
          </p:cNvSpPr>
          <p:nvPr userDrawn="1"/>
        </p:nvSpPr>
        <p:spPr bwMode="auto">
          <a:xfrm>
            <a:off x="3832113" y="4268495"/>
            <a:ext cx="212570" cy="127541"/>
          </a:xfrm>
          <a:custGeom>
            <a:avLst/>
            <a:gdLst>
              <a:gd name="T0" fmla="*/ 44 w 44"/>
              <a:gd name="T1" fmla="*/ 9 h 26"/>
              <a:gd name="T2" fmla="*/ 42 w 44"/>
              <a:gd name="T3" fmla="*/ 7 h 26"/>
              <a:gd name="T4" fmla="*/ 36 w 44"/>
              <a:gd name="T5" fmla="*/ 0 h 26"/>
              <a:gd name="T6" fmla="*/ 28 w 44"/>
              <a:gd name="T7" fmla="*/ 4 h 26"/>
              <a:gd name="T8" fmla="*/ 14 w 44"/>
              <a:gd name="T9" fmla="*/ 5 h 26"/>
              <a:gd name="T10" fmla="*/ 0 w 44"/>
              <a:gd name="T11" fmla="*/ 6 h 26"/>
              <a:gd name="T12" fmla="*/ 3 w 44"/>
              <a:gd name="T13" fmla="*/ 10 h 26"/>
              <a:gd name="T14" fmla="*/ 0 w 44"/>
              <a:gd name="T15" fmla="*/ 20 h 26"/>
              <a:gd name="T16" fmla="*/ 3 w 44"/>
              <a:gd name="T17" fmla="*/ 26 h 26"/>
              <a:gd name="T18" fmla="*/ 15 w 44"/>
              <a:gd name="T19" fmla="*/ 17 h 26"/>
              <a:gd name="T20" fmla="*/ 44 w 44"/>
              <a:gd name="T21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6">
                <a:moveTo>
                  <a:pt x="44" y="9"/>
                </a:moveTo>
                <a:cubicBezTo>
                  <a:pt x="43" y="8"/>
                  <a:pt x="42" y="7"/>
                  <a:pt x="42" y="7"/>
                </a:cubicBezTo>
                <a:cubicBezTo>
                  <a:pt x="40" y="4"/>
                  <a:pt x="38" y="2"/>
                  <a:pt x="36" y="0"/>
                </a:cubicBezTo>
                <a:cubicBezTo>
                  <a:pt x="33" y="2"/>
                  <a:pt x="30" y="4"/>
                  <a:pt x="28" y="4"/>
                </a:cubicBezTo>
                <a:cubicBezTo>
                  <a:pt x="24" y="4"/>
                  <a:pt x="16" y="4"/>
                  <a:pt x="14" y="5"/>
                </a:cubicBezTo>
                <a:cubicBezTo>
                  <a:pt x="13" y="5"/>
                  <a:pt x="6" y="5"/>
                  <a:pt x="0" y="6"/>
                </a:cubicBezTo>
                <a:cubicBezTo>
                  <a:pt x="2" y="7"/>
                  <a:pt x="3" y="9"/>
                  <a:pt x="3" y="10"/>
                </a:cubicBezTo>
                <a:cubicBezTo>
                  <a:pt x="4" y="12"/>
                  <a:pt x="2" y="16"/>
                  <a:pt x="0" y="20"/>
                </a:cubicBezTo>
                <a:cubicBezTo>
                  <a:pt x="1" y="20"/>
                  <a:pt x="2" y="23"/>
                  <a:pt x="3" y="26"/>
                </a:cubicBezTo>
                <a:cubicBezTo>
                  <a:pt x="7" y="23"/>
                  <a:pt x="12" y="19"/>
                  <a:pt x="15" y="17"/>
                </a:cubicBezTo>
                <a:cubicBezTo>
                  <a:pt x="17" y="15"/>
                  <a:pt x="33" y="11"/>
                  <a:pt x="44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09"/>
          <p:cNvSpPr>
            <a:spLocks/>
          </p:cNvSpPr>
          <p:nvPr userDrawn="1"/>
        </p:nvSpPr>
        <p:spPr bwMode="auto">
          <a:xfrm>
            <a:off x="3270930" y="1224499"/>
            <a:ext cx="1611278" cy="1930131"/>
          </a:xfrm>
          <a:custGeom>
            <a:avLst/>
            <a:gdLst>
              <a:gd name="T0" fmla="*/ 103 w 335"/>
              <a:gd name="T1" fmla="*/ 329 h 401"/>
              <a:gd name="T2" fmla="*/ 101 w 335"/>
              <a:gd name="T3" fmla="*/ 262 h 401"/>
              <a:gd name="T4" fmla="*/ 123 w 335"/>
              <a:gd name="T5" fmla="*/ 216 h 401"/>
              <a:gd name="T6" fmla="*/ 142 w 335"/>
              <a:gd name="T7" fmla="*/ 166 h 401"/>
              <a:gd name="T8" fmla="*/ 171 w 335"/>
              <a:gd name="T9" fmla="*/ 115 h 401"/>
              <a:gd name="T10" fmla="*/ 200 w 335"/>
              <a:gd name="T11" fmla="*/ 81 h 401"/>
              <a:gd name="T12" fmla="*/ 229 w 335"/>
              <a:gd name="T13" fmla="*/ 90 h 401"/>
              <a:gd name="T14" fmla="*/ 269 w 335"/>
              <a:gd name="T15" fmla="*/ 84 h 401"/>
              <a:gd name="T16" fmla="*/ 291 w 335"/>
              <a:gd name="T17" fmla="*/ 46 h 401"/>
              <a:gd name="T18" fmla="*/ 309 w 335"/>
              <a:gd name="T19" fmla="*/ 76 h 401"/>
              <a:gd name="T20" fmla="*/ 324 w 335"/>
              <a:gd name="T21" fmla="*/ 69 h 401"/>
              <a:gd name="T22" fmla="*/ 317 w 335"/>
              <a:gd name="T23" fmla="*/ 48 h 401"/>
              <a:gd name="T24" fmla="*/ 325 w 335"/>
              <a:gd name="T25" fmla="*/ 40 h 401"/>
              <a:gd name="T26" fmla="*/ 321 w 335"/>
              <a:gd name="T27" fmla="*/ 21 h 401"/>
              <a:gd name="T28" fmla="*/ 303 w 335"/>
              <a:gd name="T29" fmla="*/ 15 h 401"/>
              <a:gd name="T30" fmla="*/ 295 w 335"/>
              <a:gd name="T31" fmla="*/ 20 h 401"/>
              <a:gd name="T32" fmla="*/ 296 w 335"/>
              <a:gd name="T33" fmla="*/ 3 h 401"/>
              <a:gd name="T34" fmla="*/ 278 w 335"/>
              <a:gd name="T35" fmla="*/ 24 h 401"/>
              <a:gd name="T36" fmla="*/ 265 w 335"/>
              <a:gd name="T37" fmla="*/ 22 h 401"/>
              <a:gd name="T38" fmla="*/ 263 w 335"/>
              <a:gd name="T39" fmla="*/ 17 h 401"/>
              <a:gd name="T40" fmla="*/ 251 w 335"/>
              <a:gd name="T41" fmla="*/ 3 h 401"/>
              <a:gd name="T42" fmla="*/ 245 w 335"/>
              <a:gd name="T43" fmla="*/ 17 h 401"/>
              <a:gd name="T44" fmla="*/ 234 w 335"/>
              <a:gd name="T45" fmla="*/ 22 h 401"/>
              <a:gd name="T46" fmla="*/ 236 w 335"/>
              <a:gd name="T47" fmla="*/ 47 h 401"/>
              <a:gd name="T48" fmla="*/ 225 w 335"/>
              <a:gd name="T49" fmla="*/ 33 h 401"/>
              <a:gd name="T50" fmla="*/ 218 w 335"/>
              <a:gd name="T51" fmla="*/ 44 h 401"/>
              <a:gd name="T52" fmla="*/ 210 w 335"/>
              <a:gd name="T53" fmla="*/ 53 h 401"/>
              <a:gd name="T54" fmla="*/ 201 w 335"/>
              <a:gd name="T55" fmla="*/ 48 h 401"/>
              <a:gd name="T56" fmla="*/ 187 w 335"/>
              <a:gd name="T57" fmla="*/ 46 h 401"/>
              <a:gd name="T58" fmla="*/ 179 w 335"/>
              <a:gd name="T59" fmla="*/ 52 h 401"/>
              <a:gd name="T60" fmla="*/ 180 w 335"/>
              <a:gd name="T61" fmla="*/ 72 h 401"/>
              <a:gd name="T62" fmla="*/ 165 w 335"/>
              <a:gd name="T63" fmla="*/ 84 h 401"/>
              <a:gd name="T64" fmla="*/ 147 w 335"/>
              <a:gd name="T65" fmla="*/ 91 h 401"/>
              <a:gd name="T66" fmla="*/ 145 w 335"/>
              <a:gd name="T67" fmla="*/ 103 h 401"/>
              <a:gd name="T68" fmla="*/ 144 w 335"/>
              <a:gd name="T69" fmla="*/ 116 h 401"/>
              <a:gd name="T70" fmla="*/ 130 w 335"/>
              <a:gd name="T71" fmla="*/ 129 h 401"/>
              <a:gd name="T72" fmla="*/ 125 w 335"/>
              <a:gd name="T73" fmla="*/ 145 h 401"/>
              <a:gd name="T74" fmla="*/ 107 w 335"/>
              <a:gd name="T75" fmla="*/ 173 h 401"/>
              <a:gd name="T76" fmla="*/ 104 w 335"/>
              <a:gd name="T77" fmla="*/ 185 h 401"/>
              <a:gd name="T78" fmla="*/ 103 w 335"/>
              <a:gd name="T79" fmla="*/ 206 h 401"/>
              <a:gd name="T80" fmla="*/ 82 w 335"/>
              <a:gd name="T81" fmla="*/ 223 h 401"/>
              <a:gd name="T82" fmla="*/ 73 w 335"/>
              <a:gd name="T83" fmla="*/ 252 h 401"/>
              <a:gd name="T84" fmla="*/ 67 w 335"/>
              <a:gd name="T85" fmla="*/ 254 h 401"/>
              <a:gd name="T86" fmla="*/ 51 w 335"/>
              <a:gd name="T87" fmla="*/ 269 h 401"/>
              <a:gd name="T88" fmla="*/ 38 w 335"/>
              <a:gd name="T89" fmla="*/ 279 h 401"/>
              <a:gd name="T90" fmla="*/ 22 w 335"/>
              <a:gd name="T91" fmla="*/ 287 h 401"/>
              <a:gd name="T92" fmla="*/ 12 w 335"/>
              <a:gd name="T93" fmla="*/ 300 h 401"/>
              <a:gd name="T94" fmla="*/ 13 w 335"/>
              <a:gd name="T95" fmla="*/ 322 h 401"/>
              <a:gd name="T96" fmla="*/ 9 w 335"/>
              <a:gd name="T97" fmla="*/ 338 h 401"/>
              <a:gd name="T98" fmla="*/ 18 w 335"/>
              <a:gd name="T99" fmla="*/ 348 h 401"/>
              <a:gd name="T100" fmla="*/ 11 w 335"/>
              <a:gd name="T101" fmla="*/ 367 h 401"/>
              <a:gd name="T102" fmla="*/ 22 w 335"/>
              <a:gd name="T103" fmla="*/ 377 h 401"/>
              <a:gd name="T104" fmla="*/ 28 w 335"/>
              <a:gd name="T105" fmla="*/ 398 h 401"/>
              <a:gd name="T106" fmla="*/ 63 w 335"/>
              <a:gd name="T107" fmla="*/ 381 h 401"/>
              <a:gd name="T108" fmla="*/ 83 w 335"/>
              <a:gd name="T109" fmla="*/ 37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5" h="401">
                <a:moveTo>
                  <a:pt x="97" y="363"/>
                </a:moveTo>
                <a:cubicBezTo>
                  <a:pt x="97" y="357"/>
                  <a:pt x="100" y="354"/>
                  <a:pt x="104" y="349"/>
                </a:cubicBezTo>
                <a:cubicBezTo>
                  <a:pt x="108" y="343"/>
                  <a:pt x="103" y="335"/>
                  <a:pt x="103" y="329"/>
                </a:cubicBezTo>
                <a:cubicBezTo>
                  <a:pt x="103" y="322"/>
                  <a:pt x="105" y="324"/>
                  <a:pt x="108" y="322"/>
                </a:cubicBezTo>
                <a:cubicBezTo>
                  <a:pt x="110" y="320"/>
                  <a:pt x="104" y="314"/>
                  <a:pt x="102" y="312"/>
                </a:cubicBezTo>
                <a:cubicBezTo>
                  <a:pt x="100" y="310"/>
                  <a:pt x="101" y="270"/>
                  <a:pt x="101" y="262"/>
                </a:cubicBezTo>
                <a:cubicBezTo>
                  <a:pt x="101" y="253"/>
                  <a:pt x="106" y="242"/>
                  <a:pt x="107" y="240"/>
                </a:cubicBezTo>
                <a:cubicBezTo>
                  <a:pt x="109" y="238"/>
                  <a:pt x="116" y="235"/>
                  <a:pt x="122" y="232"/>
                </a:cubicBezTo>
                <a:cubicBezTo>
                  <a:pt x="129" y="229"/>
                  <a:pt x="121" y="219"/>
                  <a:pt x="123" y="216"/>
                </a:cubicBezTo>
                <a:cubicBezTo>
                  <a:pt x="126" y="212"/>
                  <a:pt x="127" y="198"/>
                  <a:pt x="128" y="193"/>
                </a:cubicBezTo>
                <a:cubicBezTo>
                  <a:pt x="128" y="188"/>
                  <a:pt x="129" y="182"/>
                  <a:pt x="134" y="179"/>
                </a:cubicBezTo>
                <a:cubicBezTo>
                  <a:pt x="138" y="176"/>
                  <a:pt x="139" y="170"/>
                  <a:pt x="142" y="166"/>
                </a:cubicBezTo>
                <a:cubicBezTo>
                  <a:pt x="145" y="162"/>
                  <a:pt x="148" y="137"/>
                  <a:pt x="151" y="133"/>
                </a:cubicBezTo>
                <a:cubicBezTo>
                  <a:pt x="153" y="129"/>
                  <a:pt x="156" y="119"/>
                  <a:pt x="161" y="115"/>
                </a:cubicBezTo>
                <a:cubicBezTo>
                  <a:pt x="166" y="110"/>
                  <a:pt x="165" y="115"/>
                  <a:pt x="171" y="115"/>
                </a:cubicBezTo>
                <a:cubicBezTo>
                  <a:pt x="177" y="115"/>
                  <a:pt x="172" y="100"/>
                  <a:pt x="175" y="98"/>
                </a:cubicBezTo>
                <a:cubicBezTo>
                  <a:pt x="177" y="96"/>
                  <a:pt x="192" y="102"/>
                  <a:pt x="197" y="103"/>
                </a:cubicBezTo>
                <a:cubicBezTo>
                  <a:pt x="203" y="104"/>
                  <a:pt x="200" y="81"/>
                  <a:pt x="200" y="81"/>
                </a:cubicBezTo>
                <a:cubicBezTo>
                  <a:pt x="200" y="81"/>
                  <a:pt x="204" y="79"/>
                  <a:pt x="210" y="79"/>
                </a:cubicBezTo>
                <a:cubicBezTo>
                  <a:pt x="215" y="79"/>
                  <a:pt x="209" y="70"/>
                  <a:pt x="213" y="72"/>
                </a:cubicBezTo>
                <a:cubicBezTo>
                  <a:pt x="218" y="74"/>
                  <a:pt x="223" y="87"/>
                  <a:pt x="229" y="90"/>
                </a:cubicBezTo>
                <a:cubicBezTo>
                  <a:pt x="235" y="93"/>
                  <a:pt x="244" y="88"/>
                  <a:pt x="247" y="87"/>
                </a:cubicBezTo>
                <a:cubicBezTo>
                  <a:pt x="250" y="86"/>
                  <a:pt x="254" y="92"/>
                  <a:pt x="258" y="92"/>
                </a:cubicBezTo>
                <a:cubicBezTo>
                  <a:pt x="263" y="92"/>
                  <a:pt x="267" y="84"/>
                  <a:pt x="269" y="84"/>
                </a:cubicBezTo>
                <a:cubicBezTo>
                  <a:pt x="270" y="83"/>
                  <a:pt x="274" y="70"/>
                  <a:pt x="275" y="64"/>
                </a:cubicBezTo>
                <a:cubicBezTo>
                  <a:pt x="276" y="58"/>
                  <a:pt x="278" y="50"/>
                  <a:pt x="282" y="50"/>
                </a:cubicBezTo>
                <a:cubicBezTo>
                  <a:pt x="285" y="50"/>
                  <a:pt x="289" y="46"/>
                  <a:pt x="291" y="46"/>
                </a:cubicBezTo>
                <a:cubicBezTo>
                  <a:pt x="294" y="45"/>
                  <a:pt x="300" y="49"/>
                  <a:pt x="302" y="52"/>
                </a:cubicBezTo>
                <a:cubicBezTo>
                  <a:pt x="303" y="56"/>
                  <a:pt x="312" y="55"/>
                  <a:pt x="314" y="62"/>
                </a:cubicBezTo>
                <a:cubicBezTo>
                  <a:pt x="316" y="68"/>
                  <a:pt x="311" y="73"/>
                  <a:pt x="309" y="76"/>
                </a:cubicBezTo>
                <a:cubicBezTo>
                  <a:pt x="307" y="77"/>
                  <a:pt x="308" y="82"/>
                  <a:pt x="309" y="85"/>
                </a:cubicBezTo>
                <a:cubicBezTo>
                  <a:pt x="311" y="82"/>
                  <a:pt x="316" y="79"/>
                  <a:pt x="317" y="76"/>
                </a:cubicBezTo>
                <a:cubicBezTo>
                  <a:pt x="318" y="73"/>
                  <a:pt x="321" y="70"/>
                  <a:pt x="324" y="69"/>
                </a:cubicBezTo>
                <a:cubicBezTo>
                  <a:pt x="326" y="68"/>
                  <a:pt x="329" y="61"/>
                  <a:pt x="332" y="54"/>
                </a:cubicBezTo>
                <a:cubicBezTo>
                  <a:pt x="331" y="54"/>
                  <a:pt x="330" y="54"/>
                  <a:pt x="330" y="54"/>
                </a:cubicBezTo>
                <a:cubicBezTo>
                  <a:pt x="322" y="54"/>
                  <a:pt x="317" y="51"/>
                  <a:pt x="317" y="48"/>
                </a:cubicBezTo>
                <a:cubicBezTo>
                  <a:pt x="317" y="46"/>
                  <a:pt x="307" y="44"/>
                  <a:pt x="305" y="41"/>
                </a:cubicBezTo>
                <a:cubicBezTo>
                  <a:pt x="302" y="39"/>
                  <a:pt x="310" y="40"/>
                  <a:pt x="316" y="42"/>
                </a:cubicBezTo>
                <a:cubicBezTo>
                  <a:pt x="322" y="43"/>
                  <a:pt x="323" y="42"/>
                  <a:pt x="325" y="40"/>
                </a:cubicBezTo>
                <a:cubicBezTo>
                  <a:pt x="327" y="39"/>
                  <a:pt x="332" y="35"/>
                  <a:pt x="334" y="33"/>
                </a:cubicBezTo>
                <a:cubicBezTo>
                  <a:pt x="335" y="30"/>
                  <a:pt x="334" y="27"/>
                  <a:pt x="330" y="27"/>
                </a:cubicBezTo>
                <a:cubicBezTo>
                  <a:pt x="326" y="27"/>
                  <a:pt x="326" y="22"/>
                  <a:pt x="321" y="21"/>
                </a:cubicBezTo>
                <a:cubicBezTo>
                  <a:pt x="317" y="20"/>
                  <a:pt x="318" y="17"/>
                  <a:pt x="315" y="19"/>
                </a:cubicBezTo>
                <a:cubicBezTo>
                  <a:pt x="311" y="20"/>
                  <a:pt x="314" y="15"/>
                  <a:pt x="310" y="11"/>
                </a:cubicBezTo>
                <a:cubicBezTo>
                  <a:pt x="307" y="8"/>
                  <a:pt x="304" y="12"/>
                  <a:pt x="303" y="15"/>
                </a:cubicBezTo>
                <a:cubicBezTo>
                  <a:pt x="301" y="18"/>
                  <a:pt x="301" y="22"/>
                  <a:pt x="298" y="24"/>
                </a:cubicBezTo>
                <a:cubicBezTo>
                  <a:pt x="295" y="26"/>
                  <a:pt x="297" y="22"/>
                  <a:pt x="298" y="20"/>
                </a:cubicBezTo>
                <a:cubicBezTo>
                  <a:pt x="299" y="19"/>
                  <a:pt x="297" y="20"/>
                  <a:pt x="295" y="20"/>
                </a:cubicBezTo>
                <a:cubicBezTo>
                  <a:pt x="292" y="20"/>
                  <a:pt x="293" y="17"/>
                  <a:pt x="295" y="16"/>
                </a:cubicBezTo>
                <a:cubicBezTo>
                  <a:pt x="297" y="14"/>
                  <a:pt x="300" y="9"/>
                  <a:pt x="300" y="7"/>
                </a:cubicBezTo>
                <a:cubicBezTo>
                  <a:pt x="300" y="6"/>
                  <a:pt x="298" y="1"/>
                  <a:pt x="296" y="3"/>
                </a:cubicBezTo>
                <a:cubicBezTo>
                  <a:pt x="293" y="5"/>
                  <a:pt x="290" y="2"/>
                  <a:pt x="288" y="4"/>
                </a:cubicBezTo>
                <a:cubicBezTo>
                  <a:pt x="286" y="6"/>
                  <a:pt x="283" y="15"/>
                  <a:pt x="283" y="20"/>
                </a:cubicBezTo>
                <a:cubicBezTo>
                  <a:pt x="283" y="25"/>
                  <a:pt x="280" y="24"/>
                  <a:pt x="278" y="24"/>
                </a:cubicBezTo>
                <a:cubicBezTo>
                  <a:pt x="275" y="24"/>
                  <a:pt x="279" y="4"/>
                  <a:pt x="280" y="2"/>
                </a:cubicBezTo>
                <a:cubicBezTo>
                  <a:pt x="281" y="0"/>
                  <a:pt x="276" y="4"/>
                  <a:pt x="273" y="8"/>
                </a:cubicBezTo>
                <a:cubicBezTo>
                  <a:pt x="270" y="12"/>
                  <a:pt x="267" y="19"/>
                  <a:pt x="265" y="22"/>
                </a:cubicBezTo>
                <a:cubicBezTo>
                  <a:pt x="263" y="26"/>
                  <a:pt x="261" y="36"/>
                  <a:pt x="258" y="40"/>
                </a:cubicBezTo>
                <a:cubicBezTo>
                  <a:pt x="255" y="45"/>
                  <a:pt x="256" y="32"/>
                  <a:pt x="258" y="29"/>
                </a:cubicBezTo>
                <a:cubicBezTo>
                  <a:pt x="260" y="27"/>
                  <a:pt x="261" y="19"/>
                  <a:pt x="263" y="17"/>
                </a:cubicBezTo>
                <a:cubicBezTo>
                  <a:pt x="265" y="14"/>
                  <a:pt x="269" y="8"/>
                  <a:pt x="266" y="9"/>
                </a:cubicBezTo>
                <a:cubicBezTo>
                  <a:pt x="263" y="9"/>
                  <a:pt x="260" y="4"/>
                  <a:pt x="257" y="6"/>
                </a:cubicBezTo>
                <a:cubicBezTo>
                  <a:pt x="255" y="8"/>
                  <a:pt x="254" y="5"/>
                  <a:pt x="251" y="3"/>
                </a:cubicBezTo>
                <a:cubicBezTo>
                  <a:pt x="249" y="2"/>
                  <a:pt x="249" y="8"/>
                  <a:pt x="251" y="11"/>
                </a:cubicBezTo>
                <a:cubicBezTo>
                  <a:pt x="252" y="13"/>
                  <a:pt x="248" y="15"/>
                  <a:pt x="248" y="18"/>
                </a:cubicBezTo>
                <a:cubicBezTo>
                  <a:pt x="248" y="20"/>
                  <a:pt x="246" y="18"/>
                  <a:pt x="245" y="17"/>
                </a:cubicBezTo>
                <a:cubicBezTo>
                  <a:pt x="243" y="16"/>
                  <a:pt x="244" y="22"/>
                  <a:pt x="245" y="24"/>
                </a:cubicBezTo>
                <a:cubicBezTo>
                  <a:pt x="246" y="27"/>
                  <a:pt x="241" y="23"/>
                  <a:pt x="240" y="21"/>
                </a:cubicBezTo>
                <a:cubicBezTo>
                  <a:pt x="239" y="19"/>
                  <a:pt x="237" y="21"/>
                  <a:pt x="234" y="22"/>
                </a:cubicBezTo>
                <a:cubicBezTo>
                  <a:pt x="231" y="23"/>
                  <a:pt x="231" y="24"/>
                  <a:pt x="231" y="27"/>
                </a:cubicBezTo>
                <a:cubicBezTo>
                  <a:pt x="231" y="30"/>
                  <a:pt x="238" y="35"/>
                  <a:pt x="237" y="36"/>
                </a:cubicBezTo>
                <a:cubicBezTo>
                  <a:pt x="236" y="38"/>
                  <a:pt x="235" y="43"/>
                  <a:pt x="236" y="47"/>
                </a:cubicBezTo>
                <a:cubicBezTo>
                  <a:pt x="236" y="51"/>
                  <a:pt x="232" y="42"/>
                  <a:pt x="230" y="44"/>
                </a:cubicBezTo>
                <a:cubicBezTo>
                  <a:pt x="228" y="47"/>
                  <a:pt x="227" y="38"/>
                  <a:pt x="229" y="37"/>
                </a:cubicBezTo>
                <a:cubicBezTo>
                  <a:pt x="231" y="35"/>
                  <a:pt x="229" y="29"/>
                  <a:pt x="225" y="33"/>
                </a:cubicBezTo>
                <a:cubicBezTo>
                  <a:pt x="221" y="36"/>
                  <a:pt x="223" y="29"/>
                  <a:pt x="217" y="30"/>
                </a:cubicBezTo>
                <a:cubicBezTo>
                  <a:pt x="212" y="32"/>
                  <a:pt x="207" y="34"/>
                  <a:pt x="206" y="37"/>
                </a:cubicBezTo>
                <a:cubicBezTo>
                  <a:pt x="205" y="40"/>
                  <a:pt x="214" y="42"/>
                  <a:pt x="218" y="44"/>
                </a:cubicBezTo>
                <a:cubicBezTo>
                  <a:pt x="221" y="46"/>
                  <a:pt x="219" y="50"/>
                  <a:pt x="220" y="52"/>
                </a:cubicBezTo>
                <a:cubicBezTo>
                  <a:pt x="221" y="54"/>
                  <a:pt x="213" y="46"/>
                  <a:pt x="210" y="45"/>
                </a:cubicBezTo>
                <a:cubicBezTo>
                  <a:pt x="207" y="45"/>
                  <a:pt x="210" y="50"/>
                  <a:pt x="210" y="53"/>
                </a:cubicBezTo>
                <a:cubicBezTo>
                  <a:pt x="210" y="55"/>
                  <a:pt x="208" y="50"/>
                  <a:pt x="206" y="48"/>
                </a:cubicBezTo>
                <a:cubicBezTo>
                  <a:pt x="204" y="46"/>
                  <a:pt x="205" y="56"/>
                  <a:pt x="201" y="57"/>
                </a:cubicBezTo>
                <a:cubicBezTo>
                  <a:pt x="198" y="58"/>
                  <a:pt x="201" y="49"/>
                  <a:pt x="201" y="48"/>
                </a:cubicBezTo>
                <a:cubicBezTo>
                  <a:pt x="201" y="47"/>
                  <a:pt x="198" y="51"/>
                  <a:pt x="196" y="55"/>
                </a:cubicBezTo>
                <a:cubicBezTo>
                  <a:pt x="193" y="59"/>
                  <a:pt x="193" y="54"/>
                  <a:pt x="194" y="51"/>
                </a:cubicBezTo>
                <a:cubicBezTo>
                  <a:pt x="195" y="48"/>
                  <a:pt x="192" y="46"/>
                  <a:pt x="187" y="46"/>
                </a:cubicBezTo>
                <a:cubicBezTo>
                  <a:pt x="181" y="45"/>
                  <a:pt x="185" y="41"/>
                  <a:pt x="185" y="38"/>
                </a:cubicBezTo>
                <a:cubicBezTo>
                  <a:pt x="185" y="34"/>
                  <a:pt x="182" y="38"/>
                  <a:pt x="179" y="43"/>
                </a:cubicBezTo>
                <a:cubicBezTo>
                  <a:pt x="177" y="47"/>
                  <a:pt x="176" y="46"/>
                  <a:pt x="179" y="52"/>
                </a:cubicBezTo>
                <a:cubicBezTo>
                  <a:pt x="181" y="58"/>
                  <a:pt x="173" y="55"/>
                  <a:pt x="172" y="58"/>
                </a:cubicBezTo>
                <a:cubicBezTo>
                  <a:pt x="171" y="61"/>
                  <a:pt x="173" y="62"/>
                  <a:pt x="177" y="63"/>
                </a:cubicBezTo>
                <a:cubicBezTo>
                  <a:pt x="181" y="65"/>
                  <a:pt x="179" y="70"/>
                  <a:pt x="180" y="72"/>
                </a:cubicBezTo>
                <a:cubicBezTo>
                  <a:pt x="180" y="74"/>
                  <a:pt x="172" y="71"/>
                  <a:pt x="171" y="74"/>
                </a:cubicBezTo>
                <a:cubicBezTo>
                  <a:pt x="170" y="77"/>
                  <a:pt x="168" y="79"/>
                  <a:pt x="165" y="80"/>
                </a:cubicBezTo>
                <a:cubicBezTo>
                  <a:pt x="161" y="80"/>
                  <a:pt x="162" y="82"/>
                  <a:pt x="165" y="84"/>
                </a:cubicBezTo>
                <a:cubicBezTo>
                  <a:pt x="168" y="87"/>
                  <a:pt x="165" y="87"/>
                  <a:pt x="163" y="86"/>
                </a:cubicBezTo>
                <a:cubicBezTo>
                  <a:pt x="161" y="86"/>
                  <a:pt x="157" y="89"/>
                  <a:pt x="155" y="90"/>
                </a:cubicBezTo>
                <a:cubicBezTo>
                  <a:pt x="152" y="92"/>
                  <a:pt x="149" y="94"/>
                  <a:pt x="147" y="91"/>
                </a:cubicBezTo>
                <a:cubicBezTo>
                  <a:pt x="145" y="89"/>
                  <a:pt x="141" y="89"/>
                  <a:pt x="141" y="93"/>
                </a:cubicBezTo>
                <a:cubicBezTo>
                  <a:pt x="141" y="97"/>
                  <a:pt x="136" y="100"/>
                  <a:pt x="136" y="102"/>
                </a:cubicBezTo>
                <a:cubicBezTo>
                  <a:pt x="136" y="104"/>
                  <a:pt x="141" y="104"/>
                  <a:pt x="145" y="103"/>
                </a:cubicBezTo>
                <a:cubicBezTo>
                  <a:pt x="148" y="102"/>
                  <a:pt x="143" y="107"/>
                  <a:pt x="140" y="110"/>
                </a:cubicBezTo>
                <a:cubicBezTo>
                  <a:pt x="138" y="114"/>
                  <a:pt x="143" y="113"/>
                  <a:pt x="146" y="111"/>
                </a:cubicBezTo>
                <a:cubicBezTo>
                  <a:pt x="149" y="110"/>
                  <a:pt x="148" y="115"/>
                  <a:pt x="144" y="116"/>
                </a:cubicBezTo>
                <a:cubicBezTo>
                  <a:pt x="141" y="118"/>
                  <a:pt x="137" y="118"/>
                  <a:pt x="135" y="122"/>
                </a:cubicBezTo>
                <a:cubicBezTo>
                  <a:pt x="132" y="126"/>
                  <a:pt x="139" y="126"/>
                  <a:pt x="144" y="127"/>
                </a:cubicBezTo>
                <a:cubicBezTo>
                  <a:pt x="150" y="128"/>
                  <a:pt x="128" y="125"/>
                  <a:pt x="130" y="129"/>
                </a:cubicBezTo>
                <a:cubicBezTo>
                  <a:pt x="132" y="133"/>
                  <a:pt x="126" y="136"/>
                  <a:pt x="126" y="138"/>
                </a:cubicBezTo>
                <a:cubicBezTo>
                  <a:pt x="126" y="141"/>
                  <a:pt x="131" y="140"/>
                  <a:pt x="134" y="140"/>
                </a:cubicBezTo>
                <a:cubicBezTo>
                  <a:pt x="137" y="140"/>
                  <a:pt x="128" y="145"/>
                  <a:pt x="125" y="145"/>
                </a:cubicBezTo>
                <a:cubicBezTo>
                  <a:pt x="122" y="145"/>
                  <a:pt x="117" y="149"/>
                  <a:pt x="118" y="153"/>
                </a:cubicBezTo>
                <a:cubicBezTo>
                  <a:pt x="118" y="157"/>
                  <a:pt x="115" y="159"/>
                  <a:pt x="111" y="162"/>
                </a:cubicBezTo>
                <a:cubicBezTo>
                  <a:pt x="108" y="164"/>
                  <a:pt x="106" y="170"/>
                  <a:pt x="107" y="173"/>
                </a:cubicBezTo>
                <a:cubicBezTo>
                  <a:pt x="107" y="175"/>
                  <a:pt x="109" y="174"/>
                  <a:pt x="115" y="178"/>
                </a:cubicBezTo>
                <a:cubicBezTo>
                  <a:pt x="121" y="182"/>
                  <a:pt x="110" y="178"/>
                  <a:pt x="107" y="178"/>
                </a:cubicBezTo>
                <a:cubicBezTo>
                  <a:pt x="103" y="179"/>
                  <a:pt x="100" y="184"/>
                  <a:pt x="104" y="185"/>
                </a:cubicBezTo>
                <a:cubicBezTo>
                  <a:pt x="107" y="187"/>
                  <a:pt x="104" y="189"/>
                  <a:pt x="104" y="194"/>
                </a:cubicBezTo>
                <a:cubicBezTo>
                  <a:pt x="105" y="199"/>
                  <a:pt x="100" y="202"/>
                  <a:pt x="97" y="206"/>
                </a:cubicBezTo>
                <a:cubicBezTo>
                  <a:pt x="94" y="209"/>
                  <a:pt x="101" y="208"/>
                  <a:pt x="103" y="206"/>
                </a:cubicBezTo>
                <a:cubicBezTo>
                  <a:pt x="106" y="205"/>
                  <a:pt x="98" y="213"/>
                  <a:pt x="95" y="215"/>
                </a:cubicBezTo>
                <a:cubicBezTo>
                  <a:pt x="93" y="217"/>
                  <a:pt x="90" y="218"/>
                  <a:pt x="90" y="222"/>
                </a:cubicBezTo>
                <a:cubicBezTo>
                  <a:pt x="90" y="227"/>
                  <a:pt x="86" y="222"/>
                  <a:pt x="82" y="223"/>
                </a:cubicBezTo>
                <a:cubicBezTo>
                  <a:pt x="78" y="224"/>
                  <a:pt x="73" y="236"/>
                  <a:pt x="71" y="238"/>
                </a:cubicBezTo>
                <a:cubicBezTo>
                  <a:pt x="69" y="241"/>
                  <a:pt x="66" y="246"/>
                  <a:pt x="65" y="248"/>
                </a:cubicBezTo>
                <a:cubicBezTo>
                  <a:pt x="64" y="250"/>
                  <a:pt x="70" y="252"/>
                  <a:pt x="73" y="252"/>
                </a:cubicBezTo>
                <a:cubicBezTo>
                  <a:pt x="77" y="252"/>
                  <a:pt x="82" y="249"/>
                  <a:pt x="84" y="248"/>
                </a:cubicBezTo>
                <a:cubicBezTo>
                  <a:pt x="87" y="246"/>
                  <a:pt x="77" y="256"/>
                  <a:pt x="73" y="258"/>
                </a:cubicBezTo>
                <a:cubicBezTo>
                  <a:pt x="70" y="259"/>
                  <a:pt x="69" y="254"/>
                  <a:pt x="67" y="254"/>
                </a:cubicBezTo>
                <a:cubicBezTo>
                  <a:pt x="66" y="254"/>
                  <a:pt x="65" y="257"/>
                  <a:pt x="64" y="259"/>
                </a:cubicBezTo>
                <a:cubicBezTo>
                  <a:pt x="63" y="261"/>
                  <a:pt x="56" y="260"/>
                  <a:pt x="53" y="261"/>
                </a:cubicBezTo>
                <a:cubicBezTo>
                  <a:pt x="51" y="263"/>
                  <a:pt x="49" y="266"/>
                  <a:pt x="51" y="269"/>
                </a:cubicBezTo>
                <a:cubicBezTo>
                  <a:pt x="52" y="272"/>
                  <a:pt x="51" y="273"/>
                  <a:pt x="52" y="277"/>
                </a:cubicBezTo>
                <a:cubicBezTo>
                  <a:pt x="53" y="281"/>
                  <a:pt x="50" y="276"/>
                  <a:pt x="45" y="275"/>
                </a:cubicBezTo>
                <a:cubicBezTo>
                  <a:pt x="40" y="273"/>
                  <a:pt x="41" y="277"/>
                  <a:pt x="38" y="279"/>
                </a:cubicBezTo>
                <a:cubicBezTo>
                  <a:pt x="34" y="282"/>
                  <a:pt x="28" y="280"/>
                  <a:pt x="25" y="282"/>
                </a:cubicBezTo>
                <a:cubicBezTo>
                  <a:pt x="23" y="283"/>
                  <a:pt x="26" y="284"/>
                  <a:pt x="29" y="287"/>
                </a:cubicBezTo>
                <a:cubicBezTo>
                  <a:pt x="33" y="289"/>
                  <a:pt x="27" y="288"/>
                  <a:pt x="22" y="287"/>
                </a:cubicBezTo>
                <a:cubicBezTo>
                  <a:pt x="17" y="287"/>
                  <a:pt x="19" y="290"/>
                  <a:pt x="19" y="293"/>
                </a:cubicBezTo>
                <a:cubicBezTo>
                  <a:pt x="19" y="296"/>
                  <a:pt x="12" y="294"/>
                  <a:pt x="10" y="296"/>
                </a:cubicBezTo>
                <a:cubicBezTo>
                  <a:pt x="8" y="299"/>
                  <a:pt x="15" y="300"/>
                  <a:pt x="12" y="300"/>
                </a:cubicBezTo>
                <a:cubicBezTo>
                  <a:pt x="9" y="300"/>
                  <a:pt x="3" y="302"/>
                  <a:pt x="6" y="306"/>
                </a:cubicBezTo>
                <a:cubicBezTo>
                  <a:pt x="9" y="310"/>
                  <a:pt x="9" y="310"/>
                  <a:pt x="12" y="317"/>
                </a:cubicBezTo>
                <a:cubicBezTo>
                  <a:pt x="15" y="324"/>
                  <a:pt x="19" y="322"/>
                  <a:pt x="13" y="322"/>
                </a:cubicBezTo>
                <a:cubicBezTo>
                  <a:pt x="7" y="321"/>
                  <a:pt x="8" y="324"/>
                  <a:pt x="11" y="328"/>
                </a:cubicBezTo>
                <a:cubicBezTo>
                  <a:pt x="13" y="331"/>
                  <a:pt x="12" y="330"/>
                  <a:pt x="6" y="332"/>
                </a:cubicBezTo>
                <a:cubicBezTo>
                  <a:pt x="0" y="335"/>
                  <a:pt x="6" y="334"/>
                  <a:pt x="9" y="338"/>
                </a:cubicBezTo>
                <a:cubicBezTo>
                  <a:pt x="12" y="341"/>
                  <a:pt x="7" y="342"/>
                  <a:pt x="11" y="343"/>
                </a:cubicBezTo>
                <a:cubicBezTo>
                  <a:pt x="14" y="345"/>
                  <a:pt x="6" y="349"/>
                  <a:pt x="11" y="352"/>
                </a:cubicBezTo>
                <a:cubicBezTo>
                  <a:pt x="15" y="355"/>
                  <a:pt x="15" y="352"/>
                  <a:pt x="18" y="348"/>
                </a:cubicBezTo>
                <a:cubicBezTo>
                  <a:pt x="22" y="344"/>
                  <a:pt x="19" y="351"/>
                  <a:pt x="16" y="356"/>
                </a:cubicBezTo>
                <a:cubicBezTo>
                  <a:pt x="14" y="362"/>
                  <a:pt x="13" y="355"/>
                  <a:pt x="8" y="357"/>
                </a:cubicBezTo>
                <a:cubicBezTo>
                  <a:pt x="3" y="358"/>
                  <a:pt x="10" y="361"/>
                  <a:pt x="11" y="367"/>
                </a:cubicBezTo>
                <a:cubicBezTo>
                  <a:pt x="12" y="373"/>
                  <a:pt x="11" y="371"/>
                  <a:pt x="15" y="371"/>
                </a:cubicBezTo>
                <a:cubicBezTo>
                  <a:pt x="20" y="371"/>
                  <a:pt x="19" y="370"/>
                  <a:pt x="21" y="367"/>
                </a:cubicBezTo>
                <a:cubicBezTo>
                  <a:pt x="24" y="364"/>
                  <a:pt x="20" y="373"/>
                  <a:pt x="22" y="377"/>
                </a:cubicBezTo>
                <a:cubicBezTo>
                  <a:pt x="23" y="381"/>
                  <a:pt x="18" y="376"/>
                  <a:pt x="15" y="378"/>
                </a:cubicBezTo>
                <a:cubicBezTo>
                  <a:pt x="12" y="381"/>
                  <a:pt x="14" y="386"/>
                  <a:pt x="17" y="388"/>
                </a:cubicBezTo>
                <a:cubicBezTo>
                  <a:pt x="19" y="390"/>
                  <a:pt x="24" y="395"/>
                  <a:pt x="28" y="398"/>
                </a:cubicBezTo>
                <a:cubicBezTo>
                  <a:pt x="32" y="401"/>
                  <a:pt x="37" y="400"/>
                  <a:pt x="42" y="398"/>
                </a:cubicBezTo>
                <a:cubicBezTo>
                  <a:pt x="46" y="397"/>
                  <a:pt x="45" y="400"/>
                  <a:pt x="49" y="398"/>
                </a:cubicBezTo>
                <a:cubicBezTo>
                  <a:pt x="53" y="395"/>
                  <a:pt x="58" y="389"/>
                  <a:pt x="63" y="381"/>
                </a:cubicBezTo>
                <a:cubicBezTo>
                  <a:pt x="68" y="372"/>
                  <a:pt x="70" y="372"/>
                  <a:pt x="74" y="372"/>
                </a:cubicBezTo>
                <a:cubicBezTo>
                  <a:pt x="78" y="372"/>
                  <a:pt x="78" y="369"/>
                  <a:pt x="78" y="364"/>
                </a:cubicBezTo>
                <a:cubicBezTo>
                  <a:pt x="78" y="359"/>
                  <a:pt x="80" y="370"/>
                  <a:pt x="83" y="375"/>
                </a:cubicBezTo>
                <a:cubicBezTo>
                  <a:pt x="85" y="376"/>
                  <a:pt x="88" y="378"/>
                  <a:pt x="91" y="379"/>
                </a:cubicBezTo>
                <a:cubicBezTo>
                  <a:pt x="96" y="380"/>
                  <a:pt x="96" y="369"/>
                  <a:pt x="97" y="36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10"/>
          <p:cNvSpPr>
            <a:spLocks/>
          </p:cNvSpPr>
          <p:nvPr userDrawn="1"/>
        </p:nvSpPr>
        <p:spPr bwMode="auto">
          <a:xfrm>
            <a:off x="4231743" y="1441319"/>
            <a:ext cx="675973" cy="1475234"/>
          </a:xfrm>
          <a:custGeom>
            <a:avLst/>
            <a:gdLst>
              <a:gd name="T0" fmla="*/ 136 w 140"/>
              <a:gd name="T1" fmla="*/ 215 h 307"/>
              <a:gd name="T2" fmla="*/ 129 w 140"/>
              <a:gd name="T3" fmla="*/ 204 h 307"/>
              <a:gd name="T4" fmla="*/ 131 w 140"/>
              <a:gd name="T5" fmla="*/ 191 h 307"/>
              <a:gd name="T6" fmla="*/ 124 w 140"/>
              <a:gd name="T7" fmla="*/ 177 h 307"/>
              <a:gd name="T8" fmla="*/ 122 w 140"/>
              <a:gd name="T9" fmla="*/ 151 h 307"/>
              <a:gd name="T10" fmla="*/ 127 w 140"/>
              <a:gd name="T11" fmla="*/ 141 h 307"/>
              <a:gd name="T12" fmla="*/ 112 w 140"/>
              <a:gd name="T13" fmla="*/ 100 h 307"/>
              <a:gd name="T14" fmla="*/ 121 w 140"/>
              <a:gd name="T15" fmla="*/ 83 h 307"/>
              <a:gd name="T16" fmla="*/ 103 w 140"/>
              <a:gd name="T17" fmla="*/ 60 h 307"/>
              <a:gd name="T18" fmla="*/ 109 w 140"/>
              <a:gd name="T19" fmla="*/ 43 h 307"/>
              <a:gd name="T20" fmla="*/ 109 w 140"/>
              <a:gd name="T21" fmla="*/ 40 h 307"/>
              <a:gd name="T22" fmla="*/ 109 w 140"/>
              <a:gd name="T23" fmla="*/ 31 h 307"/>
              <a:gd name="T24" fmla="*/ 114 w 140"/>
              <a:gd name="T25" fmla="*/ 17 h 307"/>
              <a:gd name="T26" fmla="*/ 102 w 140"/>
              <a:gd name="T27" fmla="*/ 7 h 307"/>
              <a:gd name="T28" fmla="*/ 91 w 140"/>
              <a:gd name="T29" fmla="*/ 1 h 307"/>
              <a:gd name="T30" fmla="*/ 82 w 140"/>
              <a:gd name="T31" fmla="*/ 5 h 307"/>
              <a:gd name="T32" fmla="*/ 75 w 140"/>
              <a:gd name="T33" fmla="*/ 19 h 307"/>
              <a:gd name="T34" fmla="*/ 69 w 140"/>
              <a:gd name="T35" fmla="*/ 39 h 307"/>
              <a:gd name="T36" fmla="*/ 58 w 140"/>
              <a:gd name="T37" fmla="*/ 47 h 307"/>
              <a:gd name="T38" fmla="*/ 47 w 140"/>
              <a:gd name="T39" fmla="*/ 42 h 307"/>
              <a:gd name="T40" fmla="*/ 29 w 140"/>
              <a:gd name="T41" fmla="*/ 45 h 307"/>
              <a:gd name="T42" fmla="*/ 13 w 140"/>
              <a:gd name="T43" fmla="*/ 27 h 307"/>
              <a:gd name="T44" fmla="*/ 10 w 140"/>
              <a:gd name="T45" fmla="*/ 34 h 307"/>
              <a:gd name="T46" fmla="*/ 0 w 140"/>
              <a:gd name="T47" fmla="*/ 36 h 307"/>
              <a:gd name="T48" fmla="*/ 0 w 140"/>
              <a:gd name="T49" fmla="*/ 40 h 307"/>
              <a:gd name="T50" fmla="*/ 18 w 140"/>
              <a:gd name="T51" fmla="*/ 46 h 307"/>
              <a:gd name="T52" fmla="*/ 30 w 140"/>
              <a:gd name="T53" fmla="*/ 54 h 307"/>
              <a:gd name="T54" fmla="*/ 41 w 140"/>
              <a:gd name="T55" fmla="*/ 71 h 307"/>
              <a:gd name="T56" fmla="*/ 43 w 140"/>
              <a:gd name="T57" fmla="*/ 81 h 307"/>
              <a:gd name="T58" fmla="*/ 44 w 140"/>
              <a:gd name="T59" fmla="*/ 90 h 307"/>
              <a:gd name="T60" fmla="*/ 44 w 140"/>
              <a:gd name="T61" fmla="*/ 98 h 307"/>
              <a:gd name="T62" fmla="*/ 50 w 140"/>
              <a:gd name="T63" fmla="*/ 111 h 307"/>
              <a:gd name="T64" fmla="*/ 45 w 140"/>
              <a:gd name="T65" fmla="*/ 128 h 307"/>
              <a:gd name="T66" fmla="*/ 47 w 140"/>
              <a:gd name="T67" fmla="*/ 132 h 307"/>
              <a:gd name="T68" fmla="*/ 49 w 140"/>
              <a:gd name="T69" fmla="*/ 145 h 307"/>
              <a:gd name="T70" fmla="*/ 50 w 140"/>
              <a:gd name="T71" fmla="*/ 145 h 307"/>
              <a:gd name="T72" fmla="*/ 60 w 140"/>
              <a:gd name="T73" fmla="*/ 153 h 307"/>
              <a:gd name="T74" fmla="*/ 58 w 140"/>
              <a:gd name="T75" fmla="*/ 169 h 307"/>
              <a:gd name="T76" fmla="*/ 45 w 140"/>
              <a:gd name="T77" fmla="*/ 188 h 307"/>
              <a:gd name="T78" fmla="*/ 28 w 140"/>
              <a:gd name="T79" fmla="*/ 210 h 307"/>
              <a:gd name="T80" fmla="*/ 12 w 140"/>
              <a:gd name="T81" fmla="*/ 231 h 307"/>
              <a:gd name="T82" fmla="*/ 13 w 140"/>
              <a:gd name="T83" fmla="*/ 241 h 307"/>
              <a:gd name="T84" fmla="*/ 17 w 140"/>
              <a:gd name="T85" fmla="*/ 269 h 307"/>
              <a:gd name="T86" fmla="*/ 14 w 140"/>
              <a:gd name="T87" fmla="*/ 283 h 307"/>
              <a:gd name="T88" fmla="*/ 20 w 140"/>
              <a:gd name="T89" fmla="*/ 291 h 307"/>
              <a:gd name="T90" fmla="*/ 28 w 140"/>
              <a:gd name="T91" fmla="*/ 298 h 307"/>
              <a:gd name="T92" fmla="*/ 34 w 140"/>
              <a:gd name="T93" fmla="*/ 305 h 307"/>
              <a:gd name="T94" fmla="*/ 49 w 140"/>
              <a:gd name="T95" fmla="*/ 305 h 307"/>
              <a:gd name="T96" fmla="*/ 61 w 140"/>
              <a:gd name="T97" fmla="*/ 300 h 307"/>
              <a:gd name="T98" fmla="*/ 80 w 140"/>
              <a:gd name="T99" fmla="*/ 296 h 307"/>
              <a:gd name="T100" fmla="*/ 89 w 140"/>
              <a:gd name="T101" fmla="*/ 294 h 307"/>
              <a:gd name="T102" fmla="*/ 96 w 140"/>
              <a:gd name="T103" fmla="*/ 294 h 307"/>
              <a:gd name="T104" fmla="*/ 132 w 140"/>
              <a:gd name="T105" fmla="*/ 248 h 307"/>
              <a:gd name="T106" fmla="*/ 136 w 140"/>
              <a:gd name="T107" fmla="*/ 21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307">
                <a:moveTo>
                  <a:pt x="136" y="215"/>
                </a:moveTo>
                <a:cubicBezTo>
                  <a:pt x="132" y="210"/>
                  <a:pt x="127" y="210"/>
                  <a:pt x="129" y="204"/>
                </a:cubicBezTo>
                <a:cubicBezTo>
                  <a:pt x="131" y="198"/>
                  <a:pt x="135" y="194"/>
                  <a:pt x="131" y="191"/>
                </a:cubicBezTo>
                <a:cubicBezTo>
                  <a:pt x="126" y="187"/>
                  <a:pt x="124" y="182"/>
                  <a:pt x="124" y="177"/>
                </a:cubicBezTo>
                <a:cubicBezTo>
                  <a:pt x="124" y="172"/>
                  <a:pt x="119" y="156"/>
                  <a:pt x="122" y="151"/>
                </a:cubicBezTo>
                <a:cubicBezTo>
                  <a:pt x="125" y="147"/>
                  <a:pt x="127" y="144"/>
                  <a:pt x="127" y="141"/>
                </a:cubicBezTo>
                <a:cubicBezTo>
                  <a:pt x="127" y="138"/>
                  <a:pt x="109" y="105"/>
                  <a:pt x="112" y="100"/>
                </a:cubicBezTo>
                <a:cubicBezTo>
                  <a:pt x="115" y="96"/>
                  <a:pt x="121" y="89"/>
                  <a:pt x="121" y="83"/>
                </a:cubicBezTo>
                <a:cubicBezTo>
                  <a:pt x="120" y="77"/>
                  <a:pt x="103" y="66"/>
                  <a:pt x="103" y="60"/>
                </a:cubicBezTo>
                <a:cubicBezTo>
                  <a:pt x="103" y="53"/>
                  <a:pt x="110" y="47"/>
                  <a:pt x="109" y="43"/>
                </a:cubicBezTo>
                <a:cubicBezTo>
                  <a:pt x="108" y="42"/>
                  <a:pt x="109" y="41"/>
                  <a:pt x="109" y="40"/>
                </a:cubicBezTo>
                <a:cubicBezTo>
                  <a:pt x="108" y="37"/>
                  <a:pt x="107" y="32"/>
                  <a:pt x="109" y="31"/>
                </a:cubicBezTo>
                <a:cubicBezTo>
                  <a:pt x="111" y="28"/>
                  <a:pt x="116" y="23"/>
                  <a:pt x="114" y="17"/>
                </a:cubicBezTo>
                <a:cubicBezTo>
                  <a:pt x="112" y="10"/>
                  <a:pt x="103" y="11"/>
                  <a:pt x="102" y="7"/>
                </a:cubicBezTo>
                <a:cubicBezTo>
                  <a:pt x="100" y="4"/>
                  <a:pt x="94" y="0"/>
                  <a:pt x="91" y="1"/>
                </a:cubicBezTo>
                <a:cubicBezTo>
                  <a:pt x="89" y="1"/>
                  <a:pt x="85" y="5"/>
                  <a:pt x="82" y="5"/>
                </a:cubicBezTo>
                <a:cubicBezTo>
                  <a:pt x="78" y="5"/>
                  <a:pt x="76" y="13"/>
                  <a:pt x="75" y="19"/>
                </a:cubicBezTo>
                <a:cubicBezTo>
                  <a:pt x="74" y="25"/>
                  <a:pt x="70" y="38"/>
                  <a:pt x="69" y="39"/>
                </a:cubicBezTo>
                <a:cubicBezTo>
                  <a:pt x="67" y="39"/>
                  <a:pt x="63" y="47"/>
                  <a:pt x="58" y="47"/>
                </a:cubicBezTo>
                <a:cubicBezTo>
                  <a:pt x="54" y="47"/>
                  <a:pt x="50" y="41"/>
                  <a:pt x="47" y="42"/>
                </a:cubicBezTo>
                <a:cubicBezTo>
                  <a:pt x="44" y="43"/>
                  <a:pt x="35" y="48"/>
                  <a:pt x="29" y="45"/>
                </a:cubicBezTo>
                <a:cubicBezTo>
                  <a:pt x="23" y="42"/>
                  <a:pt x="18" y="29"/>
                  <a:pt x="13" y="27"/>
                </a:cubicBezTo>
                <a:cubicBezTo>
                  <a:pt x="9" y="25"/>
                  <a:pt x="15" y="34"/>
                  <a:pt x="10" y="34"/>
                </a:cubicBezTo>
                <a:cubicBezTo>
                  <a:pt x="4" y="34"/>
                  <a:pt x="0" y="36"/>
                  <a:pt x="0" y="36"/>
                </a:cubicBezTo>
                <a:cubicBezTo>
                  <a:pt x="0" y="36"/>
                  <a:pt x="0" y="38"/>
                  <a:pt x="0" y="40"/>
                </a:cubicBezTo>
                <a:cubicBezTo>
                  <a:pt x="8" y="42"/>
                  <a:pt x="15" y="44"/>
                  <a:pt x="18" y="46"/>
                </a:cubicBezTo>
                <a:cubicBezTo>
                  <a:pt x="23" y="50"/>
                  <a:pt x="26" y="51"/>
                  <a:pt x="30" y="54"/>
                </a:cubicBezTo>
                <a:cubicBezTo>
                  <a:pt x="34" y="56"/>
                  <a:pt x="38" y="68"/>
                  <a:pt x="41" y="71"/>
                </a:cubicBezTo>
                <a:cubicBezTo>
                  <a:pt x="44" y="75"/>
                  <a:pt x="43" y="77"/>
                  <a:pt x="43" y="81"/>
                </a:cubicBezTo>
                <a:cubicBezTo>
                  <a:pt x="42" y="84"/>
                  <a:pt x="43" y="87"/>
                  <a:pt x="44" y="90"/>
                </a:cubicBezTo>
                <a:cubicBezTo>
                  <a:pt x="45" y="93"/>
                  <a:pt x="44" y="94"/>
                  <a:pt x="44" y="98"/>
                </a:cubicBezTo>
                <a:cubicBezTo>
                  <a:pt x="44" y="102"/>
                  <a:pt x="50" y="106"/>
                  <a:pt x="50" y="111"/>
                </a:cubicBezTo>
                <a:cubicBezTo>
                  <a:pt x="50" y="116"/>
                  <a:pt x="45" y="125"/>
                  <a:pt x="45" y="128"/>
                </a:cubicBezTo>
                <a:cubicBezTo>
                  <a:pt x="45" y="130"/>
                  <a:pt x="47" y="130"/>
                  <a:pt x="47" y="132"/>
                </a:cubicBezTo>
                <a:cubicBezTo>
                  <a:pt x="47" y="133"/>
                  <a:pt x="48" y="139"/>
                  <a:pt x="49" y="145"/>
                </a:cubicBezTo>
                <a:cubicBezTo>
                  <a:pt x="49" y="145"/>
                  <a:pt x="50" y="145"/>
                  <a:pt x="50" y="145"/>
                </a:cubicBezTo>
                <a:cubicBezTo>
                  <a:pt x="55" y="144"/>
                  <a:pt x="58" y="149"/>
                  <a:pt x="60" y="153"/>
                </a:cubicBezTo>
                <a:cubicBezTo>
                  <a:pt x="62" y="157"/>
                  <a:pt x="61" y="168"/>
                  <a:pt x="58" y="169"/>
                </a:cubicBezTo>
                <a:cubicBezTo>
                  <a:pt x="54" y="170"/>
                  <a:pt x="46" y="183"/>
                  <a:pt x="45" y="188"/>
                </a:cubicBezTo>
                <a:cubicBezTo>
                  <a:pt x="43" y="192"/>
                  <a:pt x="30" y="204"/>
                  <a:pt x="28" y="210"/>
                </a:cubicBezTo>
                <a:cubicBezTo>
                  <a:pt x="26" y="215"/>
                  <a:pt x="15" y="227"/>
                  <a:pt x="12" y="231"/>
                </a:cubicBezTo>
                <a:cubicBezTo>
                  <a:pt x="9" y="235"/>
                  <a:pt x="11" y="234"/>
                  <a:pt x="13" y="241"/>
                </a:cubicBezTo>
                <a:cubicBezTo>
                  <a:pt x="15" y="248"/>
                  <a:pt x="18" y="266"/>
                  <a:pt x="17" y="269"/>
                </a:cubicBezTo>
                <a:cubicBezTo>
                  <a:pt x="16" y="273"/>
                  <a:pt x="14" y="279"/>
                  <a:pt x="14" y="283"/>
                </a:cubicBezTo>
                <a:cubicBezTo>
                  <a:pt x="14" y="287"/>
                  <a:pt x="16" y="291"/>
                  <a:pt x="20" y="291"/>
                </a:cubicBezTo>
                <a:cubicBezTo>
                  <a:pt x="24" y="291"/>
                  <a:pt x="28" y="295"/>
                  <a:pt x="28" y="298"/>
                </a:cubicBezTo>
                <a:cubicBezTo>
                  <a:pt x="29" y="301"/>
                  <a:pt x="30" y="303"/>
                  <a:pt x="34" y="305"/>
                </a:cubicBezTo>
                <a:cubicBezTo>
                  <a:pt x="38" y="307"/>
                  <a:pt x="46" y="307"/>
                  <a:pt x="49" y="305"/>
                </a:cubicBezTo>
                <a:cubicBezTo>
                  <a:pt x="51" y="304"/>
                  <a:pt x="53" y="301"/>
                  <a:pt x="61" y="300"/>
                </a:cubicBezTo>
                <a:cubicBezTo>
                  <a:pt x="69" y="300"/>
                  <a:pt x="76" y="298"/>
                  <a:pt x="80" y="296"/>
                </a:cubicBezTo>
                <a:cubicBezTo>
                  <a:pt x="83" y="293"/>
                  <a:pt x="86" y="293"/>
                  <a:pt x="89" y="294"/>
                </a:cubicBezTo>
                <a:cubicBezTo>
                  <a:pt x="90" y="294"/>
                  <a:pt x="93" y="294"/>
                  <a:pt x="96" y="294"/>
                </a:cubicBezTo>
                <a:cubicBezTo>
                  <a:pt x="108" y="280"/>
                  <a:pt x="129" y="256"/>
                  <a:pt x="132" y="248"/>
                </a:cubicBezTo>
                <a:cubicBezTo>
                  <a:pt x="136" y="238"/>
                  <a:pt x="140" y="220"/>
                  <a:pt x="136" y="215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15"/>
          <p:cNvSpPr>
            <a:spLocks/>
          </p:cNvSpPr>
          <p:nvPr userDrawn="1"/>
        </p:nvSpPr>
        <p:spPr bwMode="auto">
          <a:xfrm>
            <a:off x="5460394" y="4527828"/>
            <a:ext cx="433642" cy="242331"/>
          </a:xfrm>
          <a:custGeom>
            <a:avLst/>
            <a:gdLst>
              <a:gd name="T0" fmla="*/ 74 w 90"/>
              <a:gd name="T1" fmla="*/ 44 h 50"/>
              <a:gd name="T2" fmla="*/ 89 w 90"/>
              <a:gd name="T3" fmla="*/ 46 h 50"/>
              <a:gd name="T4" fmla="*/ 90 w 90"/>
              <a:gd name="T5" fmla="*/ 32 h 50"/>
              <a:gd name="T6" fmla="*/ 76 w 90"/>
              <a:gd name="T7" fmla="*/ 24 h 50"/>
              <a:gd name="T8" fmla="*/ 32 w 90"/>
              <a:gd name="T9" fmla="*/ 10 h 50"/>
              <a:gd name="T10" fmla="*/ 11 w 90"/>
              <a:gd name="T11" fmla="*/ 1 h 50"/>
              <a:gd name="T12" fmla="*/ 0 w 90"/>
              <a:gd name="T13" fmla="*/ 6 h 50"/>
              <a:gd name="T14" fmla="*/ 10 w 90"/>
              <a:gd name="T15" fmla="*/ 10 h 50"/>
              <a:gd name="T16" fmla="*/ 17 w 90"/>
              <a:gd name="T17" fmla="*/ 19 h 50"/>
              <a:gd name="T18" fmla="*/ 23 w 90"/>
              <a:gd name="T19" fmla="*/ 33 h 50"/>
              <a:gd name="T20" fmla="*/ 21 w 90"/>
              <a:gd name="T21" fmla="*/ 36 h 50"/>
              <a:gd name="T22" fmla="*/ 32 w 90"/>
              <a:gd name="T23" fmla="*/ 41 h 50"/>
              <a:gd name="T24" fmla="*/ 45 w 90"/>
              <a:gd name="T25" fmla="*/ 50 h 50"/>
              <a:gd name="T26" fmla="*/ 61 w 90"/>
              <a:gd name="T27" fmla="*/ 46 h 50"/>
              <a:gd name="T28" fmla="*/ 74 w 90"/>
              <a:gd name="T29" fmla="*/ 4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50">
                <a:moveTo>
                  <a:pt x="74" y="44"/>
                </a:moveTo>
                <a:cubicBezTo>
                  <a:pt x="80" y="44"/>
                  <a:pt x="86" y="48"/>
                  <a:pt x="89" y="46"/>
                </a:cubicBezTo>
                <a:cubicBezTo>
                  <a:pt x="90" y="44"/>
                  <a:pt x="89" y="36"/>
                  <a:pt x="90" y="32"/>
                </a:cubicBezTo>
                <a:cubicBezTo>
                  <a:pt x="86" y="28"/>
                  <a:pt x="81" y="25"/>
                  <a:pt x="76" y="24"/>
                </a:cubicBezTo>
                <a:cubicBezTo>
                  <a:pt x="68" y="21"/>
                  <a:pt x="39" y="13"/>
                  <a:pt x="32" y="10"/>
                </a:cubicBezTo>
                <a:cubicBezTo>
                  <a:pt x="24" y="6"/>
                  <a:pt x="15" y="0"/>
                  <a:pt x="11" y="1"/>
                </a:cubicBezTo>
                <a:cubicBezTo>
                  <a:pt x="9" y="1"/>
                  <a:pt x="4" y="4"/>
                  <a:pt x="0" y="6"/>
                </a:cubicBezTo>
                <a:cubicBezTo>
                  <a:pt x="3" y="10"/>
                  <a:pt x="4" y="9"/>
                  <a:pt x="10" y="10"/>
                </a:cubicBezTo>
                <a:cubicBezTo>
                  <a:pt x="17" y="10"/>
                  <a:pt x="15" y="12"/>
                  <a:pt x="17" y="19"/>
                </a:cubicBezTo>
                <a:cubicBezTo>
                  <a:pt x="20" y="26"/>
                  <a:pt x="23" y="28"/>
                  <a:pt x="23" y="33"/>
                </a:cubicBezTo>
                <a:cubicBezTo>
                  <a:pt x="23" y="34"/>
                  <a:pt x="22" y="35"/>
                  <a:pt x="21" y="36"/>
                </a:cubicBezTo>
                <a:cubicBezTo>
                  <a:pt x="25" y="38"/>
                  <a:pt x="29" y="40"/>
                  <a:pt x="32" y="41"/>
                </a:cubicBezTo>
                <a:cubicBezTo>
                  <a:pt x="38" y="43"/>
                  <a:pt x="43" y="47"/>
                  <a:pt x="45" y="50"/>
                </a:cubicBezTo>
                <a:cubicBezTo>
                  <a:pt x="51" y="48"/>
                  <a:pt x="57" y="46"/>
                  <a:pt x="61" y="46"/>
                </a:cubicBezTo>
                <a:cubicBezTo>
                  <a:pt x="68" y="47"/>
                  <a:pt x="69" y="43"/>
                  <a:pt x="74" y="4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16"/>
          <p:cNvSpPr>
            <a:spLocks/>
          </p:cNvSpPr>
          <p:nvPr userDrawn="1"/>
        </p:nvSpPr>
        <p:spPr bwMode="auto">
          <a:xfrm>
            <a:off x="5677216" y="4744650"/>
            <a:ext cx="199817" cy="187061"/>
          </a:xfrm>
          <a:custGeom>
            <a:avLst/>
            <a:gdLst>
              <a:gd name="T0" fmla="*/ 23 w 42"/>
              <a:gd name="T1" fmla="*/ 0 h 39"/>
              <a:gd name="T2" fmla="*/ 16 w 42"/>
              <a:gd name="T3" fmla="*/ 1 h 39"/>
              <a:gd name="T4" fmla="*/ 0 w 42"/>
              <a:gd name="T5" fmla="*/ 5 h 39"/>
              <a:gd name="T6" fmla="*/ 1 w 42"/>
              <a:gd name="T7" fmla="*/ 8 h 39"/>
              <a:gd name="T8" fmla="*/ 13 w 42"/>
              <a:gd name="T9" fmla="*/ 23 h 39"/>
              <a:gd name="T10" fmla="*/ 36 w 42"/>
              <a:gd name="T11" fmla="*/ 38 h 39"/>
              <a:gd name="T12" fmla="*/ 42 w 42"/>
              <a:gd name="T13" fmla="*/ 37 h 39"/>
              <a:gd name="T14" fmla="*/ 39 w 42"/>
              <a:gd name="T15" fmla="*/ 20 h 39"/>
              <a:gd name="T16" fmla="*/ 23 w 42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9">
                <a:moveTo>
                  <a:pt x="23" y="0"/>
                </a:moveTo>
                <a:cubicBezTo>
                  <a:pt x="21" y="1"/>
                  <a:pt x="19" y="2"/>
                  <a:pt x="16" y="1"/>
                </a:cubicBezTo>
                <a:cubicBezTo>
                  <a:pt x="12" y="1"/>
                  <a:pt x="6" y="3"/>
                  <a:pt x="0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2"/>
                  <a:pt x="8" y="17"/>
                  <a:pt x="13" y="23"/>
                </a:cubicBezTo>
                <a:cubicBezTo>
                  <a:pt x="19" y="29"/>
                  <a:pt x="31" y="36"/>
                  <a:pt x="36" y="38"/>
                </a:cubicBezTo>
                <a:cubicBezTo>
                  <a:pt x="37" y="39"/>
                  <a:pt x="39" y="38"/>
                  <a:pt x="42" y="37"/>
                </a:cubicBezTo>
                <a:cubicBezTo>
                  <a:pt x="41" y="30"/>
                  <a:pt x="41" y="24"/>
                  <a:pt x="39" y="20"/>
                </a:cubicBezTo>
                <a:cubicBezTo>
                  <a:pt x="35" y="17"/>
                  <a:pt x="27" y="10"/>
                  <a:pt x="23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30"/>
          <p:cNvSpPr>
            <a:spLocks/>
          </p:cNvSpPr>
          <p:nvPr userDrawn="1"/>
        </p:nvSpPr>
        <p:spPr bwMode="auto">
          <a:xfrm>
            <a:off x="2590707" y="3061100"/>
            <a:ext cx="539928" cy="914050"/>
          </a:xfrm>
          <a:custGeom>
            <a:avLst/>
            <a:gdLst>
              <a:gd name="T0" fmla="*/ 61 w 112"/>
              <a:gd name="T1" fmla="*/ 27 h 190"/>
              <a:gd name="T2" fmla="*/ 47 w 112"/>
              <a:gd name="T3" fmla="*/ 25 h 190"/>
              <a:gd name="T4" fmla="*/ 30 w 112"/>
              <a:gd name="T5" fmla="*/ 30 h 190"/>
              <a:gd name="T6" fmla="*/ 39 w 112"/>
              <a:gd name="T7" fmla="*/ 16 h 190"/>
              <a:gd name="T8" fmla="*/ 46 w 112"/>
              <a:gd name="T9" fmla="*/ 4 h 190"/>
              <a:gd name="T10" fmla="*/ 35 w 112"/>
              <a:gd name="T11" fmla="*/ 3 h 190"/>
              <a:gd name="T12" fmla="*/ 17 w 112"/>
              <a:gd name="T13" fmla="*/ 4 h 190"/>
              <a:gd name="T14" fmla="*/ 14 w 112"/>
              <a:gd name="T15" fmla="*/ 13 h 190"/>
              <a:gd name="T16" fmla="*/ 18 w 112"/>
              <a:gd name="T17" fmla="*/ 20 h 190"/>
              <a:gd name="T18" fmla="*/ 11 w 112"/>
              <a:gd name="T19" fmla="*/ 29 h 190"/>
              <a:gd name="T20" fmla="*/ 10 w 112"/>
              <a:gd name="T21" fmla="*/ 37 h 190"/>
              <a:gd name="T22" fmla="*/ 5 w 112"/>
              <a:gd name="T23" fmla="*/ 32 h 190"/>
              <a:gd name="T24" fmla="*/ 1 w 112"/>
              <a:gd name="T25" fmla="*/ 39 h 190"/>
              <a:gd name="T26" fmla="*/ 9 w 112"/>
              <a:gd name="T27" fmla="*/ 46 h 190"/>
              <a:gd name="T28" fmla="*/ 15 w 112"/>
              <a:gd name="T29" fmla="*/ 45 h 190"/>
              <a:gd name="T30" fmla="*/ 12 w 112"/>
              <a:gd name="T31" fmla="*/ 51 h 190"/>
              <a:gd name="T32" fmla="*/ 9 w 112"/>
              <a:gd name="T33" fmla="*/ 58 h 190"/>
              <a:gd name="T34" fmla="*/ 18 w 112"/>
              <a:gd name="T35" fmla="*/ 55 h 190"/>
              <a:gd name="T36" fmla="*/ 21 w 112"/>
              <a:gd name="T37" fmla="*/ 62 h 190"/>
              <a:gd name="T38" fmla="*/ 23 w 112"/>
              <a:gd name="T39" fmla="*/ 71 h 190"/>
              <a:gd name="T40" fmla="*/ 21 w 112"/>
              <a:gd name="T41" fmla="*/ 83 h 190"/>
              <a:gd name="T42" fmla="*/ 27 w 112"/>
              <a:gd name="T43" fmla="*/ 92 h 190"/>
              <a:gd name="T44" fmla="*/ 39 w 112"/>
              <a:gd name="T45" fmla="*/ 90 h 190"/>
              <a:gd name="T46" fmla="*/ 43 w 112"/>
              <a:gd name="T47" fmla="*/ 104 h 190"/>
              <a:gd name="T48" fmla="*/ 47 w 112"/>
              <a:gd name="T49" fmla="*/ 114 h 190"/>
              <a:gd name="T50" fmla="*/ 36 w 112"/>
              <a:gd name="T51" fmla="*/ 124 h 190"/>
              <a:gd name="T52" fmla="*/ 27 w 112"/>
              <a:gd name="T53" fmla="*/ 127 h 190"/>
              <a:gd name="T54" fmla="*/ 30 w 112"/>
              <a:gd name="T55" fmla="*/ 135 h 190"/>
              <a:gd name="T56" fmla="*/ 33 w 112"/>
              <a:gd name="T57" fmla="*/ 140 h 190"/>
              <a:gd name="T58" fmla="*/ 19 w 112"/>
              <a:gd name="T59" fmla="*/ 152 h 190"/>
              <a:gd name="T60" fmla="*/ 33 w 112"/>
              <a:gd name="T61" fmla="*/ 158 h 190"/>
              <a:gd name="T62" fmla="*/ 45 w 112"/>
              <a:gd name="T63" fmla="*/ 163 h 190"/>
              <a:gd name="T64" fmla="*/ 31 w 112"/>
              <a:gd name="T65" fmla="*/ 169 h 190"/>
              <a:gd name="T66" fmla="*/ 25 w 112"/>
              <a:gd name="T67" fmla="*/ 180 h 190"/>
              <a:gd name="T68" fmla="*/ 18 w 112"/>
              <a:gd name="T69" fmla="*/ 189 h 190"/>
              <a:gd name="T70" fmla="*/ 33 w 112"/>
              <a:gd name="T71" fmla="*/ 184 h 190"/>
              <a:gd name="T72" fmla="*/ 43 w 112"/>
              <a:gd name="T73" fmla="*/ 183 h 190"/>
              <a:gd name="T74" fmla="*/ 52 w 112"/>
              <a:gd name="T75" fmla="*/ 175 h 190"/>
              <a:gd name="T76" fmla="*/ 65 w 112"/>
              <a:gd name="T77" fmla="*/ 177 h 190"/>
              <a:gd name="T78" fmla="*/ 84 w 112"/>
              <a:gd name="T79" fmla="*/ 172 h 190"/>
              <a:gd name="T80" fmla="*/ 102 w 112"/>
              <a:gd name="T81" fmla="*/ 165 h 190"/>
              <a:gd name="T82" fmla="*/ 96 w 112"/>
              <a:gd name="T83" fmla="*/ 157 h 190"/>
              <a:gd name="T84" fmla="*/ 108 w 112"/>
              <a:gd name="T85" fmla="*/ 137 h 190"/>
              <a:gd name="T86" fmla="*/ 91 w 112"/>
              <a:gd name="T87" fmla="*/ 132 h 190"/>
              <a:gd name="T88" fmla="*/ 90 w 112"/>
              <a:gd name="T89" fmla="*/ 125 h 190"/>
              <a:gd name="T90" fmla="*/ 86 w 112"/>
              <a:gd name="T91" fmla="*/ 115 h 190"/>
              <a:gd name="T92" fmla="*/ 77 w 112"/>
              <a:gd name="T93" fmla="*/ 99 h 190"/>
              <a:gd name="T94" fmla="*/ 63 w 112"/>
              <a:gd name="T95" fmla="*/ 84 h 190"/>
              <a:gd name="T96" fmla="*/ 57 w 112"/>
              <a:gd name="T97" fmla="*/ 66 h 190"/>
              <a:gd name="T98" fmla="*/ 50 w 112"/>
              <a:gd name="T99" fmla="*/ 56 h 190"/>
              <a:gd name="T100" fmla="*/ 59 w 112"/>
              <a:gd name="T101" fmla="*/ 39 h 190"/>
              <a:gd name="T102" fmla="*/ 61 w 112"/>
              <a:gd name="T103" fmla="*/ 2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" h="190">
                <a:moveTo>
                  <a:pt x="61" y="27"/>
                </a:moveTo>
                <a:cubicBezTo>
                  <a:pt x="56" y="26"/>
                  <a:pt x="50" y="25"/>
                  <a:pt x="47" y="25"/>
                </a:cubicBezTo>
                <a:cubicBezTo>
                  <a:pt x="44" y="25"/>
                  <a:pt x="30" y="32"/>
                  <a:pt x="30" y="30"/>
                </a:cubicBezTo>
                <a:cubicBezTo>
                  <a:pt x="31" y="28"/>
                  <a:pt x="37" y="18"/>
                  <a:pt x="39" y="16"/>
                </a:cubicBezTo>
                <a:cubicBezTo>
                  <a:pt x="41" y="13"/>
                  <a:pt x="46" y="9"/>
                  <a:pt x="46" y="4"/>
                </a:cubicBezTo>
                <a:cubicBezTo>
                  <a:pt x="46" y="0"/>
                  <a:pt x="39" y="3"/>
                  <a:pt x="35" y="3"/>
                </a:cubicBezTo>
                <a:cubicBezTo>
                  <a:pt x="30" y="3"/>
                  <a:pt x="19" y="3"/>
                  <a:pt x="17" y="4"/>
                </a:cubicBezTo>
                <a:cubicBezTo>
                  <a:pt x="16" y="5"/>
                  <a:pt x="16" y="12"/>
                  <a:pt x="14" y="13"/>
                </a:cubicBezTo>
                <a:cubicBezTo>
                  <a:pt x="13" y="14"/>
                  <a:pt x="20" y="18"/>
                  <a:pt x="18" y="20"/>
                </a:cubicBezTo>
                <a:cubicBezTo>
                  <a:pt x="16" y="23"/>
                  <a:pt x="10" y="27"/>
                  <a:pt x="11" y="29"/>
                </a:cubicBezTo>
                <a:cubicBezTo>
                  <a:pt x="13" y="31"/>
                  <a:pt x="12" y="37"/>
                  <a:pt x="10" y="37"/>
                </a:cubicBezTo>
                <a:cubicBezTo>
                  <a:pt x="7" y="37"/>
                  <a:pt x="6" y="30"/>
                  <a:pt x="5" y="32"/>
                </a:cubicBezTo>
                <a:cubicBezTo>
                  <a:pt x="4" y="34"/>
                  <a:pt x="0" y="37"/>
                  <a:pt x="1" y="39"/>
                </a:cubicBezTo>
                <a:cubicBezTo>
                  <a:pt x="2" y="41"/>
                  <a:pt x="6" y="47"/>
                  <a:pt x="9" y="46"/>
                </a:cubicBezTo>
                <a:cubicBezTo>
                  <a:pt x="11" y="45"/>
                  <a:pt x="16" y="43"/>
                  <a:pt x="15" y="45"/>
                </a:cubicBezTo>
                <a:cubicBezTo>
                  <a:pt x="14" y="48"/>
                  <a:pt x="15" y="50"/>
                  <a:pt x="12" y="51"/>
                </a:cubicBezTo>
                <a:cubicBezTo>
                  <a:pt x="9" y="52"/>
                  <a:pt x="6" y="57"/>
                  <a:pt x="9" y="58"/>
                </a:cubicBezTo>
                <a:cubicBezTo>
                  <a:pt x="11" y="59"/>
                  <a:pt x="19" y="53"/>
                  <a:pt x="18" y="55"/>
                </a:cubicBezTo>
                <a:cubicBezTo>
                  <a:pt x="18" y="57"/>
                  <a:pt x="19" y="60"/>
                  <a:pt x="21" y="62"/>
                </a:cubicBezTo>
                <a:cubicBezTo>
                  <a:pt x="23" y="64"/>
                  <a:pt x="23" y="69"/>
                  <a:pt x="23" y="71"/>
                </a:cubicBezTo>
                <a:cubicBezTo>
                  <a:pt x="22" y="74"/>
                  <a:pt x="22" y="81"/>
                  <a:pt x="21" y="83"/>
                </a:cubicBezTo>
                <a:cubicBezTo>
                  <a:pt x="21" y="85"/>
                  <a:pt x="22" y="92"/>
                  <a:pt x="27" y="92"/>
                </a:cubicBezTo>
                <a:cubicBezTo>
                  <a:pt x="31" y="92"/>
                  <a:pt x="38" y="87"/>
                  <a:pt x="39" y="90"/>
                </a:cubicBezTo>
                <a:cubicBezTo>
                  <a:pt x="40" y="93"/>
                  <a:pt x="39" y="101"/>
                  <a:pt x="43" y="104"/>
                </a:cubicBezTo>
                <a:cubicBezTo>
                  <a:pt x="47" y="107"/>
                  <a:pt x="49" y="110"/>
                  <a:pt x="47" y="114"/>
                </a:cubicBezTo>
                <a:cubicBezTo>
                  <a:pt x="46" y="117"/>
                  <a:pt x="38" y="124"/>
                  <a:pt x="36" y="124"/>
                </a:cubicBezTo>
                <a:cubicBezTo>
                  <a:pt x="34" y="124"/>
                  <a:pt x="27" y="123"/>
                  <a:pt x="27" y="127"/>
                </a:cubicBezTo>
                <a:cubicBezTo>
                  <a:pt x="26" y="130"/>
                  <a:pt x="28" y="136"/>
                  <a:pt x="30" y="135"/>
                </a:cubicBezTo>
                <a:cubicBezTo>
                  <a:pt x="33" y="134"/>
                  <a:pt x="36" y="135"/>
                  <a:pt x="33" y="140"/>
                </a:cubicBezTo>
                <a:cubicBezTo>
                  <a:pt x="29" y="146"/>
                  <a:pt x="19" y="150"/>
                  <a:pt x="19" y="152"/>
                </a:cubicBezTo>
                <a:cubicBezTo>
                  <a:pt x="19" y="155"/>
                  <a:pt x="28" y="157"/>
                  <a:pt x="33" y="158"/>
                </a:cubicBezTo>
                <a:cubicBezTo>
                  <a:pt x="38" y="160"/>
                  <a:pt x="46" y="161"/>
                  <a:pt x="45" y="163"/>
                </a:cubicBezTo>
                <a:cubicBezTo>
                  <a:pt x="44" y="164"/>
                  <a:pt x="33" y="166"/>
                  <a:pt x="31" y="169"/>
                </a:cubicBezTo>
                <a:cubicBezTo>
                  <a:pt x="29" y="171"/>
                  <a:pt x="27" y="178"/>
                  <a:pt x="25" y="180"/>
                </a:cubicBezTo>
                <a:cubicBezTo>
                  <a:pt x="23" y="182"/>
                  <a:pt x="14" y="188"/>
                  <a:pt x="18" y="189"/>
                </a:cubicBezTo>
                <a:cubicBezTo>
                  <a:pt x="22" y="190"/>
                  <a:pt x="30" y="183"/>
                  <a:pt x="33" y="184"/>
                </a:cubicBezTo>
                <a:cubicBezTo>
                  <a:pt x="37" y="184"/>
                  <a:pt x="40" y="187"/>
                  <a:pt x="43" y="183"/>
                </a:cubicBezTo>
                <a:cubicBezTo>
                  <a:pt x="47" y="178"/>
                  <a:pt x="49" y="174"/>
                  <a:pt x="52" y="175"/>
                </a:cubicBezTo>
                <a:cubicBezTo>
                  <a:pt x="55" y="176"/>
                  <a:pt x="58" y="181"/>
                  <a:pt x="65" y="177"/>
                </a:cubicBezTo>
                <a:cubicBezTo>
                  <a:pt x="71" y="172"/>
                  <a:pt x="78" y="173"/>
                  <a:pt x="84" y="172"/>
                </a:cubicBezTo>
                <a:cubicBezTo>
                  <a:pt x="90" y="171"/>
                  <a:pt x="105" y="167"/>
                  <a:pt x="102" y="165"/>
                </a:cubicBezTo>
                <a:cubicBezTo>
                  <a:pt x="99" y="163"/>
                  <a:pt x="93" y="161"/>
                  <a:pt x="96" y="157"/>
                </a:cubicBezTo>
                <a:cubicBezTo>
                  <a:pt x="100" y="152"/>
                  <a:pt x="112" y="143"/>
                  <a:pt x="108" y="137"/>
                </a:cubicBezTo>
                <a:cubicBezTo>
                  <a:pt x="104" y="132"/>
                  <a:pt x="95" y="131"/>
                  <a:pt x="91" y="132"/>
                </a:cubicBezTo>
                <a:cubicBezTo>
                  <a:pt x="86" y="134"/>
                  <a:pt x="90" y="129"/>
                  <a:pt x="90" y="125"/>
                </a:cubicBezTo>
                <a:cubicBezTo>
                  <a:pt x="89" y="122"/>
                  <a:pt x="87" y="119"/>
                  <a:pt x="86" y="115"/>
                </a:cubicBezTo>
                <a:cubicBezTo>
                  <a:pt x="85" y="110"/>
                  <a:pt x="82" y="102"/>
                  <a:pt x="77" y="99"/>
                </a:cubicBezTo>
                <a:cubicBezTo>
                  <a:pt x="73" y="96"/>
                  <a:pt x="65" y="91"/>
                  <a:pt x="63" y="84"/>
                </a:cubicBezTo>
                <a:cubicBezTo>
                  <a:pt x="61" y="77"/>
                  <a:pt x="63" y="70"/>
                  <a:pt x="57" y="66"/>
                </a:cubicBezTo>
                <a:cubicBezTo>
                  <a:pt x="52" y="62"/>
                  <a:pt x="46" y="61"/>
                  <a:pt x="50" y="56"/>
                </a:cubicBezTo>
                <a:cubicBezTo>
                  <a:pt x="54" y="51"/>
                  <a:pt x="57" y="44"/>
                  <a:pt x="59" y="39"/>
                </a:cubicBezTo>
                <a:cubicBezTo>
                  <a:pt x="61" y="35"/>
                  <a:pt x="67" y="29"/>
                  <a:pt x="61" y="27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31"/>
          <p:cNvSpPr>
            <a:spLocks/>
          </p:cNvSpPr>
          <p:nvPr userDrawn="1"/>
        </p:nvSpPr>
        <p:spPr bwMode="auto">
          <a:xfrm>
            <a:off x="2505678" y="3464980"/>
            <a:ext cx="144548" cy="114789"/>
          </a:xfrm>
          <a:custGeom>
            <a:avLst/>
            <a:gdLst>
              <a:gd name="T0" fmla="*/ 9 w 30"/>
              <a:gd name="T1" fmla="*/ 5 h 24"/>
              <a:gd name="T2" fmla="*/ 2 w 30"/>
              <a:gd name="T3" fmla="*/ 13 h 24"/>
              <a:gd name="T4" fmla="*/ 17 w 30"/>
              <a:gd name="T5" fmla="*/ 24 h 24"/>
              <a:gd name="T6" fmla="*/ 27 w 30"/>
              <a:gd name="T7" fmla="*/ 22 h 24"/>
              <a:gd name="T8" fmla="*/ 29 w 30"/>
              <a:gd name="T9" fmla="*/ 4 h 24"/>
              <a:gd name="T10" fmla="*/ 9 w 30"/>
              <a:gd name="T11" fmla="*/ 0 h 24"/>
              <a:gd name="T12" fmla="*/ 9 w 30"/>
              <a:gd name="T13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4">
                <a:moveTo>
                  <a:pt x="9" y="5"/>
                </a:moveTo>
                <a:cubicBezTo>
                  <a:pt x="9" y="13"/>
                  <a:pt x="4" y="11"/>
                  <a:pt x="2" y="13"/>
                </a:cubicBezTo>
                <a:cubicBezTo>
                  <a:pt x="0" y="16"/>
                  <a:pt x="12" y="23"/>
                  <a:pt x="17" y="24"/>
                </a:cubicBezTo>
                <a:cubicBezTo>
                  <a:pt x="20" y="24"/>
                  <a:pt x="23" y="23"/>
                  <a:pt x="27" y="22"/>
                </a:cubicBezTo>
                <a:cubicBezTo>
                  <a:pt x="28" y="17"/>
                  <a:pt x="30" y="7"/>
                  <a:pt x="29" y="4"/>
                </a:cubicBezTo>
                <a:cubicBezTo>
                  <a:pt x="28" y="2"/>
                  <a:pt x="16" y="0"/>
                  <a:pt x="9" y="0"/>
                </a:cubicBezTo>
                <a:cubicBezTo>
                  <a:pt x="9" y="2"/>
                  <a:pt x="9" y="3"/>
                  <a:pt x="9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2"/>
          <p:cNvSpPr>
            <a:spLocks/>
          </p:cNvSpPr>
          <p:nvPr userDrawn="1"/>
        </p:nvSpPr>
        <p:spPr bwMode="auto">
          <a:xfrm>
            <a:off x="2339873" y="3464980"/>
            <a:ext cx="306101" cy="361370"/>
          </a:xfrm>
          <a:custGeom>
            <a:avLst/>
            <a:gdLst>
              <a:gd name="T0" fmla="*/ 60 w 63"/>
              <a:gd name="T1" fmla="*/ 24 h 75"/>
              <a:gd name="T2" fmla="*/ 61 w 63"/>
              <a:gd name="T3" fmla="*/ 22 h 75"/>
              <a:gd name="T4" fmla="*/ 51 w 63"/>
              <a:gd name="T5" fmla="*/ 24 h 75"/>
              <a:gd name="T6" fmla="*/ 36 w 63"/>
              <a:gd name="T7" fmla="*/ 13 h 75"/>
              <a:gd name="T8" fmla="*/ 43 w 63"/>
              <a:gd name="T9" fmla="*/ 5 h 75"/>
              <a:gd name="T10" fmla="*/ 43 w 63"/>
              <a:gd name="T11" fmla="*/ 0 h 75"/>
              <a:gd name="T12" fmla="*/ 40 w 63"/>
              <a:gd name="T13" fmla="*/ 0 h 75"/>
              <a:gd name="T14" fmla="*/ 27 w 63"/>
              <a:gd name="T15" fmla="*/ 10 h 75"/>
              <a:gd name="T16" fmla="*/ 30 w 63"/>
              <a:gd name="T17" fmla="*/ 18 h 75"/>
              <a:gd name="T18" fmla="*/ 13 w 63"/>
              <a:gd name="T19" fmla="*/ 19 h 75"/>
              <a:gd name="T20" fmla="*/ 17 w 63"/>
              <a:gd name="T21" fmla="*/ 27 h 75"/>
              <a:gd name="T22" fmla="*/ 13 w 63"/>
              <a:gd name="T23" fmla="*/ 34 h 75"/>
              <a:gd name="T24" fmla="*/ 19 w 63"/>
              <a:gd name="T25" fmla="*/ 38 h 75"/>
              <a:gd name="T26" fmla="*/ 23 w 63"/>
              <a:gd name="T27" fmla="*/ 42 h 75"/>
              <a:gd name="T28" fmla="*/ 19 w 63"/>
              <a:gd name="T29" fmla="*/ 52 h 75"/>
              <a:gd name="T30" fmla="*/ 21 w 63"/>
              <a:gd name="T31" fmla="*/ 56 h 75"/>
              <a:gd name="T32" fmla="*/ 7 w 63"/>
              <a:gd name="T33" fmla="*/ 62 h 75"/>
              <a:gd name="T34" fmla="*/ 21 w 63"/>
              <a:gd name="T35" fmla="*/ 74 h 75"/>
              <a:gd name="T36" fmla="*/ 41 w 63"/>
              <a:gd name="T37" fmla="*/ 65 h 75"/>
              <a:gd name="T38" fmla="*/ 56 w 63"/>
              <a:gd name="T39" fmla="*/ 61 h 75"/>
              <a:gd name="T40" fmla="*/ 63 w 63"/>
              <a:gd name="T41" fmla="*/ 39 h 75"/>
              <a:gd name="T42" fmla="*/ 60 w 63"/>
              <a:gd name="T43" fmla="*/ 2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" h="75">
                <a:moveTo>
                  <a:pt x="60" y="24"/>
                </a:moveTo>
                <a:cubicBezTo>
                  <a:pt x="61" y="23"/>
                  <a:pt x="61" y="23"/>
                  <a:pt x="61" y="22"/>
                </a:cubicBezTo>
                <a:cubicBezTo>
                  <a:pt x="57" y="23"/>
                  <a:pt x="54" y="24"/>
                  <a:pt x="51" y="24"/>
                </a:cubicBezTo>
                <a:cubicBezTo>
                  <a:pt x="46" y="23"/>
                  <a:pt x="34" y="16"/>
                  <a:pt x="36" y="13"/>
                </a:cubicBezTo>
                <a:cubicBezTo>
                  <a:pt x="38" y="11"/>
                  <a:pt x="43" y="13"/>
                  <a:pt x="43" y="5"/>
                </a:cubicBezTo>
                <a:cubicBezTo>
                  <a:pt x="43" y="3"/>
                  <a:pt x="43" y="2"/>
                  <a:pt x="43" y="0"/>
                </a:cubicBezTo>
                <a:cubicBezTo>
                  <a:pt x="42" y="0"/>
                  <a:pt x="41" y="0"/>
                  <a:pt x="40" y="0"/>
                </a:cubicBezTo>
                <a:cubicBezTo>
                  <a:pt x="34" y="1"/>
                  <a:pt x="28" y="8"/>
                  <a:pt x="27" y="10"/>
                </a:cubicBezTo>
                <a:cubicBezTo>
                  <a:pt x="26" y="12"/>
                  <a:pt x="32" y="17"/>
                  <a:pt x="30" y="18"/>
                </a:cubicBezTo>
                <a:cubicBezTo>
                  <a:pt x="29" y="20"/>
                  <a:pt x="20" y="18"/>
                  <a:pt x="13" y="19"/>
                </a:cubicBezTo>
                <a:cubicBezTo>
                  <a:pt x="6" y="21"/>
                  <a:pt x="14" y="22"/>
                  <a:pt x="17" y="27"/>
                </a:cubicBezTo>
                <a:cubicBezTo>
                  <a:pt x="21" y="31"/>
                  <a:pt x="19" y="30"/>
                  <a:pt x="13" y="34"/>
                </a:cubicBezTo>
                <a:cubicBezTo>
                  <a:pt x="8" y="39"/>
                  <a:pt x="13" y="37"/>
                  <a:pt x="19" y="38"/>
                </a:cubicBezTo>
                <a:cubicBezTo>
                  <a:pt x="26" y="39"/>
                  <a:pt x="26" y="40"/>
                  <a:pt x="23" y="42"/>
                </a:cubicBezTo>
                <a:cubicBezTo>
                  <a:pt x="19" y="45"/>
                  <a:pt x="15" y="52"/>
                  <a:pt x="19" y="52"/>
                </a:cubicBezTo>
                <a:cubicBezTo>
                  <a:pt x="23" y="52"/>
                  <a:pt x="24" y="54"/>
                  <a:pt x="21" y="56"/>
                </a:cubicBezTo>
                <a:cubicBezTo>
                  <a:pt x="17" y="57"/>
                  <a:pt x="14" y="58"/>
                  <a:pt x="7" y="62"/>
                </a:cubicBezTo>
                <a:cubicBezTo>
                  <a:pt x="0" y="66"/>
                  <a:pt x="15" y="75"/>
                  <a:pt x="21" y="74"/>
                </a:cubicBezTo>
                <a:cubicBezTo>
                  <a:pt x="27" y="74"/>
                  <a:pt x="38" y="67"/>
                  <a:pt x="41" y="65"/>
                </a:cubicBezTo>
                <a:cubicBezTo>
                  <a:pt x="44" y="62"/>
                  <a:pt x="53" y="61"/>
                  <a:pt x="56" y="61"/>
                </a:cubicBezTo>
                <a:cubicBezTo>
                  <a:pt x="59" y="60"/>
                  <a:pt x="63" y="44"/>
                  <a:pt x="63" y="39"/>
                </a:cubicBezTo>
                <a:cubicBezTo>
                  <a:pt x="63" y="35"/>
                  <a:pt x="59" y="27"/>
                  <a:pt x="60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33"/>
          <p:cNvSpPr>
            <a:spLocks/>
          </p:cNvSpPr>
          <p:nvPr userDrawn="1"/>
        </p:nvSpPr>
        <p:spPr bwMode="auto">
          <a:xfrm>
            <a:off x="2560945" y="3095110"/>
            <a:ext cx="80778" cy="102034"/>
          </a:xfrm>
          <a:custGeom>
            <a:avLst/>
            <a:gdLst>
              <a:gd name="T0" fmla="*/ 12 w 16"/>
              <a:gd name="T1" fmla="*/ 3 h 21"/>
              <a:gd name="T2" fmla="*/ 0 w 16"/>
              <a:gd name="T3" fmla="*/ 12 h 21"/>
              <a:gd name="T4" fmla="*/ 4 w 16"/>
              <a:gd name="T5" fmla="*/ 18 h 21"/>
              <a:gd name="T6" fmla="*/ 12 w 16"/>
              <a:gd name="T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12" y="3"/>
                </a:moveTo>
                <a:cubicBezTo>
                  <a:pt x="9" y="5"/>
                  <a:pt x="1" y="9"/>
                  <a:pt x="0" y="12"/>
                </a:cubicBezTo>
                <a:cubicBezTo>
                  <a:pt x="0" y="15"/>
                  <a:pt x="1" y="21"/>
                  <a:pt x="4" y="18"/>
                </a:cubicBezTo>
                <a:cubicBezTo>
                  <a:pt x="8" y="15"/>
                  <a:pt x="16" y="0"/>
                  <a:pt x="12" y="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34"/>
          <p:cNvSpPr>
            <a:spLocks/>
          </p:cNvSpPr>
          <p:nvPr userDrawn="1"/>
        </p:nvSpPr>
        <p:spPr bwMode="auto">
          <a:xfrm>
            <a:off x="3530262" y="4591599"/>
            <a:ext cx="76525" cy="140297"/>
          </a:xfrm>
          <a:custGeom>
            <a:avLst/>
            <a:gdLst>
              <a:gd name="T0" fmla="*/ 12 w 16"/>
              <a:gd name="T1" fmla="*/ 2 h 29"/>
              <a:gd name="T2" fmla="*/ 2 w 16"/>
              <a:gd name="T3" fmla="*/ 11 h 29"/>
              <a:gd name="T4" fmla="*/ 7 w 16"/>
              <a:gd name="T5" fmla="*/ 29 h 29"/>
              <a:gd name="T6" fmla="*/ 14 w 16"/>
              <a:gd name="T7" fmla="*/ 16 h 29"/>
              <a:gd name="T8" fmla="*/ 12 w 16"/>
              <a:gd name="T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9">
                <a:moveTo>
                  <a:pt x="12" y="2"/>
                </a:moveTo>
                <a:cubicBezTo>
                  <a:pt x="10" y="3"/>
                  <a:pt x="4" y="7"/>
                  <a:pt x="2" y="11"/>
                </a:cubicBezTo>
                <a:cubicBezTo>
                  <a:pt x="0" y="15"/>
                  <a:pt x="5" y="29"/>
                  <a:pt x="7" y="29"/>
                </a:cubicBezTo>
                <a:cubicBezTo>
                  <a:pt x="10" y="29"/>
                  <a:pt x="14" y="22"/>
                  <a:pt x="14" y="16"/>
                </a:cubicBezTo>
                <a:cubicBezTo>
                  <a:pt x="14" y="11"/>
                  <a:pt x="16" y="0"/>
                  <a:pt x="12" y="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35"/>
          <p:cNvSpPr>
            <a:spLocks/>
          </p:cNvSpPr>
          <p:nvPr userDrawn="1"/>
        </p:nvSpPr>
        <p:spPr bwMode="auto">
          <a:xfrm>
            <a:off x="3521760" y="4723392"/>
            <a:ext cx="106286" cy="208319"/>
          </a:xfrm>
          <a:custGeom>
            <a:avLst/>
            <a:gdLst>
              <a:gd name="T0" fmla="*/ 12 w 22"/>
              <a:gd name="T1" fmla="*/ 7 h 44"/>
              <a:gd name="T2" fmla="*/ 3 w 22"/>
              <a:gd name="T3" fmla="*/ 22 h 44"/>
              <a:gd name="T4" fmla="*/ 4 w 22"/>
              <a:gd name="T5" fmla="*/ 41 h 44"/>
              <a:gd name="T6" fmla="*/ 17 w 22"/>
              <a:gd name="T7" fmla="*/ 32 h 44"/>
              <a:gd name="T8" fmla="*/ 12 w 22"/>
              <a:gd name="T9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4">
                <a:moveTo>
                  <a:pt x="12" y="7"/>
                </a:moveTo>
                <a:cubicBezTo>
                  <a:pt x="8" y="9"/>
                  <a:pt x="2" y="19"/>
                  <a:pt x="3" y="22"/>
                </a:cubicBezTo>
                <a:cubicBezTo>
                  <a:pt x="3" y="25"/>
                  <a:pt x="0" y="39"/>
                  <a:pt x="4" y="41"/>
                </a:cubicBezTo>
                <a:cubicBezTo>
                  <a:pt x="8" y="44"/>
                  <a:pt x="17" y="37"/>
                  <a:pt x="17" y="32"/>
                </a:cubicBezTo>
                <a:cubicBezTo>
                  <a:pt x="18" y="28"/>
                  <a:pt x="22" y="0"/>
                  <a:pt x="12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36"/>
          <p:cNvSpPr>
            <a:spLocks/>
          </p:cNvSpPr>
          <p:nvPr userDrawn="1"/>
        </p:nvSpPr>
        <p:spPr bwMode="auto">
          <a:xfrm>
            <a:off x="3772593" y="4991231"/>
            <a:ext cx="187061" cy="114789"/>
          </a:xfrm>
          <a:custGeom>
            <a:avLst/>
            <a:gdLst>
              <a:gd name="T0" fmla="*/ 32 w 39"/>
              <a:gd name="T1" fmla="*/ 22 h 24"/>
              <a:gd name="T2" fmla="*/ 16 w 39"/>
              <a:gd name="T3" fmla="*/ 13 h 24"/>
              <a:gd name="T4" fmla="*/ 1 w 39"/>
              <a:gd name="T5" fmla="*/ 4 h 24"/>
              <a:gd name="T6" fmla="*/ 10 w 39"/>
              <a:gd name="T7" fmla="*/ 2 h 24"/>
              <a:gd name="T8" fmla="*/ 26 w 39"/>
              <a:gd name="T9" fmla="*/ 4 h 24"/>
              <a:gd name="T10" fmla="*/ 38 w 39"/>
              <a:gd name="T11" fmla="*/ 3 h 24"/>
              <a:gd name="T12" fmla="*/ 36 w 39"/>
              <a:gd name="T13" fmla="*/ 12 h 24"/>
              <a:gd name="T14" fmla="*/ 32 w 39"/>
              <a:gd name="T1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4">
                <a:moveTo>
                  <a:pt x="32" y="22"/>
                </a:moveTo>
                <a:cubicBezTo>
                  <a:pt x="25" y="19"/>
                  <a:pt x="20" y="14"/>
                  <a:pt x="16" y="13"/>
                </a:cubicBezTo>
                <a:cubicBezTo>
                  <a:pt x="13" y="11"/>
                  <a:pt x="0" y="6"/>
                  <a:pt x="1" y="4"/>
                </a:cubicBezTo>
                <a:cubicBezTo>
                  <a:pt x="3" y="3"/>
                  <a:pt x="6" y="0"/>
                  <a:pt x="10" y="2"/>
                </a:cubicBezTo>
                <a:cubicBezTo>
                  <a:pt x="15" y="4"/>
                  <a:pt x="22" y="6"/>
                  <a:pt x="26" y="4"/>
                </a:cubicBezTo>
                <a:cubicBezTo>
                  <a:pt x="30" y="2"/>
                  <a:pt x="39" y="0"/>
                  <a:pt x="38" y="3"/>
                </a:cubicBezTo>
                <a:cubicBezTo>
                  <a:pt x="37" y="5"/>
                  <a:pt x="36" y="9"/>
                  <a:pt x="36" y="12"/>
                </a:cubicBezTo>
                <a:cubicBezTo>
                  <a:pt x="37" y="16"/>
                  <a:pt x="39" y="24"/>
                  <a:pt x="32" y="2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37"/>
          <p:cNvSpPr>
            <a:spLocks/>
          </p:cNvSpPr>
          <p:nvPr userDrawn="1"/>
        </p:nvSpPr>
        <p:spPr bwMode="auto">
          <a:xfrm>
            <a:off x="4448563" y="5174039"/>
            <a:ext cx="212570" cy="38264"/>
          </a:xfrm>
          <a:custGeom>
            <a:avLst/>
            <a:gdLst>
              <a:gd name="T0" fmla="*/ 36 w 44"/>
              <a:gd name="T1" fmla="*/ 8 h 8"/>
              <a:gd name="T2" fmla="*/ 16 w 44"/>
              <a:gd name="T3" fmla="*/ 6 h 8"/>
              <a:gd name="T4" fmla="*/ 2 w 44"/>
              <a:gd name="T5" fmla="*/ 3 h 8"/>
              <a:gd name="T6" fmla="*/ 16 w 44"/>
              <a:gd name="T7" fmla="*/ 1 h 8"/>
              <a:gd name="T8" fmla="*/ 36 w 44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8">
                <a:moveTo>
                  <a:pt x="36" y="8"/>
                </a:moveTo>
                <a:cubicBezTo>
                  <a:pt x="27" y="8"/>
                  <a:pt x="20" y="8"/>
                  <a:pt x="16" y="6"/>
                </a:cubicBezTo>
                <a:cubicBezTo>
                  <a:pt x="11" y="5"/>
                  <a:pt x="0" y="4"/>
                  <a:pt x="2" y="3"/>
                </a:cubicBezTo>
                <a:cubicBezTo>
                  <a:pt x="3" y="1"/>
                  <a:pt x="10" y="0"/>
                  <a:pt x="16" y="1"/>
                </a:cubicBezTo>
                <a:cubicBezTo>
                  <a:pt x="21" y="1"/>
                  <a:pt x="44" y="7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67"/>
          <p:cNvSpPr>
            <a:spLocks/>
          </p:cNvSpPr>
          <p:nvPr userDrawn="1"/>
        </p:nvSpPr>
        <p:spPr bwMode="auto">
          <a:xfrm>
            <a:off x="4321022" y="1245754"/>
            <a:ext cx="89281" cy="89281"/>
          </a:xfrm>
          <a:custGeom>
            <a:avLst/>
            <a:gdLst>
              <a:gd name="T0" fmla="*/ 18 w 19"/>
              <a:gd name="T1" fmla="*/ 8 h 18"/>
              <a:gd name="T2" fmla="*/ 16 w 19"/>
              <a:gd name="T3" fmla="*/ 1 h 18"/>
              <a:gd name="T4" fmla="*/ 3 w 19"/>
              <a:gd name="T5" fmla="*/ 10 h 18"/>
              <a:gd name="T6" fmla="*/ 3 w 19"/>
              <a:gd name="T7" fmla="*/ 18 h 18"/>
              <a:gd name="T8" fmla="*/ 18 w 19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8" y="8"/>
                </a:moveTo>
                <a:cubicBezTo>
                  <a:pt x="18" y="4"/>
                  <a:pt x="19" y="0"/>
                  <a:pt x="16" y="1"/>
                </a:cubicBezTo>
                <a:cubicBezTo>
                  <a:pt x="13" y="3"/>
                  <a:pt x="3" y="8"/>
                  <a:pt x="3" y="10"/>
                </a:cubicBezTo>
                <a:cubicBezTo>
                  <a:pt x="2" y="13"/>
                  <a:pt x="0" y="18"/>
                  <a:pt x="3" y="18"/>
                </a:cubicBezTo>
                <a:cubicBezTo>
                  <a:pt x="7" y="17"/>
                  <a:pt x="18" y="12"/>
                  <a:pt x="18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68"/>
          <p:cNvSpPr>
            <a:spLocks/>
          </p:cNvSpPr>
          <p:nvPr userDrawn="1"/>
        </p:nvSpPr>
        <p:spPr bwMode="auto">
          <a:xfrm>
            <a:off x="4002168" y="1513593"/>
            <a:ext cx="80778" cy="114789"/>
          </a:xfrm>
          <a:custGeom>
            <a:avLst/>
            <a:gdLst>
              <a:gd name="T0" fmla="*/ 16 w 17"/>
              <a:gd name="T1" fmla="*/ 7 h 24"/>
              <a:gd name="T2" fmla="*/ 11 w 17"/>
              <a:gd name="T3" fmla="*/ 1 h 24"/>
              <a:gd name="T4" fmla="*/ 8 w 17"/>
              <a:gd name="T5" fmla="*/ 12 h 24"/>
              <a:gd name="T6" fmla="*/ 4 w 17"/>
              <a:gd name="T7" fmla="*/ 20 h 24"/>
              <a:gd name="T8" fmla="*/ 16 w 17"/>
              <a:gd name="T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4">
                <a:moveTo>
                  <a:pt x="16" y="7"/>
                </a:moveTo>
                <a:cubicBezTo>
                  <a:pt x="14" y="5"/>
                  <a:pt x="14" y="0"/>
                  <a:pt x="11" y="1"/>
                </a:cubicBezTo>
                <a:cubicBezTo>
                  <a:pt x="8" y="3"/>
                  <a:pt x="10" y="10"/>
                  <a:pt x="8" y="12"/>
                </a:cubicBezTo>
                <a:cubicBezTo>
                  <a:pt x="6" y="15"/>
                  <a:pt x="0" y="24"/>
                  <a:pt x="4" y="20"/>
                </a:cubicBezTo>
                <a:cubicBezTo>
                  <a:pt x="7" y="16"/>
                  <a:pt x="17" y="10"/>
                  <a:pt x="16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72"/>
          <p:cNvSpPr>
            <a:spLocks/>
          </p:cNvSpPr>
          <p:nvPr userDrawn="1"/>
        </p:nvSpPr>
        <p:spPr bwMode="auto">
          <a:xfrm>
            <a:off x="4584608" y="4663873"/>
            <a:ext cx="1215898" cy="471906"/>
          </a:xfrm>
          <a:custGeom>
            <a:avLst/>
            <a:gdLst>
              <a:gd name="T0" fmla="*/ 231 w 253"/>
              <a:gd name="T1" fmla="*/ 87 h 98"/>
              <a:gd name="T2" fmla="*/ 245 w 253"/>
              <a:gd name="T3" fmla="*/ 91 h 98"/>
              <a:gd name="T4" fmla="*/ 253 w 253"/>
              <a:gd name="T5" fmla="*/ 94 h 98"/>
              <a:gd name="T6" fmla="*/ 245 w 253"/>
              <a:gd name="T7" fmla="*/ 83 h 98"/>
              <a:gd name="T8" fmla="*/ 236 w 253"/>
              <a:gd name="T9" fmla="*/ 50 h 98"/>
              <a:gd name="T10" fmla="*/ 237 w 253"/>
              <a:gd name="T11" fmla="*/ 37 h 98"/>
              <a:gd name="T12" fmla="*/ 228 w 253"/>
              <a:gd name="T13" fmla="*/ 25 h 98"/>
              <a:gd name="T14" fmla="*/ 214 w 253"/>
              <a:gd name="T15" fmla="*/ 13 h 98"/>
              <a:gd name="T16" fmla="*/ 203 w 253"/>
              <a:gd name="T17" fmla="*/ 8 h 98"/>
              <a:gd name="T18" fmla="*/ 187 w 253"/>
              <a:gd name="T19" fmla="*/ 18 h 98"/>
              <a:gd name="T20" fmla="*/ 176 w 253"/>
              <a:gd name="T21" fmla="*/ 18 h 98"/>
              <a:gd name="T22" fmla="*/ 161 w 253"/>
              <a:gd name="T23" fmla="*/ 20 h 98"/>
              <a:gd name="T24" fmla="*/ 137 w 253"/>
              <a:gd name="T25" fmla="*/ 12 h 98"/>
              <a:gd name="T26" fmla="*/ 125 w 253"/>
              <a:gd name="T27" fmla="*/ 5 h 98"/>
              <a:gd name="T28" fmla="*/ 100 w 253"/>
              <a:gd name="T29" fmla="*/ 1 h 98"/>
              <a:gd name="T30" fmla="*/ 75 w 253"/>
              <a:gd name="T31" fmla="*/ 10 h 98"/>
              <a:gd name="T32" fmla="*/ 47 w 253"/>
              <a:gd name="T33" fmla="*/ 14 h 98"/>
              <a:gd name="T34" fmla="*/ 48 w 253"/>
              <a:gd name="T35" fmla="*/ 21 h 98"/>
              <a:gd name="T36" fmla="*/ 43 w 253"/>
              <a:gd name="T37" fmla="*/ 24 h 98"/>
              <a:gd name="T38" fmla="*/ 40 w 253"/>
              <a:gd name="T39" fmla="*/ 27 h 98"/>
              <a:gd name="T40" fmla="*/ 19 w 253"/>
              <a:gd name="T41" fmla="*/ 28 h 98"/>
              <a:gd name="T42" fmla="*/ 11 w 253"/>
              <a:gd name="T43" fmla="*/ 37 h 98"/>
              <a:gd name="T44" fmla="*/ 14 w 253"/>
              <a:gd name="T45" fmla="*/ 48 h 98"/>
              <a:gd name="T46" fmla="*/ 13 w 253"/>
              <a:gd name="T47" fmla="*/ 57 h 98"/>
              <a:gd name="T48" fmla="*/ 3 w 253"/>
              <a:gd name="T49" fmla="*/ 58 h 98"/>
              <a:gd name="T50" fmla="*/ 8 w 253"/>
              <a:gd name="T51" fmla="*/ 63 h 98"/>
              <a:gd name="T52" fmla="*/ 17 w 253"/>
              <a:gd name="T53" fmla="*/ 64 h 98"/>
              <a:gd name="T54" fmla="*/ 18 w 253"/>
              <a:gd name="T55" fmla="*/ 69 h 98"/>
              <a:gd name="T56" fmla="*/ 20 w 253"/>
              <a:gd name="T57" fmla="*/ 76 h 98"/>
              <a:gd name="T58" fmla="*/ 26 w 253"/>
              <a:gd name="T59" fmla="*/ 82 h 98"/>
              <a:gd name="T60" fmla="*/ 36 w 253"/>
              <a:gd name="T61" fmla="*/ 86 h 98"/>
              <a:gd name="T62" fmla="*/ 46 w 253"/>
              <a:gd name="T63" fmla="*/ 91 h 98"/>
              <a:gd name="T64" fmla="*/ 59 w 253"/>
              <a:gd name="T65" fmla="*/ 96 h 98"/>
              <a:gd name="T66" fmla="*/ 64 w 253"/>
              <a:gd name="T67" fmla="*/ 88 h 98"/>
              <a:gd name="T68" fmla="*/ 83 w 253"/>
              <a:gd name="T69" fmla="*/ 94 h 98"/>
              <a:gd name="T70" fmla="*/ 104 w 253"/>
              <a:gd name="T71" fmla="*/ 96 h 98"/>
              <a:gd name="T72" fmla="*/ 115 w 253"/>
              <a:gd name="T73" fmla="*/ 86 h 98"/>
              <a:gd name="T74" fmla="*/ 122 w 253"/>
              <a:gd name="T75" fmla="*/ 85 h 98"/>
              <a:gd name="T76" fmla="*/ 127 w 253"/>
              <a:gd name="T77" fmla="*/ 88 h 98"/>
              <a:gd name="T78" fmla="*/ 132 w 253"/>
              <a:gd name="T79" fmla="*/ 87 h 98"/>
              <a:gd name="T80" fmla="*/ 132 w 253"/>
              <a:gd name="T81" fmla="*/ 94 h 98"/>
              <a:gd name="T82" fmla="*/ 143 w 253"/>
              <a:gd name="T83" fmla="*/ 87 h 98"/>
              <a:gd name="T84" fmla="*/ 231 w 253"/>
              <a:gd name="T85" fmla="*/ 8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3" h="98">
                <a:moveTo>
                  <a:pt x="231" y="87"/>
                </a:moveTo>
                <a:cubicBezTo>
                  <a:pt x="235" y="90"/>
                  <a:pt x="241" y="91"/>
                  <a:pt x="245" y="91"/>
                </a:cubicBezTo>
                <a:cubicBezTo>
                  <a:pt x="246" y="92"/>
                  <a:pt x="249" y="93"/>
                  <a:pt x="253" y="94"/>
                </a:cubicBezTo>
                <a:cubicBezTo>
                  <a:pt x="250" y="91"/>
                  <a:pt x="247" y="87"/>
                  <a:pt x="245" y="83"/>
                </a:cubicBezTo>
                <a:cubicBezTo>
                  <a:pt x="241" y="75"/>
                  <a:pt x="236" y="56"/>
                  <a:pt x="236" y="50"/>
                </a:cubicBezTo>
                <a:cubicBezTo>
                  <a:pt x="236" y="48"/>
                  <a:pt x="237" y="42"/>
                  <a:pt x="237" y="37"/>
                </a:cubicBezTo>
                <a:cubicBezTo>
                  <a:pt x="233" y="32"/>
                  <a:pt x="228" y="28"/>
                  <a:pt x="228" y="25"/>
                </a:cubicBezTo>
                <a:cubicBezTo>
                  <a:pt x="228" y="21"/>
                  <a:pt x="222" y="16"/>
                  <a:pt x="214" y="13"/>
                </a:cubicBezTo>
                <a:cubicBezTo>
                  <a:pt x="211" y="12"/>
                  <a:pt x="207" y="10"/>
                  <a:pt x="203" y="8"/>
                </a:cubicBezTo>
                <a:cubicBezTo>
                  <a:pt x="200" y="12"/>
                  <a:pt x="193" y="16"/>
                  <a:pt x="187" y="18"/>
                </a:cubicBezTo>
                <a:cubicBezTo>
                  <a:pt x="180" y="20"/>
                  <a:pt x="180" y="17"/>
                  <a:pt x="176" y="18"/>
                </a:cubicBezTo>
                <a:cubicBezTo>
                  <a:pt x="172" y="19"/>
                  <a:pt x="168" y="20"/>
                  <a:pt x="161" y="20"/>
                </a:cubicBezTo>
                <a:cubicBezTo>
                  <a:pt x="154" y="19"/>
                  <a:pt x="142" y="14"/>
                  <a:pt x="137" y="12"/>
                </a:cubicBezTo>
                <a:cubicBezTo>
                  <a:pt x="133" y="10"/>
                  <a:pt x="133" y="6"/>
                  <a:pt x="125" y="5"/>
                </a:cubicBezTo>
                <a:cubicBezTo>
                  <a:pt x="118" y="5"/>
                  <a:pt x="113" y="1"/>
                  <a:pt x="100" y="1"/>
                </a:cubicBezTo>
                <a:cubicBezTo>
                  <a:pt x="86" y="0"/>
                  <a:pt x="84" y="3"/>
                  <a:pt x="75" y="10"/>
                </a:cubicBezTo>
                <a:cubicBezTo>
                  <a:pt x="66" y="17"/>
                  <a:pt x="53" y="14"/>
                  <a:pt x="47" y="14"/>
                </a:cubicBezTo>
                <a:cubicBezTo>
                  <a:pt x="41" y="14"/>
                  <a:pt x="46" y="18"/>
                  <a:pt x="48" y="21"/>
                </a:cubicBezTo>
                <a:cubicBezTo>
                  <a:pt x="50" y="24"/>
                  <a:pt x="47" y="22"/>
                  <a:pt x="43" y="24"/>
                </a:cubicBezTo>
                <a:cubicBezTo>
                  <a:pt x="39" y="25"/>
                  <a:pt x="43" y="25"/>
                  <a:pt x="40" y="27"/>
                </a:cubicBezTo>
                <a:cubicBezTo>
                  <a:pt x="38" y="29"/>
                  <a:pt x="24" y="28"/>
                  <a:pt x="19" y="28"/>
                </a:cubicBezTo>
                <a:cubicBezTo>
                  <a:pt x="15" y="29"/>
                  <a:pt x="13" y="33"/>
                  <a:pt x="11" y="37"/>
                </a:cubicBezTo>
                <a:cubicBezTo>
                  <a:pt x="9" y="40"/>
                  <a:pt x="11" y="44"/>
                  <a:pt x="14" y="48"/>
                </a:cubicBezTo>
                <a:cubicBezTo>
                  <a:pt x="16" y="52"/>
                  <a:pt x="16" y="56"/>
                  <a:pt x="13" y="57"/>
                </a:cubicBezTo>
                <a:cubicBezTo>
                  <a:pt x="10" y="59"/>
                  <a:pt x="6" y="58"/>
                  <a:pt x="3" y="58"/>
                </a:cubicBezTo>
                <a:cubicBezTo>
                  <a:pt x="0" y="58"/>
                  <a:pt x="3" y="61"/>
                  <a:pt x="8" y="63"/>
                </a:cubicBezTo>
                <a:cubicBezTo>
                  <a:pt x="12" y="66"/>
                  <a:pt x="14" y="64"/>
                  <a:pt x="17" y="64"/>
                </a:cubicBezTo>
                <a:cubicBezTo>
                  <a:pt x="20" y="64"/>
                  <a:pt x="19" y="67"/>
                  <a:pt x="18" y="69"/>
                </a:cubicBezTo>
                <a:cubicBezTo>
                  <a:pt x="17" y="72"/>
                  <a:pt x="17" y="74"/>
                  <a:pt x="20" y="76"/>
                </a:cubicBezTo>
                <a:cubicBezTo>
                  <a:pt x="22" y="78"/>
                  <a:pt x="22" y="81"/>
                  <a:pt x="26" y="82"/>
                </a:cubicBezTo>
                <a:cubicBezTo>
                  <a:pt x="30" y="83"/>
                  <a:pt x="32" y="84"/>
                  <a:pt x="36" y="86"/>
                </a:cubicBezTo>
                <a:cubicBezTo>
                  <a:pt x="40" y="88"/>
                  <a:pt x="42" y="88"/>
                  <a:pt x="46" y="91"/>
                </a:cubicBezTo>
                <a:cubicBezTo>
                  <a:pt x="50" y="94"/>
                  <a:pt x="55" y="96"/>
                  <a:pt x="59" y="96"/>
                </a:cubicBezTo>
                <a:cubicBezTo>
                  <a:pt x="63" y="96"/>
                  <a:pt x="64" y="89"/>
                  <a:pt x="64" y="88"/>
                </a:cubicBezTo>
                <a:cubicBezTo>
                  <a:pt x="64" y="86"/>
                  <a:pt x="78" y="90"/>
                  <a:pt x="83" y="94"/>
                </a:cubicBezTo>
                <a:cubicBezTo>
                  <a:pt x="89" y="98"/>
                  <a:pt x="97" y="96"/>
                  <a:pt x="104" y="96"/>
                </a:cubicBezTo>
                <a:cubicBezTo>
                  <a:pt x="110" y="95"/>
                  <a:pt x="113" y="88"/>
                  <a:pt x="115" y="86"/>
                </a:cubicBezTo>
                <a:cubicBezTo>
                  <a:pt x="116" y="84"/>
                  <a:pt x="119" y="86"/>
                  <a:pt x="122" y="85"/>
                </a:cubicBezTo>
                <a:cubicBezTo>
                  <a:pt x="125" y="85"/>
                  <a:pt x="124" y="87"/>
                  <a:pt x="127" y="88"/>
                </a:cubicBezTo>
                <a:cubicBezTo>
                  <a:pt x="131" y="90"/>
                  <a:pt x="131" y="87"/>
                  <a:pt x="132" y="87"/>
                </a:cubicBezTo>
                <a:cubicBezTo>
                  <a:pt x="133" y="87"/>
                  <a:pt x="132" y="91"/>
                  <a:pt x="132" y="94"/>
                </a:cubicBezTo>
                <a:cubicBezTo>
                  <a:pt x="137" y="91"/>
                  <a:pt x="143" y="87"/>
                  <a:pt x="143" y="87"/>
                </a:cubicBezTo>
                <a:cubicBezTo>
                  <a:pt x="143" y="87"/>
                  <a:pt x="227" y="83"/>
                  <a:pt x="231" y="8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180"/>
          <p:cNvSpPr>
            <a:spLocks/>
          </p:cNvSpPr>
          <p:nvPr userDrawn="1"/>
        </p:nvSpPr>
        <p:spPr bwMode="auto">
          <a:xfrm>
            <a:off x="3640799" y="3358697"/>
            <a:ext cx="131795" cy="123291"/>
          </a:xfrm>
          <a:custGeom>
            <a:avLst/>
            <a:gdLst>
              <a:gd name="T0" fmla="*/ 16 w 27"/>
              <a:gd name="T1" fmla="*/ 24 h 25"/>
              <a:gd name="T2" fmla="*/ 8 w 27"/>
              <a:gd name="T3" fmla="*/ 16 h 25"/>
              <a:gd name="T4" fmla="*/ 3 w 27"/>
              <a:gd name="T5" fmla="*/ 8 h 25"/>
              <a:gd name="T6" fmla="*/ 14 w 27"/>
              <a:gd name="T7" fmla="*/ 6 h 25"/>
              <a:gd name="T8" fmla="*/ 24 w 27"/>
              <a:gd name="T9" fmla="*/ 2 h 25"/>
              <a:gd name="T10" fmla="*/ 22 w 27"/>
              <a:gd name="T11" fmla="*/ 11 h 25"/>
              <a:gd name="T12" fmla="*/ 23 w 27"/>
              <a:gd name="T13" fmla="*/ 22 h 25"/>
              <a:gd name="T14" fmla="*/ 16 w 27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5">
                <a:moveTo>
                  <a:pt x="16" y="24"/>
                </a:moveTo>
                <a:cubicBezTo>
                  <a:pt x="12" y="23"/>
                  <a:pt x="13" y="18"/>
                  <a:pt x="8" y="16"/>
                </a:cubicBezTo>
                <a:cubicBezTo>
                  <a:pt x="3" y="13"/>
                  <a:pt x="0" y="8"/>
                  <a:pt x="3" y="8"/>
                </a:cubicBezTo>
                <a:cubicBezTo>
                  <a:pt x="6" y="9"/>
                  <a:pt x="11" y="9"/>
                  <a:pt x="14" y="6"/>
                </a:cubicBezTo>
                <a:cubicBezTo>
                  <a:pt x="16" y="4"/>
                  <a:pt x="25" y="0"/>
                  <a:pt x="24" y="2"/>
                </a:cubicBezTo>
                <a:cubicBezTo>
                  <a:pt x="22" y="4"/>
                  <a:pt x="21" y="8"/>
                  <a:pt x="22" y="11"/>
                </a:cubicBezTo>
                <a:cubicBezTo>
                  <a:pt x="22" y="15"/>
                  <a:pt x="27" y="22"/>
                  <a:pt x="23" y="22"/>
                </a:cubicBezTo>
                <a:cubicBezTo>
                  <a:pt x="20" y="23"/>
                  <a:pt x="20" y="25"/>
                  <a:pt x="16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81"/>
          <p:cNvSpPr>
            <a:spLocks/>
          </p:cNvSpPr>
          <p:nvPr userDrawn="1"/>
        </p:nvSpPr>
        <p:spPr bwMode="auto">
          <a:xfrm>
            <a:off x="4104202" y="3158880"/>
            <a:ext cx="85028" cy="123291"/>
          </a:xfrm>
          <a:custGeom>
            <a:avLst/>
            <a:gdLst>
              <a:gd name="T0" fmla="*/ 4 w 18"/>
              <a:gd name="T1" fmla="*/ 24 h 26"/>
              <a:gd name="T2" fmla="*/ 6 w 18"/>
              <a:gd name="T3" fmla="*/ 8 h 26"/>
              <a:gd name="T4" fmla="*/ 16 w 18"/>
              <a:gd name="T5" fmla="*/ 3 h 26"/>
              <a:gd name="T6" fmla="*/ 12 w 18"/>
              <a:gd name="T7" fmla="*/ 14 h 26"/>
              <a:gd name="T8" fmla="*/ 4 w 18"/>
              <a:gd name="T9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6">
                <a:moveTo>
                  <a:pt x="4" y="24"/>
                </a:moveTo>
                <a:cubicBezTo>
                  <a:pt x="0" y="20"/>
                  <a:pt x="1" y="11"/>
                  <a:pt x="6" y="8"/>
                </a:cubicBezTo>
                <a:cubicBezTo>
                  <a:pt x="11" y="4"/>
                  <a:pt x="18" y="0"/>
                  <a:pt x="16" y="3"/>
                </a:cubicBezTo>
                <a:cubicBezTo>
                  <a:pt x="14" y="6"/>
                  <a:pt x="14" y="12"/>
                  <a:pt x="12" y="14"/>
                </a:cubicBezTo>
                <a:cubicBezTo>
                  <a:pt x="11" y="16"/>
                  <a:pt x="5" y="26"/>
                  <a:pt x="4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82"/>
          <p:cNvSpPr>
            <a:spLocks/>
          </p:cNvSpPr>
          <p:nvPr userDrawn="1"/>
        </p:nvSpPr>
        <p:spPr bwMode="auto">
          <a:xfrm>
            <a:off x="4325274" y="3073853"/>
            <a:ext cx="85028" cy="68022"/>
          </a:xfrm>
          <a:custGeom>
            <a:avLst/>
            <a:gdLst>
              <a:gd name="T0" fmla="*/ 6 w 18"/>
              <a:gd name="T1" fmla="*/ 14 h 14"/>
              <a:gd name="T2" fmla="*/ 2 w 18"/>
              <a:gd name="T3" fmla="*/ 3 h 14"/>
              <a:gd name="T4" fmla="*/ 12 w 18"/>
              <a:gd name="T5" fmla="*/ 2 h 14"/>
              <a:gd name="T6" fmla="*/ 17 w 18"/>
              <a:gd name="T7" fmla="*/ 4 h 14"/>
              <a:gd name="T8" fmla="*/ 6 w 18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4">
                <a:moveTo>
                  <a:pt x="6" y="14"/>
                </a:moveTo>
                <a:cubicBezTo>
                  <a:pt x="2" y="14"/>
                  <a:pt x="0" y="5"/>
                  <a:pt x="2" y="3"/>
                </a:cubicBezTo>
                <a:cubicBezTo>
                  <a:pt x="4" y="2"/>
                  <a:pt x="9" y="3"/>
                  <a:pt x="12" y="2"/>
                </a:cubicBezTo>
                <a:cubicBezTo>
                  <a:pt x="16" y="0"/>
                  <a:pt x="18" y="3"/>
                  <a:pt x="17" y="4"/>
                </a:cubicBezTo>
                <a:cubicBezTo>
                  <a:pt x="15" y="6"/>
                  <a:pt x="12" y="12"/>
                  <a:pt x="6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87"/>
          <p:cNvSpPr>
            <a:spLocks/>
          </p:cNvSpPr>
          <p:nvPr userDrawn="1"/>
        </p:nvSpPr>
        <p:spPr bwMode="auto">
          <a:xfrm>
            <a:off x="3139135" y="3830599"/>
            <a:ext cx="267839" cy="191314"/>
          </a:xfrm>
          <a:custGeom>
            <a:avLst/>
            <a:gdLst>
              <a:gd name="T0" fmla="*/ 34 w 55"/>
              <a:gd name="T1" fmla="*/ 38 h 40"/>
              <a:gd name="T2" fmla="*/ 47 w 55"/>
              <a:gd name="T3" fmla="*/ 39 h 40"/>
              <a:gd name="T4" fmla="*/ 47 w 55"/>
              <a:gd name="T5" fmla="*/ 39 h 40"/>
              <a:gd name="T6" fmla="*/ 55 w 55"/>
              <a:gd name="T7" fmla="*/ 22 h 40"/>
              <a:gd name="T8" fmla="*/ 45 w 55"/>
              <a:gd name="T9" fmla="*/ 4 h 40"/>
              <a:gd name="T10" fmla="*/ 29 w 55"/>
              <a:gd name="T11" fmla="*/ 4 h 40"/>
              <a:gd name="T12" fmla="*/ 19 w 55"/>
              <a:gd name="T13" fmla="*/ 0 h 40"/>
              <a:gd name="T14" fmla="*/ 11 w 55"/>
              <a:gd name="T15" fmla="*/ 3 h 40"/>
              <a:gd name="T16" fmla="*/ 3 w 55"/>
              <a:gd name="T17" fmla="*/ 3 h 40"/>
              <a:gd name="T18" fmla="*/ 0 w 55"/>
              <a:gd name="T19" fmla="*/ 3 h 40"/>
              <a:gd name="T20" fmla="*/ 34 w 55"/>
              <a:gd name="T21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40">
                <a:moveTo>
                  <a:pt x="34" y="38"/>
                </a:moveTo>
                <a:cubicBezTo>
                  <a:pt x="38" y="40"/>
                  <a:pt x="43" y="40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39" y="36"/>
                  <a:pt x="55" y="30"/>
                  <a:pt x="55" y="22"/>
                </a:cubicBezTo>
                <a:cubicBezTo>
                  <a:pt x="55" y="14"/>
                  <a:pt x="49" y="8"/>
                  <a:pt x="45" y="4"/>
                </a:cubicBezTo>
                <a:cubicBezTo>
                  <a:pt x="41" y="0"/>
                  <a:pt x="33" y="3"/>
                  <a:pt x="29" y="4"/>
                </a:cubicBezTo>
                <a:cubicBezTo>
                  <a:pt x="26" y="4"/>
                  <a:pt x="23" y="3"/>
                  <a:pt x="19" y="0"/>
                </a:cubicBezTo>
                <a:cubicBezTo>
                  <a:pt x="16" y="2"/>
                  <a:pt x="13" y="3"/>
                  <a:pt x="11" y="3"/>
                </a:cubicBezTo>
                <a:cubicBezTo>
                  <a:pt x="9" y="4"/>
                  <a:pt x="7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9" y="15"/>
                  <a:pt x="27" y="34"/>
                  <a:pt x="34" y="38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88"/>
          <p:cNvSpPr>
            <a:spLocks/>
          </p:cNvSpPr>
          <p:nvPr userDrawn="1"/>
        </p:nvSpPr>
        <p:spPr bwMode="auto">
          <a:xfrm>
            <a:off x="3338952" y="3966644"/>
            <a:ext cx="59519" cy="63772"/>
          </a:xfrm>
          <a:custGeom>
            <a:avLst/>
            <a:gdLst>
              <a:gd name="T0" fmla="*/ 11 w 13"/>
              <a:gd name="T1" fmla="*/ 0 h 13"/>
              <a:gd name="T2" fmla="*/ 6 w 13"/>
              <a:gd name="T3" fmla="*/ 11 h 13"/>
              <a:gd name="T4" fmla="*/ 12 w 13"/>
              <a:gd name="T5" fmla="*/ 13 h 13"/>
              <a:gd name="T6" fmla="*/ 11 w 13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3">
                <a:moveTo>
                  <a:pt x="11" y="0"/>
                </a:moveTo>
                <a:cubicBezTo>
                  <a:pt x="7" y="5"/>
                  <a:pt x="0" y="9"/>
                  <a:pt x="6" y="11"/>
                </a:cubicBezTo>
                <a:cubicBezTo>
                  <a:pt x="8" y="12"/>
                  <a:pt x="10" y="13"/>
                  <a:pt x="12" y="13"/>
                </a:cubicBezTo>
                <a:cubicBezTo>
                  <a:pt x="13" y="8"/>
                  <a:pt x="12" y="4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89"/>
          <p:cNvSpPr>
            <a:spLocks/>
          </p:cNvSpPr>
          <p:nvPr userDrawn="1"/>
        </p:nvSpPr>
        <p:spPr bwMode="auto">
          <a:xfrm>
            <a:off x="3372962" y="3490488"/>
            <a:ext cx="544178" cy="735492"/>
          </a:xfrm>
          <a:custGeom>
            <a:avLst/>
            <a:gdLst>
              <a:gd name="T0" fmla="*/ 102 w 113"/>
              <a:gd name="T1" fmla="*/ 83 h 153"/>
              <a:gd name="T2" fmla="*/ 113 w 113"/>
              <a:gd name="T3" fmla="*/ 72 h 153"/>
              <a:gd name="T4" fmla="*/ 108 w 113"/>
              <a:gd name="T5" fmla="*/ 44 h 153"/>
              <a:gd name="T6" fmla="*/ 107 w 113"/>
              <a:gd name="T7" fmla="*/ 17 h 153"/>
              <a:gd name="T8" fmla="*/ 104 w 113"/>
              <a:gd name="T9" fmla="*/ 17 h 153"/>
              <a:gd name="T10" fmla="*/ 99 w 113"/>
              <a:gd name="T11" fmla="*/ 9 h 153"/>
              <a:gd name="T12" fmla="*/ 94 w 113"/>
              <a:gd name="T13" fmla="*/ 14 h 153"/>
              <a:gd name="T14" fmla="*/ 84 w 113"/>
              <a:gd name="T15" fmla="*/ 10 h 153"/>
              <a:gd name="T16" fmla="*/ 68 w 113"/>
              <a:gd name="T17" fmla="*/ 17 h 153"/>
              <a:gd name="T18" fmla="*/ 67 w 113"/>
              <a:gd name="T19" fmla="*/ 9 h 153"/>
              <a:gd name="T20" fmla="*/ 54 w 113"/>
              <a:gd name="T21" fmla="*/ 13 h 153"/>
              <a:gd name="T22" fmla="*/ 52 w 113"/>
              <a:gd name="T23" fmla="*/ 7 h 153"/>
              <a:gd name="T24" fmla="*/ 50 w 113"/>
              <a:gd name="T25" fmla="*/ 0 h 153"/>
              <a:gd name="T26" fmla="*/ 32 w 113"/>
              <a:gd name="T27" fmla="*/ 0 h 153"/>
              <a:gd name="T28" fmla="*/ 36 w 113"/>
              <a:gd name="T29" fmla="*/ 18 h 153"/>
              <a:gd name="T30" fmla="*/ 32 w 113"/>
              <a:gd name="T31" fmla="*/ 28 h 153"/>
              <a:gd name="T32" fmla="*/ 16 w 113"/>
              <a:gd name="T33" fmla="*/ 24 h 153"/>
              <a:gd name="T34" fmla="*/ 12 w 113"/>
              <a:gd name="T35" fmla="*/ 28 h 153"/>
              <a:gd name="T36" fmla="*/ 13 w 113"/>
              <a:gd name="T37" fmla="*/ 51 h 153"/>
              <a:gd name="T38" fmla="*/ 7 w 113"/>
              <a:gd name="T39" fmla="*/ 61 h 153"/>
              <a:gd name="T40" fmla="*/ 3 w 113"/>
              <a:gd name="T41" fmla="*/ 71 h 153"/>
              <a:gd name="T42" fmla="*/ 0 w 113"/>
              <a:gd name="T43" fmla="*/ 79 h 153"/>
              <a:gd name="T44" fmla="*/ 7 w 113"/>
              <a:gd name="T45" fmla="*/ 93 h 153"/>
              <a:gd name="T46" fmla="*/ 4 w 113"/>
              <a:gd name="T47" fmla="*/ 99 h 153"/>
              <a:gd name="T48" fmla="*/ 5 w 113"/>
              <a:gd name="T49" fmla="*/ 112 h 153"/>
              <a:gd name="T50" fmla="*/ 13 w 113"/>
              <a:gd name="T51" fmla="*/ 115 h 153"/>
              <a:gd name="T52" fmla="*/ 27 w 113"/>
              <a:gd name="T53" fmla="*/ 120 h 153"/>
              <a:gd name="T54" fmla="*/ 22 w 113"/>
              <a:gd name="T55" fmla="*/ 144 h 153"/>
              <a:gd name="T56" fmla="*/ 21 w 113"/>
              <a:gd name="T57" fmla="*/ 147 h 153"/>
              <a:gd name="T58" fmla="*/ 49 w 113"/>
              <a:gd name="T59" fmla="*/ 153 h 153"/>
              <a:gd name="T60" fmla="*/ 63 w 113"/>
              <a:gd name="T61" fmla="*/ 149 h 153"/>
              <a:gd name="T62" fmla="*/ 91 w 113"/>
              <a:gd name="T63" fmla="*/ 142 h 153"/>
              <a:gd name="T64" fmla="*/ 98 w 113"/>
              <a:gd name="T65" fmla="*/ 131 h 153"/>
              <a:gd name="T66" fmla="*/ 105 w 113"/>
              <a:gd name="T67" fmla="*/ 122 h 153"/>
              <a:gd name="T68" fmla="*/ 93 w 113"/>
              <a:gd name="T69" fmla="*/ 114 h 153"/>
              <a:gd name="T70" fmla="*/ 81 w 113"/>
              <a:gd name="T71" fmla="*/ 98 h 153"/>
              <a:gd name="T72" fmla="*/ 102 w 113"/>
              <a:gd name="T73" fmla="*/ 8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3" h="153">
                <a:moveTo>
                  <a:pt x="102" y="83"/>
                </a:moveTo>
                <a:cubicBezTo>
                  <a:pt x="108" y="78"/>
                  <a:pt x="113" y="76"/>
                  <a:pt x="113" y="72"/>
                </a:cubicBezTo>
                <a:cubicBezTo>
                  <a:pt x="113" y="67"/>
                  <a:pt x="112" y="50"/>
                  <a:pt x="108" y="44"/>
                </a:cubicBezTo>
                <a:cubicBezTo>
                  <a:pt x="105" y="41"/>
                  <a:pt x="106" y="28"/>
                  <a:pt x="107" y="17"/>
                </a:cubicBezTo>
                <a:cubicBezTo>
                  <a:pt x="106" y="17"/>
                  <a:pt x="105" y="17"/>
                  <a:pt x="104" y="17"/>
                </a:cubicBezTo>
                <a:cubicBezTo>
                  <a:pt x="99" y="17"/>
                  <a:pt x="100" y="10"/>
                  <a:pt x="99" y="9"/>
                </a:cubicBezTo>
                <a:cubicBezTo>
                  <a:pt x="98" y="7"/>
                  <a:pt x="96" y="12"/>
                  <a:pt x="94" y="14"/>
                </a:cubicBezTo>
                <a:cubicBezTo>
                  <a:pt x="92" y="17"/>
                  <a:pt x="89" y="10"/>
                  <a:pt x="84" y="10"/>
                </a:cubicBezTo>
                <a:cubicBezTo>
                  <a:pt x="79" y="9"/>
                  <a:pt x="72" y="17"/>
                  <a:pt x="68" y="17"/>
                </a:cubicBezTo>
                <a:cubicBezTo>
                  <a:pt x="64" y="18"/>
                  <a:pt x="68" y="12"/>
                  <a:pt x="67" y="9"/>
                </a:cubicBezTo>
                <a:cubicBezTo>
                  <a:pt x="66" y="7"/>
                  <a:pt x="55" y="15"/>
                  <a:pt x="54" y="13"/>
                </a:cubicBezTo>
                <a:cubicBezTo>
                  <a:pt x="53" y="12"/>
                  <a:pt x="50" y="8"/>
                  <a:pt x="52" y="7"/>
                </a:cubicBezTo>
                <a:cubicBezTo>
                  <a:pt x="54" y="6"/>
                  <a:pt x="52" y="3"/>
                  <a:pt x="5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7"/>
                  <a:pt x="36" y="15"/>
                  <a:pt x="36" y="18"/>
                </a:cubicBezTo>
                <a:cubicBezTo>
                  <a:pt x="36" y="22"/>
                  <a:pt x="35" y="25"/>
                  <a:pt x="32" y="28"/>
                </a:cubicBezTo>
                <a:cubicBezTo>
                  <a:pt x="29" y="30"/>
                  <a:pt x="20" y="20"/>
                  <a:pt x="16" y="24"/>
                </a:cubicBezTo>
                <a:cubicBezTo>
                  <a:pt x="15" y="26"/>
                  <a:pt x="14" y="27"/>
                  <a:pt x="12" y="28"/>
                </a:cubicBezTo>
                <a:cubicBezTo>
                  <a:pt x="16" y="40"/>
                  <a:pt x="15" y="49"/>
                  <a:pt x="13" y="51"/>
                </a:cubicBezTo>
                <a:cubicBezTo>
                  <a:pt x="11" y="54"/>
                  <a:pt x="11" y="59"/>
                  <a:pt x="7" y="61"/>
                </a:cubicBezTo>
                <a:cubicBezTo>
                  <a:pt x="3" y="62"/>
                  <a:pt x="3" y="68"/>
                  <a:pt x="3" y="71"/>
                </a:cubicBezTo>
                <a:cubicBezTo>
                  <a:pt x="3" y="73"/>
                  <a:pt x="2" y="76"/>
                  <a:pt x="0" y="79"/>
                </a:cubicBezTo>
                <a:cubicBezTo>
                  <a:pt x="4" y="83"/>
                  <a:pt x="7" y="88"/>
                  <a:pt x="7" y="93"/>
                </a:cubicBezTo>
                <a:cubicBezTo>
                  <a:pt x="7" y="95"/>
                  <a:pt x="5" y="97"/>
                  <a:pt x="4" y="99"/>
                </a:cubicBezTo>
                <a:cubicBezTo>
                  <a:pt x="5" y="103"/>
                  <a:pt x="6" y="107"/>
                  <a:pt x="5" y="112"/>
                </a:cubicBezTo>
                <a:cubicBezTo>
                  <a:pt x="8" y="113"/>
                  <a:pt x="10" y="113"/>
                  <a:pt x="13" y="115"/>
                </a:cubicBezTo>
                <a:cubicBezTo>
                  <a:pt x="17" y="117"/>
                  <a:pt x="24" y="118"/>
                  <a:pt x="27" y="120"/>
                </a:cubicBezTo>
                <a:cubicBezTo>
                  <a:pt x="31" y="123"/>
                  <a:pt x="21" y="140"/>
                  <a:pt x="22" y="144"/>
                </a:cubicBezTo>
                <a:cubicBezTo>
                  <a:pt x="22" y="145"/>
                  <a:pt x="21" y="146"/>
                  <a:pt x="21" y="147"/>
                </a:cubicBezTo>
                <a:cubicBezTo>
                  <a:pt x="31" y="149"/>
                  <a:pt x="44" y="151"/>
                  <a:pt x="49" y="153"/>
                </a:cubicBezTo>
                <a:cubicBezTo>
                  <a:pt x="54" y="151"/>
                  <a:pt x="59" y="149"/>
                  <a:pt x="63" y="149"/>
                </a:cubicBezTo>
                <a:cubicBezTo>
                  <a:pt x="68" y="148"/>
                  <a:pt x="90" y="144"/>
                  <a:pt x="91" y="142"/>
                </a:cubicBezTo>
                <a:cubicBezTo>
                  <a:pt x="92" y="140"/>
                  <a:pt x="93" y="134"/>
                  <a:pt x="98" y="131"/>
                </a:cubicBezTo>
                <a:cubicBezTo>
                  <a:pt x="100" y="130"/>
                  <a:pt x="103" y="126"/>
                  <a:pt x="105" y="122"/>
                </a:cubicBezTo>
                <a:cubicBezTo>
                  <a:pt x="101" y="121"/>
                  <a:pt x="97" y="118"/>
                  <a:pt x="93" y="114"/>
                </a:cubicBezTo>
                <a:cubicBezTo>
                  <a:pt x="87" y="107"/>
                  <a:pt x="78" y="102"/>
                  <a:pt x="81" y="98"/>
                </a:cubicBezTo>
                <a:cubicBezTo>
                  <a:pt x="84" y="94"/>
                  <a:pt x="96" y="89"/>
                  <a:pt x="102" y="8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90"/>
          <p:cNvSpPr>
            <a:spLocks/>
          </p:cNvSpPr>
          <p:nvPr userDrawn="1"/>
        </p:nvSpPr>
        <p:spPr bwMode="auto">
          <a:xfrm>
            <a:off x="3088118" y="4625611"/>
            <a:ext cx="21259" cy="29761"/>
          </a:xfrm>
          <a:custGeom>
            <a:avLst/>
            <a:gdLst>
              <a:gd name="T0" fmla="*/ 2 w 5"/>
              <a:gd name="T1" fmla="*/ 5 h 6"/>
              <a:gd name="T2" fmla="*/ 5 w 5"/>
              <a:gd name="T3" fmla="*/ 4 h 6"/>
              <a:gd name="T4" fmla="*/ 0 w 5"/>
              <a:gd name="T5" fmla="*/ 0 h 6"/>
              <a:gd name="T6" fmla="*/ 2 w 5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2" y="5"/>
                </a:moveTo>
                <a:cubicBezTo>
                  <a:pt x="3" y="5"/>
                  <a:pt x="4" y="4"/>
                  <a:pt x="5" y="4"/>
                </a:cubicBezTo>
                <a:cubicBezTo>
                  <a:pt x="3" y="2"/>
                  <a:pt x="5" y="0"/>
                  <a:pt x="0" y="0"/>
                </a:cubicBezTo>
                <a:cubicBezTo>
                  <a:pt x="1" y="3"/>
                  <a:pt x="1" y="6"/>
                  <a:pt x="2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91"/>
          <p:cNvSpPr>
            <a:spLocks/>
          </p:cNvSpPr>
          <p:nvPr userDrawn="1"/>
        </p:nvSpPr>
        <p:spPr bwMode="auto">
          <a:xfrm>
            <a:off x="2429154" y="4544833"/>
            <a:ext cx="778006" cy="607950"/>
          </a:xfrm>
          <a:custGeom>
            <a:avLst/>
            <a:gdLst>
              <a:gd name="T0" fmla="*/ 162 w 162"/>
              <a:gd name="T1" fmla="*/ 23 h 127"/>
              <a:gd name="T2" fmla="*/ 143 w 162"/>
              <a:gd name="T3" fmla="*/ 21 h 127"/>
              <a:gd name="T4" fmla="*/ 142 w 162"/>
              <a:gd name="T5" fmla="*/ 21 h 127"/>
              <a:gd name="T6" fmla="*/ 139 w 162"/>
              <a:gd name="T7" fmla="*/ 22 h 127"/>
              <a:gd name="T8" fmla="*/ 137 w 162"/>
              <a:gd name="T9" fmla="*/ 17 h 127"/>
              <a:gd name="T10" fmla="*/ 134 w 162"/>
              <a:gd name="T11" fmla="*/ 17 h 127"/>
              <a:gd name="T12" fmla="*/ 109 w 162"/>
              <a:gd name="T13" fmla="*/ 10 h 127"/>
              <a:gd name="T14" fmla="*/ 101 w 162"/>
              <a:gd name="T15" fmla="*/ 4 h 127"/>
              <a:gd name="T16" fmla="*/ 98 w 162"/>
              <a:gd name="T17" fmla="*/ 6 h 127"/>
              <a:gd name="T18" fmla="*/ 68 w 162"/>
              <a:gd name="T19" fmla="*/ 2 h 127"/>
              <a:gd name="T20" fmla="*/ 35 w 162"/>
              <a:gd name="T21" fmla="*/ 1 h 127"/>
              <a:gd name="T22" fmla="*/ 19 w 162"/>
              <a:gd name="T23" fmla="*/ 5 h 127"/>
              <a:gd name="T24" fmla="*/ 6 w 162"/>
              <a:gd name="T25" fmla="*/ 10 h 127"/>
              <a:gd name="T26" fmla="*/ 8 w 162"/>
              <a:gd name="T27" fmla="*/ 22 h 127"/>
              <a:gd name="T28" fmla="*/ 10 w 162"/>
              <a:gd name="T29" fmla="*/ 29 h 127"/>
              <a:gd name="T30" fmla="*/ 16 w 162"/>
              <a:gd name="T31" fmla="*/ 28 h 127"/>
              <a:gd name="T32" fmla="*/ 22 w 162"/>
              <a:gd name="T33" fmla="*/ 31 h 127"/>
              <a:gd name="T34" fmla="*/ 43 w 162"/>
              <a:gd name="T35" fmla="*/ 35 h 127"/>
              <a:gd name="T36" fmla="*/ 36 w 162"/>
              <a:gd name="T37" fmla="*/ 49 h 127"/>
              <a:gd name="T38" fmla="*/ 31 w 162"/>
              <a:gd name="T39" fmla="*/ 84 h 127"/>
              <a:gd name="T40" fmla="*/ 30 w 162"/>
              <a:gd name="T41" fmla="*/ 96 h 127"/>
              <a:gd name="T42" fmla="*/ 26 w 162"/>
              <a:gd name="T43" fmla="*/ 107 h 127"/>
              <a:gd name="T44" fmla="*/ 29 w 162"/>
              <a:gd name="T45" fmla="*/ 107 h 127"/>
              <a:gd name="T46" fmla="*/ 47 w 162"/>
              <a:gd name="T47" fmla="*/ 124 h 127"/>
              <a:gd name="T48" fmla="*/ 55 w 162"/>
              <a:gd name="T49" fmla="*/ 124 h 127"/>
              <a:gd name="T50" fmla="*/ 66 w 162"/>
              <a:gd name="T51" fmla="*/ 117 h 127"/>
              <a:gd name="T52" fmla="*/ 75 w 162"/>
              <a:gd name="T53" fmla="*/ 117 h 127"/>
              <a:gd name="T54" fmla="*/ 110 w 162"/>
              <a:gd name="T55" fmla="*/ 103 h 127"/>
              <a:gd name="T56" fmla="*/ 116 w 162"/>
              <a:gd name="T57" fmla="*/ 95 h 127"/>
              <a:gd name="T58" fmla="*/ 123 w 162"/>
              <a:gd name="T59" fmla="*/ 84 h 127"/>
              <a:gd name="T60" fmla="*/ 121 w 162"/>
              <a:gd name="T61" fmla="*/ 70 h 127"/>
              <a:gd name="T62" fmla="*/ 129 w 162"/>
              <a:gd name="T63" fmla="*/ 51 h 127"/>
              <a:gd name="T64" fmla="*/ 140 w 162"/>
              <a:gd name="T65" fmla="*/ 42 h 127"/>
              <a:gd name="T66" fmla="*/ 145 w 162"/>
              <a:gd name="T67" fmla="*/ 42 h 127"/>
              <a:gd name="T68" fmla="*/ 161 w 162"/>
              <a:gd name="T69" fmla="*/ 30 h 127"/>
              <a:gd name="T70" fmla="*/ 162 w 162"/>
              <a:gd name="T71" fmla="*/ 2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" h="127">
                <a:moveTo>
                  <a:pt x="162" y="23"/>
                </a:moveTo>
                <a:cubicBezTo>
                  <a:pt x="154" y="23"/>
                  <a:pt x="146" y="23"/>
                  <a:pt x="143" y="21"/>
                </a:cubicBezTo>
                <a:cubicBezTo>
                  <a:pt x="143" y="21"/>
                  <a:pt x="143" y="21"/>
                  <a:pt x="142" y="21"/>
                </a:cubicBezTo>
                <a:cubicBezTo>
                  <a:pt x="141" y="21"/>
                  <a:pt x="140" y="22"/>
                  <a:pt x="139" y="22"/>
                </a:cubicBezTo>
                <a:cubicBezTo>
                  <a:pt x="138" y="23"/>
                  <a:pt x="138" y="20"/>
                  <a:pt x="137" y="17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25" y="17"/>
                  <a:pt x="113" y="13"/>
                  <a:pt x="109" y="10"/>
                </a:cubicBezTo>
                <a:cubicBezTo>
                  <a:pt x="107" y="9"/>
                  <a:pt x="104" y="7"/>
                  <a:pt x="101" y="4"/>
                </a:cubicBezTo>
                <a:cubicBezTo>
                  <a:pt x="100" y="5"/>
                  <a:pt x="99" y="5"/>
                  <a:pt x="98" y="6"/>
                </a:cubicBezTo>
                <a:cubicBezTo>
                  <a:pt x="92" y="8"/>
                  <a:pt x="77" y="1"/>
                  <a:pt x="68" y="2"/>
                </a:cubicBezTo>
                <a:cubicBezTo>
                  <a:pt x="60" y="2"/>
                  <a:pt x="42" y="2"/>
                  <a:pt x="35" y="1"/>
                </a:cubicBezTo>
                <a:cubicBezTo>
                  <a:pt x="27" y="0"/>
                  <a:pt x="21" y="2"/>
                  <a:pt x="19" y="5"/>
                </a:cubicBezTo>
                <a:cubicBezTo>
                  <a:pt x="16" y="7"/>
                  <a:pt x="11" y="5"/>
                  <a:pt x="6" y="10"/>
                </a:cubicBezTo>
                <a:cubicBezTo>
                  <a:pt x="0" y="14"/>
                  <a:pt x="7" y="16"/>
                  <a:pt x="8" y="22"/>
                </a:cubicBezTo>
                <a:cubicBezTo>
                  <a:pt x="9" y="24"/>
                  <a:pt x="9" y="26"/>
                  <a:pt x="10" y="29"/>
                </a:cubicBezTo>
                <a:cubicBezTo>
                  <a:pt x="12" y="28"/>
                  <a:pt x="15" y="28"/>
                  <a:pt x="16" y="28"/>
                </a:cubicBezTo>
                <a:cubicBezTo>
                  <a:pt x="23" y="27"/>
                  <a:pt x="20" y="30"/>
                  <a:pt x="22" y="31"/>
                </a:cubicBezTo>
                <a:cubicBezTo>
                  <a:pt x="24" y="32"/>
                  <a:pt x="38" y="31"/>
                  <a:pt x="43" y="35"/>
                </a:cubicBezTo>
                <a:cubicBezTo>
                  <a:pt x="47" y="39"/>
                  <a:pt x="39" y="44"/>
                  <a:pt x="36" y="49"/>
                </a:cubicBezTo>
                <a:cubicBezTo>
                  <a:pt x="34" y="55"/>
                  <a:pt x="33" y="78"/>
                  <a:pt x="31" y="84"/>
                </a:cubicBezTo>
                <a:cubicBezTo>
                  <a:pt x="28" y="90"/>
                  <a:pt x="33" y="93"/>
                  <a:pt x="30" y="96"/>
                </a:cubicBezTo>
                <a:cubicBezTo>
                  <a:pt x="28" y="98"/>
                  <a:pt x="27" y="102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3" y="106"/>
                  <a:pt x="45" y="121"/>
                  <a:pt x="47" y="124"/>
                </a:cubicBezTo>
                <a:cubicBezTo>
                  <a:pt x="48" y="127"/>
                  <a:pt x="52" y="127"/>
                  <a:pt x="55" y="124"/>
                </a:cubicBezTo>
                <a:cubicBezTo>
                  <a:pt x="57" y="121"/>
                  <a:pt x="58" y="120"/>
                  <a:pt x="66" y="117"/>
                </a:cubicBezTo>
                <a:cubicBezTo>
                  <a:pt x="73" y="115"/>
                  <a:pt x="70" y="117"/>
                  <a:pt x="75" y="117"/>
                </a:cubicBezTo>
                <a:cubicBezTo>
                  <a:pt x="79" y="117"/>
                  <a:pt x="105" y="106"/>
                  <a:pt x="110" y="103"/>
                </a:cubicBezTo>
                <a:cubicBezTo>
                  <a:pt x="115" y="100"/>
                  <a:pt x="115" y="98"/>
                  <a:pt x="116" y="95"/>
                </a:cubicBezTo>
                <a:cubicBezTo>
                  <a:pt x="117" y="92"/>
                  <a:pt x="122" y="87"/>
                  <a:pt x="123" y="84"/>
                </a:cubicBezTo>
                <a:cubicBezTo>
                  <a:pt x="125" y="80"/>
                  <a:pt x="122" y="77"/>
                  <a:pt x="121" y="70"/>
                </a:cubicBezTo>
                <a:cubicBezTo>
                  <a:pt x="119" y="62"/>
                  <a:pt x="129" y="52"/>
                  <a:pt x="129" y="51"/>
                </a:cubicBezTo>
                <a:cubicBezTo>
                  <a:pt x="129" y="49"/>
                  <a:pt x="135" y="45"/>
                  <a:pt x="140" y="42"/>
                </a:cubicBezTo>
                <a:cubicBezTo>
                  <a:pt x="146" y="38"/>
                  <a:pt x="143" y="42"/>
                  <a:pt x="145" y="42"/>
                </a:cubicBezTo>
                <a:cubicBezTo>
                  <a:pt x="147" y="42"/>
                  <a:pt x="157" y="34"/>
                  <a:pt x="161" y="30"/>
                </a:cubicBezTo>
                <a:cubicBezTo>
                  <a:pt x="162" y="28"/>
                  <a:pt x="162" y="26"/>
                  <a:pt x="162" y="2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92"/>
          <p:cNvSpPr>
            <a:spLocks/>
          </p:cNvSpPr>
          <p:nvPr userDrawn="1"/>
        </p:nvSpPr>
        <p:spPr bwMode="auto">
          <a:xfrm>
            <a:off x="2718248" y="3847606"/>
            <a:ext cx="803514" cy="807764"/>
          </a:xfrm>
          <a:custGeom>
            <a:avLst/>
            <a:gdLst>
              <a:gd name="T0" fmla="*/ 158 w 167"/>
              <a:gd name="T1" fmla="*/ 70 h 168"/>
              <a:gd name="T2" fmla="*/ 163 w 167"/>
              <a:gd name="T3" fmla="*/ 46 h 168"/>
              <a:gd name="T4" fmla="*/ 149 w 167"/>
              <a:gd name="T5" fmla="*/ 41 h 168"/>
              <a:gd name="T6" fmla="*/ 135 w 167"/>
              <a:gd name="T7" fmla="*/ 36 h 168"/>
              <a:gd name="T8" fmla="*/ 122 w 167"/>
              <a:gd name="T9" fmla="*/ 35 h 168"/>
              <a:gd name="T10" fmla="*/ 88 w 167"/>
              <a:gd name="T11" fmla="*/ 0 h 168"/>
              <a:gd name="T12" fmla="*/ 82 w 167"/>
              <a:gd name="T13" fmla="*/ 5 h 168"/>
              <a:gd name="T14" fmla="*/ 82 w 167"/>
              <a:gd name="T15" fmla="*/ 19 h 168"/>
              <a:gd name="T16" fmla="*/ 75 w 167"/>
              <a:gd name="T17" fmla="*/ 28 h 168"/>
              <a:gd name="T18" fmla="*/ 66 w 167"/>
              <a:gd name="T19" fmla="*/ 31 h 168"/>
              <a:gd name="T20" fmla="*/ 58 w 167"/>
              <a:gd name="T21" fmla="*/ 41 h 168"/>
              <a:gd name="T22" fmla="*/ 45 w 167"/>
              <a:gd name="T23" fmla="*/ 38 h 168"/>
              <a:gd name="T24" fmla="*/ 39 w 167"/>
              <a:gd name="T25" fmla="*/ 39 h 168"/>
              <a:gd name="T26" fmla="*/ 43 w 167"/>
              <a:gd name="T27" fmla="*/ 51 h 168"/>
              <a:gd name="T28" fmla="*/ 34 w 167"/>
              <a:gd name="T29" fmla="*/ 56 h 168"/>
              <a:gd name="T30" fmla="*/ 13 w 167"/>
              <a:gd name="T31" fmla="*/ 52 h 168"/>
              <a:gd name="T32" fmla="*/ 1 w 167"/>
              <a:gd name="T33" fmla="*/ 56 h 168"/>
              <a:gd name="T34" fmla="*/ 4 w 167"/>
              <a:gd name="T35" fmla="*/ 67 h 168"/>
              <a:gd name="T36" fmla="*/ 32 w 167"/>
              <a:gd name="T37" fmla="*/ 80 h 168"/>
              <a:gd name="T38" fmla="*/ 35 w 167"/>
              <a:gd name="T39" fmla="*/ 89 h 168"/>
              <a:gd name="T40" fmla="*/ 47 w 167"/>
              <a:gd name="T41" fmla="*/ 111 h 168"/>
              <a:gd name="T42" fmla="*/ 45 w 167"/>
              <a:gd name="T43" fmla="*/ 136 h 168"/>
              <a:gd name="T44" fmla="*/ 41 w 167"/>
              <a:gd name="T45" fmla="*/ 149 h 168"/>
              <a:gd name="T46" fmla="*/ 49 w 167"/>
              <a:gd name="T47" fmla="*/ 155 h 168"/>
              <a:gd name="T48" fmla="*/ 74 w 167"/>
              <a:gd name="T49" fmla="*/ 162 h 168"/>
              <a:gd name="T50" fmla="*/ 83 w 167"/>
              <a:gd name="T51" fmla="*/ 166 h 168"/>
              <a:gd name="T52" fmla="*/ 102 w 167"/>
              <a:gd name="T53" fmla="*/ 168 h 168"/>
              <a:gd name="T54" fmla="*/ 100 w 167"/>
              <a:gd name="T55" fmla="*/ 163 h 168"/>
              <a:gd name="T56" fmla="*/ 115 w 167"/>
              <a:gd name="T57" fmla="*/ 147 h 168"/>
              <a:gd name="T58" fmla="*/ 140 w 167"/>
              <a:gd name="T59" fmla="*/ 153 h 168"/>
              <a:gd name="T60" fmla="*/ 144 w 167"/>
              <a:gd name="T61" fmla="*/ 152 h 168"/>
              <a:gd name="T62" fmla="*/ 145 w 167"/>
              <a:gd name="T63" fmla="*/ 144 h 168"/>
              <a:gd name="T64" fmla="*/ 150 w 167"/>
              <a:gd name="T65" fmla="*/ 149 h 168"/>
              <a:gd name="T66" fmla="*/ 155 w 167"/>
              <a:gd name="T67" fmla="*/ 146 h 168"/>
              <a:gd name="T68" fmla="*/ 152 w 167"/>
              <a:gd name="T69" fmla="*/ 135 h 168"/>
              <a:gd name="T70" fmla="*/ 145 w 167"/>
              <a:gd name="T71" fmla="*/ 119 h 168"/>
              <a:gd name="T72" fmla="*/ 151 w 167"/>
              <a:gd name="T73" fmla="*/ 111 h 168"/>
              <a:gd name="T74" fmla="*/ 147 w 167"/>
              <a:gd name="T75" fmla="*/ 99 h 168"/>
              <a:gd name="T76" fmla="*/ 140 w 167"/>
              <a:gd name="T77" fmla="*/ 93 h 168"/>
              <a:gd name="T78" fmla="*/ 158 w 167"/>
              <a:gd name="T79" fmla="*/ 7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7" h="168">
                <a:moveTo>
                  <a:pt x="158" y="70"/>
                </a:moveTo>
                <a:cubicBezTo>
                  <a:pt x="157" y="66"/>
                  <a:pt x="167" y="49"/>
                  <a:pt x="163" y="46"/>
                </a:cubicBezTo>
                <a:cubicBezTo>
                  <a:pt x="160" y="44"/>
                  <a:pt x="153" y="43"/>
                  <a:pt x="149" y="41"/>
                </a:cubicBezTo>
                <a:cubicBezTo>
                  <a:pt x="145" y="38"/>
                  <a:pt x="143" y="39"/>
                  <a:pt x="135" y="36"/>
                </a:cubicBezTo>
                <a:cubicBezTo>
                  <a:pt x="131" y="37"/>
                  <a:pt x="126" y="37"/>
                  <a:pt x="122" y="35"/>
                </a:cubicBezTo>
                <a:cubicBezTo>
                  <a:pt x="115" y="31"/>
                  <a:pt x="97" y="12"/>
                  <a:pt x="88" y="0"/>
                </a:cubicBezTo>
                <a:cubicBezTo>
                  <a:pt x="86" y="1"/>
                  <a:pt x="84" y="2"/>
                  <a:pt x="82" y="5"/>
                </a:cubicBezTo>
                <a:cubicBezTo>
                  <a:pt x="80" y="8"/>
                  <a:pt x="82" y="17"/>
                  <a:pt x="82" y="19"/>
                </a:cubicBezTo>
                <a:cubicBezTo>
                  <a:pt x="82" y="21"/>
                  <a:pt x="78" y="26"/>
                  <a:pt x="75" y="28"/>
                </a:cubicBezTo>
                <a:cubicBezTo>
                  <a:pt x="73" y="30"/>
                  <a:pt x="70" y="28"/>
                  <a:pt x="66" y="31"/>
                </a:cubicBezTo>
                <a:cubicBezTo>
                  <a:pt x="62" y="35"/>
                  <a:pt x="63" y="38"/>
                  <a:pt x="58" y="41"/>
                </a:cubicBezTo>
                <a:cubicBezTo>
                  <a:pt x="54" y="45"/>
                  <a:pt x="50" y="41"/>
                  <a:pt x="45" y="38"/>
                </a:cubicBezTo>
                <a:cubicBezTo>
                  <a:pt x="40" y="35"/>
                  <a:pt x="38" y="36"/>
                  <a:pt x="39" y="39"/>
                </a:cubicBezTo>
                <a:cubicBezTo>
                  <a:pt x="40" y="42"/>
                  <a:pt x="42" y="49"/>
                  <a:pt x="43" y="51"/>
                </a:cubicBezTo>
                <a:cubicBezTo>
                  <a:pt x="44" y="54"/>
                  <a:pt x="40" y="55"/>
                  <a:pt x="34" y="56"/>
                </a:cubicBezTo>
                <a:cubicBezTo>
                  <a:pt x="29" y="57"/>
                  <a:pt x="22" y="51"/>
                  <a:pt x="13" y="52"/>
                </a:cubicBezTo>
                <a:cubicBezTo>
                  <a:pt x="4" y="54"/>
                  <a:pt x="0" y="55"/>
                  <a:pt x="1" y="56"/>
                </a:cubicBezTo>
                <a:cubicBezTo>
                  <a:pt x="3" y="57"/>
                  <a:pt x="3" y="63"/>
                  <a:pt x="4" y="67"/>
                </a:cubicBezTo>
                <a:cubicBezTo>
                  <a:pt x="6" y="71"/>
                  <a:pt x="29" y="79"/>
                  <a:pt x="32" y="80"/>
                </a:cubicBezTo>
                <a:cubicBezTo>
                  <a:pt x="36" y="81"/>
                  <a:pt x="34" y="85"/>
                  <a:pt x="35" y="89"/>
                </a:cubicBezTo>
                <a:cubicBezTo>
                  <a:pt x="36" y="93"/>
                  <a:pt x="44" y="96"/>
                  <a:pt x="47" y="111"/>
                </a:cubicBezTo>
                <a:cubicBezTo>
                  <a:pt x="50" y="127"/>
                  <a:pt x="45" y="130"/>
                  <a:pt x="45" y="136"/>
                </a:cubicBezTo>
                <a:cubicBezTo>
                  <a:pt x="45" y="141"/>
                  <a:pt x="45" y="146"/>
                  <a:pt x="41" y="149"/>
                </a:cubicBezTo>
                <a:cubicBezTo>
                  <a:pt x="44" y="152"/>
                  <a:pt x="47" y="154"/>
                  <a:pt x="49" y="155"/>
                </a:cubicBezTo>
                <a:cubicBezTo>
                  <a:pt x="53" y="158"/>
                  <a:pt x="65" y="162"/>
                  <a:pt x="74" y="162"/>
                </a:cubicBezTo>
                <a:cubicBezTo>
                  <a:pt x="83" y="162"/>
                  <a:pt x="79" y="164"/>
                  <a:pt x="83" y="166"/>
                </a:cubicBezTo>
                <a:cubicBezTo>
                  <a:pt x="86" y="168"/>
                  <a:pt x="94" y="168"/>
                  <a:pt x="102" y="168"/>
                </a:cubicBezTo>
                <a:cubicBezTo>
                  <a:pt x="101" y="166"/>
                  <a:pt x="100" y="164"/>
                  <a:pt x="100" y="163"/>
                </a:cubicBezTo>
                <a:cubicBezTo>
                  <a:pt x="100" y="161"/>
                  <a:pt x="111" y="148"/>
                  <a:pt x="115" y="147"/>
                </a:cubicBezTo>
                <a:cubicBezTo>
                  <a:pt x="119" y="146"/>
                  <a:pt x="132" y="153"/>
                  <a:pt x="140" y="153"/>
                </a:cubicBezTo>
                <a:cubicBezTo>
                  <a:pt x="141" y="153"/>
                  <a:pt x="142" y="153"/>
                  <a:pt x="144" y="152"/>
                </a:cubicBezTo>
                <a:cubicBezTo>
                  <a:pt x="143" y="149"/>
                  <a:pt x="144" y="146"/>
                  <a:pt x="145" y="144"/>
                </a:cubicBezTo>
                <a:cubicBezTo>
                  <a:pt x="147" y="143"/>
                  <a:pt x="148" y="145"/>
                  <a:pt x="150" y="149"/>
                </a:cubicBezTo>
                <a:cubicBezTo>
                  <a:pt x="152" y="148"/>
                  <a:pt x="153" y="147"/>
                  <a:pt x="155" y="146"/>
                </a:cubicBezTo>
                <a:cubicBezTo>
                  <a:pt x="153" y="141"/>
                  <a:pt x="152" y="137"/>
                  <a:pt x="152" y="135"/>
                </a:cubicBezTo>
                <a:cubicBezTo>
                  <a:pt x="150" y="129"/>
                  <a:pt x="143" y="123"/>
                  <a:pt x="145" y="119"/>
                </a:cubicBezTo>
                <a:cubicBezTo>
                  <a:pt x="148" y="116"/>
                  <a:pt x="152" y="114"/>
                  <a:pt x="151" y="111"/>
                </a:cubicBezTo>
                <a:cubicBezTo>
                  <a:pt x="150" y="107"/>
                  <a:pt x="151" y="101"/>
                  <a:pt x="147" y="99"/>
                </a:cubicBezTo>
                <a:cubicBezTo>
                  <a:pt x="143" y="97"/>
                  <a:pt x="137" y="95"/>
                  <a:pt x="140" y="93"/>
                </a:cubicBezTo>
                <a:cubicBezTo>
                  <a:pt x="143" y="90"/>
                  <a:pt x="158" y="74"/>
                  <a:pt x="158" y="7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193"/>
          <p:cNvSpPr>
            <a:spLocks/>
          </p:cNvSpPr>
          <p:nvPr userDrawn="1"/>
        </p:nvSpPr>
        <p:spPr bwMode="auto">
          <a:xfrm>
            <a:off x="3406973" y="4532080"/>
            <a:ext cx="29761" cy="46767"/>
          </a:xfrm>
          <a:custGeom>
            <a:avLst/>
            <a:gdLst>
              <a:gd name="T0" fmla="*/ 2 w 7"/>
              <a:gd name="T1" fmla="*/ 1 h 9"/>
              <a:gd name="T2" fmla="*/ 1 w 7"/>
              <a:gd name="T3" fmla="*/ 9 h 9"/>
              <a:gd name="T4" fmla="*/ 7 w 7"/>
              <a:gd name="T5" fmla="*/ 6 h 9"/>
              <a:gd name="T6" fmla="*/ 2 w 7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9"/>
                </a:cubicBezTo>
                <a:cubicBezTo>
                  <a:pt x="3" y="9"/>
                  <a:pt x="5" y="7"/>
                  <a:pt x="7" y="6"/>
                </a:cubicBezTo>
                <a:cubicBezTo>
                  <a:pt x="5" y="2"/>
                  <a:pt x="4" y="0"/>
                  <a:pt x="2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94"/>
          <p:cNvSpPr>
            <a:spLocks/>
          </p:cNvSpPr>
          <p:nvPr userDrawn="1"/>
        </p:nvSpPr>
        <p:spPr bwMode="auto">
          <a:xfrm>
            <a:off x="3628046" y="4055925"/>
            <a:ext cx="412386" cy="242331"/>
          </a:xfrm>
          <a:custGeom>
            <a:avLst/>
            <a:gdLst>
              <a:gd name="T0" fmla="*/ 78 w 86"/>
              <a:gd name="T1" fmla="*/ 37 h 50"/>
              <a:gd name="T2" fmla="*/ 85 w 86"/>
              <a:gd name="T3" fmla="*/ 14 h 50"/>
              <a:gd name="T4" fmla="*/ 78 w 86"/>
              <a:gd name="T5" fmla="*/ 1 h 50"/>
              <a:gd name="T6" fmla="*/ 59 w 86"/>
              <a:gd name="T7" fmla="*/ 5 h 50"/>
              <a:gd name="T8" fmla="*/ 52 w 86"/>
              <a:gd name="T9" fmla="*/ 4 h 50"/>
              <a:gd name="T10" fmla="*/ 45 w 86"/>
              <a:gd name="T11" fmla="*/ 13 h 50"/>
              <a:gd name="T12" fmla="*/ 38 w 86"/>
              <a:gd name="T13" fmla="*/ 24 h 50"/>
              <a:gd name="T14" fmla="*/ 10 w 86"/>
              <a:gd name="T15" fmla="*/ 31 h 50"/>
              <a:gd name="T16" fmla="*/ 0 w 86"/>
              <a:gd name="T17" fmla="*/ 33 h 50"/>
              <a:gd name="T18" fmla="*/ 0 w 86"/>
              <a:gd name="T19" fmla="*/ 38 h 50"/>
              <a:gd name="T20" fmla="*/ 9 w 86"/>
              <a:gd name="T21" fmla="*/ 47 h 50"/>
              <a:gd name="T22" fmla="*/ 12 w 86"/>
              <a:gd name="T23" fmla="*/ 46 h 50"/>
              <a:gd name="T24" fmla="*/ 28 w 86"/>
              <a:gd name="T25" fmla="*/ 41 h 50"/>
              <a:gd name="T26" fmla="*/ 43 w 86"/>
              <a:gd name="T27" fmla="*/ 50 h 50"/>
              <a:gd name="T28" fmla="*/ 57 w 86"/>
              <a:gd name="T29" fmla="*/ 49 h 50"/>
              <a:gd name="T30" fmla="*/ 71 w 86"/>
              <a:gd name="T31" fmla="*/ 48 h 50"/>
              <a:gd name="T32" fmla="*/ 79 w 86"/>
              <a:gd name="T33" fmla="*/ 44 h 50"/>
              <a:gd name="T34" fmla="*/ 78 w 86"/>
              <a:gd name="T35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" h="50">
                <a:moveTo>
                  <a:pt x="78" y="37"/>
                </a:moveTo>
                <a:cubicBezTo>
                  <a:pt x="80" y="33"/>
                  <a:pt x="86" y="20"/>
                  <a:pt x="85" y="14"/>
                </a:cubicBezTo>
                <a:cubicBezTo>
                  <a:pt x="84" y="8"/>
                  <a:pt x="82" y="1"/>
                  <a:pt x="78" y="1"/>
                </a:cubicBezTo>
                <a:cubicBezTo>
                  <a:pt x="75" y="0"/>
                  <a:pt x="67" y="5"/>
                  <a:pt x="59" y="5"/>
                </a:cubicBezTo>
                <a:cubicBezTo>
                  <a:pt x="57" y="5"/>
                  <a:pt x="54" y="4"/>
                  <a:pt x="52" y="4"/>
                </a:cubicBezTo>
                <a:cubicBezTo>
                  <a:pt x="50" y="8"/>
                  <a:pt x="47" y="12"/>
                  <a:pt x="45" y="13"/>
                </a:cubicBezTo>
                <a:cubicBezTo>
                  <a:pt x="40" y="16"/>
                  <a:pt x="39" y="22"/>
                  <a:pt x="38" y="24"/>
                </a:cubicBezTo>
                <a:cubicBezTo>
                  <a:pt x="37" y="26"/>
                  <a:pt x="15" y="30"/>
                  <a:pt x="10" y="31"/>
                </a:cubicBezTo>
                <a:cubicBezTo>
                  <a:pt x="7" y="31"/>
                  <a:pt x="3" y="32"/>
                  <a:pt x="0" y="33"/>
                </a:cubicBezTo>
                <a:cubicBezTo>
                  <a:pt x="0" y="35"/>
                  <a:pt x="0" y="36"/>
                  <a:pt x="0" y="38"/>
                </a:cubicBezTo>
                <a:cubicBezTo>
                  <a:pt x="3" y="41"/>
                  <a:pt x="7" y="44"/>
                  <a:pt x="9" y="47"/>
                </a:cubicBezTo>
                <a:cubicBezTo>
                  <a:pt x="10" y="47"/>
                  <a:pt x="11" y="46"/>
                  <a:pt x="12" y="46"/>
                </a:cubicBezTo>
                <a:cubicBezTo>
                  <a:pt x="16" y="46"/>
                  <a:pt x="23" y="40"/>
                  <a:pt x="28" y="41"/>
                </a:cubicBezTo>
                <a:cubicBezTo>
                  <a:pt x="31" y="41"/>
                  <a:pt x="39" y="46"/>
                  <a:pt x="43" y="50"/>
                </a:cubicBezTo>
                <a:cubicBezTo>
                  <a:pt x="49" y="49"/>
                  <a:pt x="56" y="49"/>
                  <a:pt x="57" y="49"/>
                </a:cubicBezTo>
                <a:cubicBezTo>
                  <a:pt x="59" y="48"/>
                  <a:pt x="67" y="48"/>
                  <a:pt x="71" y="48"/>
                </a:cubicBezTo>
                <a:cubicBezTo>
                  <a:pt x="73" y="48"/>
                  <a:pt x="76" y="46"/>
                  <a:pt x="79" y="44"/>
                </a:cubicBezTo>
                <a:cubicBezTo>
                  <a:pt x="78" y="41"/>
                  <a:pt x="77" y="39"/>
                  <a:pt x="78" y="3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195"/>
          <p:cNvSpPr>
            <a:spLocks/>
          </p:cNvSpPr>
          <p:nvPr userDrawn="1"/>
        </p:nvSpPr>
        <p:spPr bwMode="auto">
          <a:xfrm>
            <a:off x="3606788" y="4217478"/>
            <a:ext cx="21259" cy="21259"/>
          </a:xfrm>
          <a:custGeom>
            <a:avLst/>
            <a:gdLst>
              <a:gd name="T0" fmla="*/ 4 w 4"/>
              <a:gd name="T1" fmla="*/ 0 h 5"/>
              <a:gd name="T2" fmla="*/ 0 w 4"/>
              <a:gd name="T3" fmla="*/ 2 h 5"/>
              <a:gd name="T4" fmla="*/ 1 w 4"/>
              <a:gd name="T5" fmla="*/ 3 h 5"/>
              <a:gd name="T6" fmla="*/ 4 w 4"/>
              <a:gd name="T7" fmla="*/ 5 h 5"/>
              <a:gd name="T8" fmla="*/ 4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4" y="3"/>
                  <a:pt x="4" y="2"/>
                  <a:pt x="4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96"/>
          <p:cNvSpPr>
            <a:spLocks noEditPoints="1"/>
          </p:cNvSpPr>
          <p:nvPr userDrawn="1"/>
        </p:nvSpPr>
        <p:spPr bwMode="auto">
          <a:xfrm>
            <a:off x="3406973" y="4251488"/>
            <a:ext cx="743995" cy="769503"/>
          </a:xfrm>
          <a:custGeom>
            <a:avLst/>
            <a:gdLst>
              <a:gd name="T0" fmla="*/ 143 w 155"/>
              <a:gd name="T1" fmla="*/ 106 h 160"/>
              <a:gd name="T2" fmla="*/ 124 w 155"/>
              <a:gd name="T3" fmla="*/ 99 h 160"/>
              <a:gd name="T4" fmla="*/ 123 w 155"/>
              <a:gd name="T5" fmla="*/ 90 h 160"/>
              <a:gd name="T6" fmla="*/ 113 w 155"/>
              <a:gd name="T7" fmla="*/ 89 h 160"/>
              <a:gd name="T8" fmla="*/ 103 w 155"/>
              <a:gd name="T9" fmla="*/ 82 h 160"/>
              <a:gd name="T10" fmla="*/ 92 w 155"/>
              <a:gd name="T11" fmla="*/ 64 h 160"/>
              <a:gd name="T12" fmla="*/ 83 w 155"/>
              <a:gd name="T13" fmla="*/ 56 h 160"/>
              <a:gd name="T14" fmla="*/ 76 w 155"/>
              <a:gd name="T15" fmla="*/ 47 h 160"/>
              <a:gd name="T16" fmla="*/ 78 w 155"/>
              <a:gd name="T17" fmla="*/ 38 h 160"/>
              <a:gd name="T18" fmla="*/ 75 w 155"/>
              <a:gd name="T19" fmla="*/ 34 h 160"/>
              <a:gd name="T20" fmla="*/ 78 w 155"/>
              <a:gd name="T21" fmla="*/ 30 h 160"/>
              <a:gd name="T22" fmla="*/ 89 w 155"/>
              <a:gd name="T23" fmla="*/ 24 h 160"/>
              <a:gd name="T24" fmla="*/ 89 w 155"/>
              <a:gd name="T25" fmla="*/ 24 h 160"/>
              <a:gd name="T26" fmla="*/ 92 w 155"/>
              <a:gd name="T27" fmla="*/ 14 h 160"/>
              <a:gd name="T28" fmla="*/ 74 w 155"/>
              <a:gd name="T29" fmla="*/ 1 h 160"/>
              <a:gd name="T30" fmla="*/ 58 w 155"/>
              <a:gd name="T31" fmla="*/ 6 h 160"/>
              <a:gd name="T32" fmla="*/ 45 w 155"/>
              <a:gd name="T33" fmla="*/ 16 h 160"/>
              <a:gd name="T34" fmla="*/ 19 w 155"/>
              <a:gd name="T35" fmla="*/ 16 h 160"/>
              <a:gd name="T36" fmla="*/ 7 w 155"/>
              <a:gd name="T37" fmla="*/ 18 h 160"/>
              <a:gd name="T38" fmla="*/ 8 w 155"/>
              <a:gd name="T39" fmla="*/ 27 h 160"/>
              <a:gd name="T40" fmla="*/ 2 w 155"/>
              <a:gd name="T41" fmla="*/ 35 h 160"/>
              <a:gd name="T42" fmla="*/ 9 w 155"/>
              <a:gd name="T43" fmla="*/ 51 h 160"/>
              <a:gd name="T44" fmla="*/ 12 w 155"/>
              <a:gd name="T45" fmla="*/ 62 h 160"/>
              <a:gd name="T46" fmla="*/ 29 w 155"/>
              <a:gd name="T47" fmla="*/ 47 h 160"/>
              <a:gd name="T48" fmla="*/ 45 w 155"/>
              <a:gd name="T49" fmla="*/ 52 h 160"/>
              <a:gd name="T50" fmla="*/ 55 w 155"/>
              <a:gd name="T51" fmla="*/ 68 h 160"/>
              <a:gd name="T52" fmla="*/ 75 w 155"/>
              <a:gd name="T53" fmla="*/ 90 h 160"/>
              <a:gd name="T54" fmla="*/ 104 w 155"/>
              <a:gd name="T55" fmla="*/ 110 h 160"/>
              <a:gd name="T56" fmla="*/ 114 w 155"/>
              <a:gd name="T57" fmla="*/ 122 h 160"/>
              <a:gd name="T58" fmla="*/ 122 w 155"/>
              <a:gd name="T59" fmla="*/ 130 h 160"/>
              <a:gd name="T60" fmla="*/ 126 w 155"/>
              <a:gd name="T61" fmla="*/ 142 h 160"/>
              <a:gd name="T62" fmla="*/ 122 w 155"/>
              <a:gd name="T63" fmla="*/ 158 h 160"/>
              <a:gd name="T64" fmla="*/ 130 w 155"/>
              <a:gd name="T65" fmla="*/ 148 h 160"/>
              <a:gd name="T66" fmla="*/ 135 w 155"/>
              <a:gd name="T67" fmla="*/ 134 h 160"/>
              <a:gd name="T68" fmla="*/ 129 w 155"/>
              <a:gd name="T69" fmla="*/ 126 h 160"/>
              <a:gd name="T70" fmla="*/ 134 w 155"/>
              <a:gd name="T71" fmla="*/ 117 h 160"/>
              <a:gd name="T72" fmla="*/ 145 w 155"/>
              <a:gd name="T73" fmla="*/ 121 h 160"/>
              <a:gd name="T74" fmla="*/ 154 w 155"/>
              <a:gd name="T75" fmla="*/ 120 h 160"/>
              <a:gd name="T76" fmla="*/ 143 w 155"/>
              <a:gd name="T77" fmla="*/ 106 h 160"/>
              <a:gd name="T78" fmla="*/ 75 w 155"/>
              <a:gd name="T79" fmla="*/ 55 h 160"/>
              <a:gd name="T80" fmla="*/ 74 w 155"/>
              <a:gd name="T81" fmla="*/ 52 h 160"/>
              <a:gd name="T82" fmla="*/ 75 w 155"/>
              <a:gd name="T83" fmla="*/ 55 h 160"/>
              <a:gd name="T84" fmla="*/ 82 w 155"/>
              <a:gd name="T85" fmla="*/ 90 h 160"/>
              <a:gd name="T86" fmla="*/ 81 w 155"/>
              <a:gd name="T87" fmla="*/ 87 h 160"/>
              <a:gd name="T88" fmla="*/ 82 w 155"/>
              <a:gd name="T89" fmla="*/ 9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160">
                <a:moveTo>
                  <a:pt x="143" y="106"/>
                </a:moveTo>
                <a:cubicBezTo>
                  <a:pt x="139" y="102"/>
                  <a:pt x="128" y="100"/>
                  <a:pt x="124" y="99"/>
                </a:cubicBezTo>
                <a:cubicBezTo>
                  <a:pt x="120" y="98"/>
                  <a:pt x="123" y="92"/>
                  <a:pt x="123" y="90"/>
                </a:cubicBezTo>
                <a:cubicBezTo>
                  <a:pt x="123" y="88"/>
                  <a:pt x="117" y="89"/>
                  <a:pt x="113" y="89"/>
                </a:cubicBezTo>
                <a:cubicBezTo>
                  <a:pt x="109" y="89"/>
                  <a:pt x="107" y="86"/>
                  <a:pt x="103" y="82"/>
                </a:cubicBezTo>
                <a:cubicBezTo>
                  <a:pt x="99" y="79"/>
                  <a:pt x="93" y="67"/>
                  <a:pt x="92" y="64"/>
                </a:cubicBezTo>
                <a:cubicBezTo>
                  <a:pt x="92" y="61"/>
                  <a:pt x="87" y="56"/>
                  <a:pt x="83" y="56"/>
                </a:cubicBezTo>
                <a:cubicBezTo>
                  <a:pt x="80" y="55"/>
                  <a:pt x="79" y="47"/>
                  <a:pt x="76" y="47"/>
                </a:cubicBezTo>
                <a:cubicBezTo>
                  <a:pt x="72" y="46"/>
                  <a:pt x="76" y="41"/>
                  <a:pt x="78" y="38"/>
                </a:cubicBezTo>
                <a:cubicBezTo>
                  <a:pt x="81" y="34"/>
                  <a:pt x="78" y="36"/>
                  <a:pt x="75" y="34"/>
                </a:cubicBezTo>
                <a:cubicBezTo>
                  <a:pt x="73" y="31"/>
                  <a:pt x="75" y="31"/>
                  <a:pt x="78" y="30"/>
                </a:cubicBezTo>
                <a:cubicBezTo>
                  <a:pt x="80" y="29"/>
                  <a:pt x="87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91" y="20"/>
                  <a:pt x="93" y="16"/>
                  <a:pt x="92" y="14"/>
                </a:cubicBezTo>
                <a:cubicBezTo>
                  <a:pt x="91" y="9"/>
                  <a:pt x="79" y="2"/>
                  <a:pt x="74" y="1"/>
                </a:cubicBezTo>
                <a:cubicBezTo>
                  <a:pt x="69" y="0"/>
                  <a:pt x="62" y="6"/>
                  <a:pt x="58" y="6"/>
                </a:cubicBezTo>
                <a:cubicBezTo>
                  <a:pt x="54" y="6"/>
                  <a:pt x="48" y="15"/>
                  <a:pt x="45" y="16"/>
                </a:cubicBezTo>
                <a:cubicBezTo>
                  <a:pt x="43" y="16"/>
                  <a:pt x="23" y="15"/>
                  <a:pt x="19" y="16"/>
                </a:cubicBezTo>
                <a:cubicBezTo>
                  <a:pt x="17" y="17"/>
                  <a:pt x="12" y="17"/>
                  <a:pt x="7" y="18"/>
                </a:cubicBezTo>
                <a:cubicBezTo>
                  <a:pt x="7" y="21"/>
                  <a:pt x="7" y="24"/>
                  <a:pt x="8" y="27"/>
                </a:cubicBezTo>
                <a:cubicBezTo>
                  <a:pt x="9" y="30"/>
                  <a:pt x="5" y="32"/>
                  <a:pt x="2" y="35"/>
                </a:cubicBezTo>
                <a:cubicBezTo>
                  <a:pt x="0" y="39"/>
                  <a:pt x="7" y="45"/>
                  <a:pt x="9" y="51"/>
                </a:cubicBezTo>
                <a:cubicBezTo>
                  <a:pt x="9" y="53"/>
                  <a:pt x="10" y="57"/>
                  <a:pt x="12" y="62"/>
                </a:cubicBezTo>
                <a:cubicBezTo>
                  <a:pt x="19" y="56"/>
                  <a:pt x="27" y="48"/>
                  <a:pt x="29" y="47"/>
                </a:cubicBezTo>
                <a:cubicBezTo>
                  <a:pt x="32" y="44"/>
                  <a:pt x="41" y="50"/>
                  <a:pt x="45" y="52"/>
                </a:cubicBezTo>
                <a:cubicBezTo>
                  <a:pt x="50" y="54"/>
                  <a:pt x="51" y="60"/>
                  <a:pt x="55" y="68"/>
                </a:cubicBezTo>
                <a:cubicBezTo>
                  <a:pt x="60" y="77"/>
                  <a:pt x="72" y="86"/>
                  <a:pt x="75" y="90"/>
                </a:cubicBezTo>
                <a:cubicBezTo>
                  <a:pt x="78" y="93"/>
                  <a:pt x="100" y="107"/>
                  <a:pt x="104" y="110"/>
                </a:cubicBezTo>
                <a:cubicBezTo>
                  <a:pt x="108" y="113"/>
                  <a:pt x="111" y="121"/>
                  <a:pt x="114" y="122"/>
                </a:cubicBezTo>
                <a:cubicBezTo>
                  <a:pt x="117" y="124"/>
                  <a:pt x="121" y="126"/>
                  <a:pt x="122" y="130"/>
                </a:cubicBezTo>
                <a:cubicBezTo>
                  <a:pt x="124" y="134"/>
                  <a:pt x="127" y="137"/>
                  <a:pt x="126" y="142"/>
                </a:cubicBezTo>
                <a:cubicBezTo>
                  <a:pt x="126" y="147"/>
                  <a:pt x="120" y="157"/>
                  <a:pt x="122" y="158"/>
                </a:cubicBezTo>
                <a:cubicBezTo>
                  <a:pt x="124" y="160"/>
                  <a:pt x="129" y="150"/>
                  <a:pt x="130" y="148"/>
                </a:cubicBezTo>
                <a:cubicBezTo>
                  <a:pt x="131" y="145"/>
                  <a:pt x="134" y="138"/>
                  <a:pt x="135" y="134"/>
                </a:cubicBezTo>
                <a:cubicBezTo>
                  <a:pt x="135" y="130"/>
                  <a:pt x="131" y="129"/>
                  <a:pt x="129" y="126"/>
                </a:cubicBezTo>
                <a:cubicBezTo>
                  <a:pt x="128" y="124"/>
                  <a:pt x="133" y="118"/>
                  <a:pt x="134" y="117"/>
                </a:cubicBezTo>
                <a:cubicBezTo>
                  <a:pt x="136" y="116"/>
                  <a:pt x="141" y="118"/>
                  <a:pt x="145" y="121"/>
                </a:cubicBezTo>
                <a:cubicBezTo>
                  <a:pt x="149" y="123"/>
                  <a:pt x="153" y="122"/>
                  <a:pt x="154" y="120"/>
                </a:cubicBezTo>
                <a:cubicBezTo>
                  <a:pt x="155" y="117"/>
                  <a:pt x="148" y="109"/>
                  <a:pt x="143" y="106"/>
                </a:cubicBezTo>
                <a:close/>
                <a:moveTo>
                  <a:pt x="75" y="55"/>
                </a:moveTo>
                <a:cubicBezTo>
                  <a:pt x="73" y="56"/>
                  <a:pt x="70" y="54"/>
                  <a:pt x="74" y="52"/>
                </a:cubicBezTo>
                <a:cubicBezTo>
                  <a:pt x="78" y="51"/>
                  <a:pt x="76" y="54"/>
                  <a:pt x="75" y="55"/>
                </a:cubicBezTo>
                <a:close/>
                <a:moveTo>
                  <a:pt x="82" y="90"/>
                </a:moveTo>
                <a:cubicBezTo>
                  <a:pt x="80" y="90"/>
                  <a:pt x="80" y="87"/>
                  <a:pt x="81" y="87"/>
                </a:cubicBezTo>
                <a:cubicBezTo>
                  <a:pt x="82" y="86"/>
                  <a:pt x="84" y="90"/>
                  <a:pt x="82" y="9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97"/>
          <p:cNvSpPr>
            <a:spLocks/>
          </p:cNvSpPr>
          <p:nvPr userDrawn="1"/>
        </p:nvSpPr>
        <p:spPr bwMode="auto">
          <a:xfrm>
            <a:off x="3742832" y="4493816"/>
            <a:ext cx="38264" cy="25508"/>
          </a:xfrm>
          <a:custGeom>
            <a:avLst/>
            <a:gdLst>
              <a:gd name="T0" fmla="*/ 4 w 8"/>
              <a:gd name="T1" fmla="*/ 1 h 5"/>
              <a:gd name="T2" fmla="*/ 5 w 8"/>
              <a:gd name="T3" fmla="*/ 4 h 5"/>
              <a:gd name="T4" fmla="*/ 4 w 8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4" y="1"/>
                </a:moveTo>
                <a:cubicBezTo>
                  <a:pt x="0" y="3"/>
                  <a:pt x="3" y="5"/>
                  <a:pt x="5" y="4"/>
                </a:cubicBezTo>
                <a:cubicBezTo>
                  <a:pt x="6" y="3"/>
                  <a:pt x="8" y="0"/>
                  <a:pt x="4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98"/>
          <p:cNvSpPr>
            <a:spLocks/>
          </p:cNvSpPr>
          <p:nvPr userDrawn="1"/>
        </p:nvSpPr>
        <p:spPr bwMode="auto">
          <a:xfrm>
            <a:off x="3789599" y="4663873"/>
            <a:ext cx="21259" cy="17005"/>
          </a:xfrm>
          <a:custGeom>
            <a:avLst/>
            <a:gdLst>
              <a:gd name="T0" fmla="*/ 1 w 4"/>
              <a:gd name="T1" fmla="*/ 1 h 4"/>
              <a:gd name="T2" fmla="*/ 2 w 4"/>
              <a:gd name="T3" fmla="*/ 4 h 4"/>
              <a:gd name="T4" fmla="*/ 1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1"/>
                </a:moveTo>
                <a:cubicBezTo>
                  <a:pt x="0" y="1"/>
                  <a:pt x="0" y="4"/>
                  <a:pt x="2" y="4"/>
                </a:cubicBezTo>
                <a:cubicBezTo>
                  <a:pt x="4" y="4"/>
                  <a:pt x="2" y="0"/>
                  <a:pt x="1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204"/>
          <p:cNvSpPr>
            <a:spLocks/>
          </p:cNvSpPr>
          <p:nvPr userDrawn="1"/>
        </p:nvSpPr>
        <p:spPr bwMode="auto">
          <a:xfrm>
            <a:off x="4440060" y="2971819"/>
            <a:ext cx="263586" cy="225325"/>
          </a:xfrm>
          <a:custGeom>
            <a:avLst/>
            <a:gdLst>
              <a:gd name="T0" fmla="*/ 48 w 55"/>
              <a:gd name="T1" fmla="*/ 29 h 47"/>
              <a:gd name="T2" fmla="*/ 44 w 55"/>
              <a:gd name="T3" fmla="*/ 22 h 47"/>
              <a:gd name="T4" fmla="*/ 46 w 55"/>
              <a:gd name="T5" fmla="*/ 14 h 47"/>
              <a:gd name="T6" fmla="*/ 52 w 55"/>
              <a:gd name="T7" fmla="*/ 14 h 47"/>
              <a:gd name="T8" fmla="*/ 54 w 55"/>
              <a:gd name="T9" fmla="*/ 0 h 47"/>
              <a:gd name="T10" fmla="*/ 50 w 55"/>
              <a:gd name="T11" fmla="*/ 1 h 47"/>
              <a:gd name="T12" fmla="*/ 20 w 55"/>
              <a:gd name="T13" fmla="*/ 0 h 47"/>
              <a:gd name="T14" fmla="*/ 0 w 55"/>
              <a:gd name="T15" fmla="*/ 12 h 47"/>
              <a:gd name="T16" fmla="*/ 6 w 55"/>
              <a:gd name="T17" fmla="*/ 28 h 47"/>
              <a:gd name="T18" fmla="*/ 11 w 55"/>
              <a:gd name="T19" fmla="*/ 40 h 47"/>
              <a:gd name="T20" fmla="*/ 20 w 55"/>
              <a:gd name="T21" fmla="*/ 39 h 47"/>
              <a:gd name="T22" fmla="*/ 35 w 55"/>
              <a:gd name="T23" fmla="*/ 45 h 47"/>
              <a:gd name="T24" fmla="*/ 55 w 55"/>
              <a:gd name="T25" fmla="*/ 47 h 47"/>
              <a:gd name="T26" fmla="*/ 55 w 55"/>
              <a:gd name="T27" fmla="*/ 47 h 47"/>
              <a:gd name="T28" fmla="*/ 52 w 55"/>
              <a:gd name="T29" fmla="*/ 28 h 47"/>
              <a:gd name="T30" fmla="*/ 48 w 55"/>
              <a:gd name="T31" fmla="*/ 2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47">
                <a:moveTo>
                  <a:pt x="48" y="29"/>
                </a:moveTo>
                <a:cubicBezTo>
                  <a:pt x="47" y="28"/>
                  <a:pt x="48" y="26"/>
                  <a:pt x="44" y="22"/>
                </a:cubicBezTo>
                <a:cubicBezTo>
                  <a:pt x="41" y="19"/>
                  <a:pt x="44" y="14"/>
                  <a:pt x="46" y="14"/>
                </a:cubicBezTo>
                <a:cubicBezTo>
                  <a:pt x="47" y="13"/>
                  <a:pt x="50" y="13"/>
                  <a:pt x="52" y="14"/>
                </a:cubicBezTo>
                <a:cubicBezTo>
                  <a:pt x="53" y="9"/>
                  <a:pt x="54" y="5"/>
                  <a:pt x="54" y="0"/>
                </a:cubicBezTo>
                <a:cubicBezTo>
                  <a:pt x="53" y="0"/>
                  <a:pt x="52" y="1"/>
                  <a:pt x="50" y="1"/>
                </a:cubicBezTo>
                <a:cubicBezTo>
                  <a:pt x="42" y="1"/>
                  <a:pt x="26" y="0"/>
                  <a:pt x="20" y="0"/>
                </a:cubicBezTo>
                <a:cubicBezTo>
                  <a:pt x="14" y="0"/>
                  <a:pt x="0" y="6"/>
                  <a:pt x="0" y="12"/>
                </a:cubicBezTo>
                <a:cubicBezTo>
                  <a:pt x="0" y="18"/>
                  <a:pt x="2" y="25"/>
                  <a:pt x="6" y="28"/>
                </a:cubicBezTo>
                <a:cubicBezTo>
                  <a:pt x="9" y="30"/>
                  <a:pt x="11" y="35"/>
                  <a:pt x="11" y="40"/>
                </a:cubicBezTo>
                <a:cubicBezTo>
                  <a:pt x="15" y="40"/>
                  <a:pt x="18" y="40"/>
                  <a:pt x="20" y="39"/>
                </a:cubicBezTo>
                <a:cubicBezTo>
                  <a:pt x="26" y="38"/>
                  <a:pt x="29" y="43"/>
                  <a:pt x="35" y="45"/>
                </a:cubicBezTo>
                <a:cubicBezTo>
                  <a:pt x="39" y="46"/>
                  <a:pt x="47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1"/>
                  <a:pt x="53" y="35"/>
                  <a:pt x="52" y="28"/>
                </a:cubicBezTo>
                <a:cubicBezTo>
                  <a:pt x="51" y="29"/>
                  <a:pt x="49" y="30"/>
                  <a:pt x="48" y="2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205"/>
          <p:cNvSpPr>
            <a:spLocks noEditPoints="1"/>
          </p:cNvSpPr>
          <p:nvPr userDrawn="1"/>
        </p:nvSpPr>
        <p:spPr bwMode="auto">
          <a:xfrm>
            <a:off x="3670560" y="1632633"/>
            <a:ext cx="803514" cy="1815344"/>
          </a:xfrm>
          <a:custGeom>
            <a:avLst/>
            <a:gdLst>
              <a:gd name="T0" fmla="*/ 162 w 167"/>
              <a:gd name="T1" fmla="*/ 88 h 377"/>
              <a:gd name="T2" fmla="*/ 161 w 167"/>
              <a:gd name="T3" fmla="*/ 58 h 377"/>
              <a:gd name="T4" fmla="*/ 160 w 167"/>
              <a:gd name="T5" fmla="*/ 41 h 377"/>
              <a:gd name="T6" fmla="*/ 147 w 167"/>
              <a:gd name="T7" fmla="*/ 14 h 377"/>
              <a:gd name="T8" fmla="*/ 117 w 167"/>
              <a:gd name="T9" fmla="*/ 0 h 377"/>
              <a:gd name="T10" fmla="*/ 92 w 167"/>
              <a:gd name="T11" fmla="*/ 13 h 377"/>
              <a:gd name="T12" fmla="*/ 78 w 167"/>
              <a:gd name="T13" fmla="*/ 30 h 377"/>
              <a:gd name="T14" fmla="*/ 59 w 167"/>
              <a:gd name="T15" fmla="*/ 81 h 377"/>
              <a:gd name="T16" fmla="*/ 45 w 167"/>
              <a:gd name="T17" fmla="*/ 108 h 377"/>
              <a:gd name="T18" fmla="*/ 39 w 167"/>
              <a:gd name="T19" fmla="*/ 147 h 377"/>
              <a:gd name="T20" fmla="*/ 18 w 167"/>
              <a:gd name="T21" fmla="*/ 177 h 377"/>
              <a:gd name="T22" fmla="*/ 25 w 167"/>
              <a:gd name="T23" fmla="*/ 237 h 377"/>
              <a:gd name="T24" fmla="*/ 21 w 167"/>
              <a:gd name="T25" fmla="*/ 264 h 377"/>
              <a:gd name="T26" fmla="*/ 8 w 167"/>
              <a:gd name="T27" fmla="*/ 294 h 377"/>
              <a:gd name="T28" fmla="*/ 1 w 167"/>
              <a:gd name="T29" fmla="*/ 292 h 377"/>
              <a:gd name="T30" fmla="*/ 12 w 167"/>
              <a:gd name="T31" fmla="*/ 311 h 377"/>
              <a:gd name="T32" fmla="*/ 19 w 167"/>
              <a:gd name="T33" fmla="*/ 345 h 377"/>
              <a:gd name="T34" fmla="*/ 23 w 167"/>
              <a:gd name="T35" fmla="*/ 373 h 377"/>
              <a:gd name="T36" fmla="*/ 43 w 167"/>
              <a:gd name="T37" fmla="*/ 372 h 377"/>
              <a:gd name="T38" fmla="*/ 62 w 167"/>
              <a:gd name="T39" fmla="*/ 358 h 377"/>
              <a:gd name="T40" fmla="*/ 74 w 167"/>
              <a:gd name="T41" fmla="*/ 311 h 377"/>
              <a:gd name="T42" fmla="*/ 90 w 167"/>
              <a:gd name="T43" fmla="*/ 293 h 377"/>
              <a:gd name="T44" fmla="*/ 101 w 167"/>
              <a:gd name="T45" fmla="*/ 272 h 377"/>
              <a:gd name="T46" fmla="*/ 86 w 167"/>
              <a:gd name="T47" fmla="*/ 251 h 377"/>
              <a:gd name="T48" fmla="*/ 80 w 167"/>
              <a:gd name="T49" fmla="*/ 226 h 377"/>
              <a:gd name="T50" fmla="*/ 78 w 167"/>
              <a:gd name="T51" fmla="*/ 198 h 377"/>
              <a:gd name="T52" fmla="*/ 97 w 167"/>
              <a:gd name="T53" fmla="*/ 185 h 377"/>
              <a:gd name="T54" fmla="*/ 115 w 167"/>
              <a:gd name="T55" fmla="*/ 165 h 377"/>
              <a:gd name="T56" fmla="*/ 134 w 167"/>
              <a:gd name="T57" fmla="*/ 141 h 377"/>
              <a:gd name="T58" fmla="*/ 132 w 167"/>
              <a:gd name="T59" fmla="*/ 126 h 377"/>
              <a:gd name="T60" fmla="*/ 142 w 167"/>
              <a:gd name="T61" fmla="*/ 114 h 377"/>
              <a:gd name="T62" fmla="*/ 154 w 167"/>
              <a:gd name="T63" fmla="*/ 106 h 377"/>
              <a:gd name="T64" fmla="*/ 164 w 167"/>
              <a:gd name="T65" fmla="*/ 92 h 377"/>
              <a:gd name="T66" fmla="*/ 21 w 167"/>
              <a:gd name="T67" fmla="*/ 304 h 377"/>
              <a:gd name="T68" fmla="*/ 27 w 167"/>
              <a:gd name="T69" fmla="*/ 293 h 377"/>
              <a:gd name="T70" fmla="*/ 37 w 167"/>
              <a:gd name="T71" fmla="*/ 285 h 377"/>
              <a:gd name="T72" fmla="*/ 30 w 167"/>
              <a:gd name="T73" fmla="*/ 302 h 377"/>
              <a:gd name="T74" fmla="*/ 43 w 167"/>
              <a:gd name="T75" fmla="*/ 317 h 377"/>
              <a:gd name="T76" fmla="*/ 50 w 167"/>
              <a:gd name="T77" fmla="*/ 298 h 377"/>
              <a:gd name="T78" fmla="*/ 82 w 167"/>
              <a:gd name="T79" fmla="*/ 279 h 377"/>
              <a:gd name="T80" fmla="*/ 88 w 167"/>
              <a:gd name="T81" fmla="*/ 283 h 377"/>
              <a:gd name="T82" fmla="*/ 82 w 167"/>
              <a:gd name="T83" fmla="*/ 279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7" h="377">
                <a:moveTo>
                  <a:pt x="164" y="92"/>
                </a:moveTo>
                <a:cubicBezTo>
                  <a:pt x="164" y="90"/>
                  <a:pt x="162" y="90"/>
                  <a:pt x="162" y="88"/>
                </a:cubicBezTo>
                <a:cubicBezTo>
                  <a:pt x="162" y="85"/>
                  <a:pt x="167" y="76"/>
                  <a:pt x="167" y="71"/>
                </a:cubicBezTo>
                <a:cubicBezTo>
                  <a:pt x="167" y="66"/>
                  <a:pt x="161" y="62"/>
                  <a:pt x="161" y="58"/>
                </a:cubicBezTo>
                <a:cubicBezTo>
                  <a:pt x="161" y="54"/>
                  <a:pt x="162" y="53"/>
                  <a:pt x="161" y="50"/>
                </a:cubicBezTo>
                <a:cubicBezTo>
                  <a:pt x="160" y="47"/>
                  <a:pt x="159" y="44"/>
                  <a:pt x="160" y="41"/>
                </a:cubicBezTo>
                <a:cubicBezTo>
                  <a:pt x="160" y="37"/>
                  <a:pt x="161" y="35"/>
                  <a:pt x="158" y="31"/>
                </a:cubicBezTo>
                <a:cubicBezTo>
                  <a:pt x="155" y="28"/>
                  <a:pt x="151" y="16"/>
                  <a:pt x="147" y="14"/>
                </a:cubicBezTo>
                <a:cubicBezTo>
                  <a:pt x="143" y="11"/>
                  <a:pt x="140" y="10"/>
                  <a:pt x="135" y="6"/>
                </a:cubicBezTo>
                <a:cubicBezTo>
                  <a:pt x="132" y="4"/>
                  <a:pt x="125" y="2"/>
                  <a:pt x="117" y="0"/>
                </a:cubicBezTo>
                <a:cubicBezTo>
                  <a:pt x="118" y="7"/>
                  <a:pt x="118" y="18"/>
                  <a:pt x="114" y="18"/>
                </a:cubicBezTo>
                <a:cubicBezTo>
                  <a:pt x="109" y="17"/>
                  <a:pt x="94" y="11"/>
                  <a:pt x="92" y="13"/>
                </a:cubicBezTo>
                <a:cubicBezTo>
                  <a:pt x="89" y="15"/>
                  <a:pt x="94" y="30"/>
                  <a:pt x="88" y="30"/>
                </a:cubicBezTo>
                <a:cubicBezTo>
                  <a:pt x="82" y="30"/>
                  <a:pt x="83" y="25"/>
                  <a:pt x="78" y="30"/>
                </a:cubicBezTo>
                <a:cubicBezTo>
                  <a:pt x="73" y="34"/>
                  <a:pt x="70" y="44"/>
                  <a:pt x="68" y="48"/>
                </a:cubicBezTo>
                <a:cubicBezTo>
                  <a:pt x="65" y="52"/>
                  <a:pt x="62" y="77"/>
                  <a:pt x="59" y="81"/>
                </a:cubicBezTo>
                <a:cubicBezTo>
                  <a:pt x="56" y="85"/>
                  <a:pt x="55" y="91"/>
                  <a:pt x="51" y="94"/>
                </a:cubicBezTo>
                <a:cubicBezTo>
                  <a:pt x="46" y="97"/>
                  <a:pt x="45" y="103"/>
                  <a:pt x="45" y="108"/>
                </a:cubicBezTo>
                <a:cubicBezTo>
                  <a:pt x="44" y="113"/>
                  <a:pt x="43" y="127"/>
                  <a:pt x="40" y="131"/>
                </a:cubicBezTo>
                <a:cubicBezTo>
                  <a:pt x="38" y="134"/>
                  <a:pt x="46" y="144"/>
                  <a:pt x="39" y="147"/>
                </a:cubicBezTo>
                <a:cubicBezTo>
                  <a:pt x="33" y="150"/>
                  <a:pt x="26" y="153"/>
                  <a:pt x="24" y="155"/>
                </a:cubicBezTo>
                <a:cubicBezTo>
                  <a:pt x="23" y="157"/>
                  <a:pt x="18" y="168"/>
                  <a:pt x="18" y="177"/>
                </a:cubicBezTo>
                <a:cubicBezTo>
                  <a:pt x="18" y="185"/>
                  <a:pt x="17" y="225"/>
                  <a:pt x="19" y="227"/>
                </a:cubicBezTo>
                <a:cubicBezTo>
                  <a:pt x="21" y="229"/>
                  <a:pt x="27" y="235"/>
                  <a:pt x="25" y="237"/>
                </a:cubicBezTo>
                <a:cubicBezTo>
                  <a:pt x="22" y="239"/>
                  <a:pt x="20" y="237"/>
                  <a:pt x="20" y="244"/>
                </a:cubicBezTo>
                <a:cubicBezTo>
                  <a:pt x="20" y="250"/>
                  <a:pt x="25" y="258"/>
                  <a:pt x="21" y="264"/>
                </a:cubicBezTo>
                <a:cubicBezTo>
                  <a:pt x="17" y="269"/>
                  <a:pt x="14" y="272"/>
                  <a:pt x="14" y="278"/>
                </a:cubicBezTo>
                <a:cubicBezTo>
                  <a:pt x="13" y="284"/>
                  <a:pt x="13" y="295"/>
                  <a:pt x="8" y="294"/>
                </a:cubicBezTo>
                <a:cubicBezTo>
                  <a:pt x="5" y="293"/>
                  <a:pt x="2" y="291"/>
                  <a:pt x="0" y="290"/>
                </a:cubicBezTo>
                <a:cubicBezTo>
                  <a:pt x="0" y="291"/>
                  <a:pt x="0" y="292"/>
                  <a:pt x="1" y="292"/>
                </a:cubicBezTo>
                <a:cubicBezTo>
                  <a:pt x="3" y="297"/>
                  <a:pt x="3" y="308"/>
                  <a:pt x="4" y="311"/>
                </a:cubicBezTo>
                <a:cubicBezTo>
                  <a:pt x="6" y="314"/>
                  <a:pt x="8" y="314"/>
                  <a:pt x="12" y="311"/>
                </a:cubicBezTo>
                <a:cubicBezTo>
                  <a:pt x="16" y="308"/>
                  <a:pt x="11" y="323"/>
                  <a:pt x="10" y="327"/>
                </a:cubicBezTo>
                <a:cubicBezTo>
                  <a:pt x="9" y="331"/>
                  <a:pt x="17" y="341"/>
                  <a:pt x="19" y="345"/>
                </a:cubicBezTo>
                <a:cubicBezTo>
                  <a:pt x="21" y="349"/>
                  <a:pt x="23" y="357"/>
                  <a:pt x="24" y="360"/>
                </a:cubicBezTo>
                <a:cubicBezTo>
                  <a:pt x="25" y="363"/>
                  <a:pt x="21" y="373"/>
                  <a:pt x="23" y="373"/>
                </a:cubicBezTo>
                <a:cubicBezTo>
                  <a:pt x="25" y="373"/>
                  <a:pt x="31" y="377"/>
                  <a:pt x="36" y="377"/>
                </a:cubicBezTo>
                <a:cubicBezTo>
                  <a:pt x="41" y="377"/>
                  <a:pt x="42" y="376"/>
                  <a:pt x="43" y="372"/>
                </a:cubicBezTo>
                <a:cubicBezTo>
                  <a:pt x="44" y="369"/>
                  <a:pt x="44" y="365"/>
                  <a:pt x="50" y="360"/>
                </a:cubicBezTo>
                <a:cubicBezTo>
                  <a:pt x="57" y="355"/>
                  <a:pt x="60" y="359"/>
                  <a:pt x="62" y="358"/>
                </a:cubicBezTo>
                <a:cubicBezTo>
                  <a:pt x="65" y="357"/>
                  <a:pt x="72" y="336"/>
                  <a:pt x="73" y="329"/>
                </a:cubicBezTo>
                <a:cubicBezTo>
                  <a:pt x="75" y="322"/>
                  <a:pt x="73" y="314"/>
                  <a:pt x="74" y="311"/>
                </a:cubicBezTo>
                <a:cubicBezTo>
                  <a:pt x="75" y="308"/>
                  <a:pt x="83" y="295"/>
                  <a:pt x="85" y="293"/>
                </a:cubicBezTo>
                <a:cubicBezTo>
                  <a:pt x="87" y="291"/>
                  <a:pt x="88" y="294"/>
                  <a:pt x="90" y="293"/>
                </a:cubicBezTo>
                <a:cubicBezTo>
                  <a:pt x="91" y="292"/>
                  <a:pt x="94" y="281"/>
                  <a:pt x="97" y="280"/>
                </a:cubicBezTo>
                <a:cubicBezTo>
                  <a:pt x="99" y="279"/>
                  <a:pt x="101" y="275"/>
                  <a:pt x="101" y="272"/>
                </a:cubicBezTo>
                <a:cubicBezTo>
                  <a:pt x="101" y="269"/>
                  <a:pt x="99" y="262"/>
                  <a:pt x="97" y="258"/>
                </a:cubicBezTo>
                <a:cubicBezTo>
                  <a:pt x="96" y="253"/>
                  <a:pt x="91" y="251"/>
                  <a:pt x="86" y="251"/>
                </a:cubicBezTo>
                <a:cubicBezTo>
                  <a:pt x="81" y="251"/>
                  <a:pt x="81" y="247"/>
                  <a:pt x="78" y="242"/>
                </a:cubicBezTo>
                <a:cubicBezTo>
                  <a:pt x="75" y="237"/>
                  <a:pt x="78" y="229"/>
                  <a:pt x="80" y="226"/>
                </a:cubicBezTo>
                <a:cubicBezTo>
                  <a:pt x="83" y="223"/>
                  <a:pt x="81" y="211"/>
                  <a:pt x="82" y="208"/>
                </a:cubicBezTo>
                <a:cubicBezTo>
                  <a:pt x="83" y="204"/>
                  <a:pt x="78" y="201"/>
                  <a:pt x="78" y="198"/>
                </a:cubicBezTo>
                <a:cubicBezTo>
                  <a:pt x="77" y="195"/>
                  <a:pt x="82" y="199"/>
                  <a:pt x="85" y="200"/>
                </a:cubicBezTo>
                <a:cubicBezTo>
                  <a:pt x="88" y="201"/>
                  <a:pt x="95" y="188"/>
                  <a:pt x="97" y="185"/>
                </a:cubicBezTo>
                <a:cubicBezTo>
                  <a:pt x="99" y="182"/>
                  <a:pt x="102" y="173"/>
                  <a:pt x="103" y="172"/>
                </a:cubicBezTo>
                <a:cubicBezTo>
                  <a:pt x="103" y="170"/>
                  <a:pt x="112" y="166"/>
                  <a:pt x="115" y="165"/>
                </a:cubicBezTo>
                <a:cubicBezTo>
                  <a:pt x="117" y="163"/>
                  <a:pt x="124" y="161"/>
                  <a:pt x="124" y="156"/>
                </a:cubicBezTo>
                <a:cubicBezTo>
                  <a:pt x="125" y="151"/>
                  <a:pt x="132" y="144"/>
                  <a:pt x="134" y="141"/>
                </a:cubicBezTo>
                <a:cubicBezTo>
                  <a:pt x="137" y="139"/>
                  <a:pt x="132" y="136"/>
                  <a:pt x="129" y="132"/>
                </a:cubicBezTo>
                <a:cubicBezTo>
                  <a:pt x="127" y="128"/>
                  <a:pt x="130" y="128"/>
                  <a:pt x="132" y="126"/>
                </a:cubicBezTo>
                <a:cubicBezTo>
                  <a:pt x="133" y="124"/>
                  <a:pt x="134" y="122"/>
                  <a:pt x="134" y="120"/>
                </a:cubicBezTo>
                <a:cubicBezTo>
                  <a:pt x="135" y="118"/>
                  <a:pt x="138" y="117"/>
                  <a:pt x="142" y="114"/>
                </a:cubicBezTo>
                <a:cubicBezTo>
                  <a:pt x="145" y="111"/>
                  <a:pt x="142" y="109"/>
                  <a:pt x="142" y="107"/>
                </a:cubicBezTo>
                <a:cubicBezTo>
                  <a:pt x="143" y="104"/>
                  <a:pt x="149" y="105"/>
                  <a:pt x="154" y="106"/>
                </a:cubicBezTo>
                <a:cubicBezTo>
                  <a:pt x="159" y="107"/>
                  <a:pt x="162" y="106"/>
                  <a:pt x="166" y="105"/>
                </a:cubicBezTo>
                <a:cubicBezTo>
                  <a:pt x="165" y="99"/>
                  <a:pt x="164" y="93"/>
                  <a:pt x="164" y="92"/>
                </a:cubicBezTo>
                <a:close/>
                <a:moveTo>
                  <a:pt x="30" y="302"/>
                </a:moveTo>
                <a:cubicBezTo>
                  <a:pt x="27" y="300"/>
                  <a:pt x="23" y="306"/>
                  <a:pt x="21" y="304"/>
                </a:cubicBezTo>
                <a:cubicBezTo>
                  <a:pt x="20" y="301"/>
                  <a:pt x="21" y="292"/>
                  <a:pt x="23" y="291"/>
                </a:cubicBezTo>
                <a:cubicBezTo>
                  <a:pt x="25" y="289"/>
                  <a:pt x="25" y="293"/>
                  <a:pt x="27" y="293"/>
                </a:cubicBezTo>
                <a:cubicBezTo>
                  <a:pt x="29" y="292"/>
                  <a:pt x="29" y="288"/>
                  <a:pt x="30" y="287"/>
                </a:cubicBezTo>
                <a:cubicBezTo>
                  <a:pt x="32" y="287"/>
                  <a:pt x="35" y="283"/>
                  <a:pt x="37" y="285"/>
                </a:cubicBezTo>
                <a:cubicBezTo>
                  <a:pt x="39" y="286"/>
                  <a:pt x="41" y="292"/>
                  <a:pt x="41" y="292"/>
                </a:cubicBezTo>
                <a:cubicBezTo>
                  <a:pt x="40" y="295"/>
                  <a:pt x="32" y="303"/>
                  <a:pt x="30" y="302"/>
                </a:cubicBezTo>
                <a:close/>
                <a:moveTo>
                  <a:pt x="51" y="306"/>
                </a:moveTo>
                <a:cubicBezTo>
                  <a:pt x="51" y="310"/>
                  <a:pt x="45" y="318"/>
                  <a:pt x="43" y="317"/>
                </a:cubicBezTo>
                <a:cubicBezTo>
                  <a:pt x="40" y="316"/>
                  <a:pt x="42" y="312"/>
                  <a:pt x="44" y="308"/>
                </a:cubicBezTo>
                <a:cubicBezTo>
                  <a:pt x="46" y="304"/>
                  <a:pt x="45" y="298"/>
                  <a:pt x="50" y="298"/>
                </a:cubicBezTo>
                <a:cubicBezTo>
                  <a:pt x="52" y="298"/>
                  <a:pt x="51" y="301"/>
                  <a:pt x="51" y="306"/>
                </a:cubicBezTo>
                <a:close/>
                <a:moveTo>
                  <a:pt x="82" y="279"/>
                </a:moveTo>
                <a:cubicBezTo>
                  <a:pt x="85" y="279"/>
                  <a:pt x="84" y="274"/>
                  <a:pt x="85" y="275"/>
                </a:cubicBezTo>
                <a:cubicBezTo>
                  <a:pt x="86" y="277"/>
                  <a:pt x="91" y="283"/>
                  <a:pt x="88" y="283"/>
                </a:cubicBezTo>
                <a:cubicBezTo>
                  <a:pt x="85" y="284"/>
                  <a:pt x="81" y="284"/>
                  <a:pt x="78" y="283"/>
                </a:cubicBezTo>
                <a:cubicBezTo>
                  <a:pt x="75" y="281"/>
                  <a:pt x="80" y="280"/>
                  <a:pt x="82" y="27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234"/>
          <p:cNvSpPr>
            <a:spLocks/>
          </p:cNvSpPr>
          <p:nvPr userDrawn="1"/>
        </p:nvSpPr>
        <p:spPr bwMode="auto">
          <a:xfrm>
            <a:off x="4189230" y="4315258"/>
            <a:ext cx="259336" cy="357117"/>
          </a:xfrm>
          <a:custGeom>
            <a:avLst/>
            <a:gdLst>
              <a:gd name="T0" fmla="*/ 50 w 54"/>
              <a:gd name="T1" fmla="*/ 34 h 74"/>
              <a:gd name="T2" fmla="*/ 47 w 54"/>
              <a:gd name="T3" fmla="*/ 27 h 74"/>
              <a:gd name="T4" fmla="*/ 35 w 54"/>
              <a:gd name="T5" fmla="*/ 28 h 74"/>
              <a:gd name="T6" fmla="*/ 27 w 54"/>
              <a:gd name="T7" fmla="*/ 19 h 74"/>
              <a:gd name="T8" fmla="*/ 17 w 54"/>
              <a:gd name="T9" fmla="*/ 0 h 74"/>
              <a:gd name="T10" fmla="*/ 1 w 54"/>
              <a:gd name="T11" fmla="*/ 6 h 74"/>
              <a:gd name="T12" fmla="*/ 6 w 54"/>
              <a:gd name="T13" fmla="*/ 31 h 74"/>
              <a:gd name="T14" fmla="*/ 4 w 54"/>
              <a:gd name="T15" fmla="*/ 39 h 74"/>
              <a:gd name="T16" fmla="*/ 14 w 54"/>
              <a:gd name="T17" fmla="*/ 53 h 74"/>
              <a:gd name="T18" fmla="*/ 14 w 54"/>
              <a:gd name="T19" fmla="*/ 65 h 74"/>
              <a:gd name="T20" fmla="*/ 18 w 54"/>
              <a:gd name="T21" fmla="*/ 74 h 74"/>
              <a:gd name="T22" fmla="*/ 30 w 54"/>
              <a:gd name="T23" fmla="*/ 68 h 74"/>
              <a:gd name="T24" fmla="*/ 42 w 54"/>
              <a:gd name="T25" fmla="*/ 67 h 74"/>
              <a:gd name="T26" fmla="*/ 41 w 54"/>
              <a:gd name="T27" fmla="*/ 63 h 74"/>
              <a:gd name="T28" fmla="*/ 50 w 54"/>
              <a:gd name="T29" fmla="*/ 42 h 74"/>
              <a:gd name="T30" fmla="*/ 54 w 54"/>
              <a:gd name="T31" fmla="*/ 42 h 74"/>
              <a:gd name="T32" fmla="*/ 50 w 54"/>
              <a:gd name="T33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" h="74">
                <a:moveTo>
                  <a:pt x="50" y="34"/>
                </a:moveTo>
                <a:cubicBezTo>
                  <a:pt x="46" y="31"/>
                  <a:pt x="51" y="27"/>
                  <a:pt x="47" y="27"/>
                </a:cubicBezTo>
                <a:cubicBezTo>
                  <a:pt x="43" y="28"/>
                  <a:pt x="39" y="31"/>
                  <a:pt x="35" y="28"/>
                </a:cubicBezTo>
                <a:cubicBezTo>
                  <a:pt x="31" y="26"/>
                  <a:pt x="31" y="22"/>
                  <a:pt x="27" y="19"/>
                </a:cubicBezTo>
                <a:cubicBezTo>
                  <a:pt x="24" y="17"/>
                  <a:pt x="19" y="10"/>
                  <a:pt x="17" y="0"/>
                </a:cubicBezTo>
                <a:cubicBezTo>
                  <a:pt x="11" y="3"/>
                  <a:pt x="2" y="4"/>
                  <a:pt x="1" y="6"/>
                </a:cubicBezTo>
                <a:cubicBezTo>
                  <a:pt x="0" y="9"/>
                  <a:pt x="6" y="23"/>
                  <a:pt x="6" y="31"/>
                </a:cubicBezTo>
                <a:cubicBezTo>
                  <a:pt x="6" y="34"/>
                  <a:pt x="5" y="37"/>
                  <a:pt x="4" y="39"/>
                </a:cubicBezTo>
                <a:cubicBezTo>
                  <a:pt x="8" y="44"/>
                  <a:pt x="13" y="49"/>
                  <a:pt x="14" y="53"/>
                </a:cubicBezTo>
                <a:cubicBezTo>
                  <a:pt x="16" y="58"/>
                  <a:pt x="15" y="61"/>
                  <a:pt x="14" y="65"/>
                </a:cubicBezTo>
                <a:cubicBezTo>
                  <a:pt x="16" y="67"/>
                  <a:pt x="17" y="70"/>
                  <a:pt x="18" y="74"/>
                </a:cubicBezTo>
                <a:cubicBezTo>
                  <a:pt x="23" y="71"/>
                  <a:pt x="28" y="69"/>
                  <a:pt x="30" y="68"/>
                </a:cubicBezTo>
                <a:cubicBezTo>
                  <a:pt x="32" y="68"/>
                  <a:pt x="37" y="67"/>
                  <a:pt x="42" y="67"/>
                </a:cubicBezTo>
                <a:cubicBezTo>
                  <a:pt x="41" y="65"/>
                  <a:pt x="41" y="64"/>
                  <a:pt x="41" y="63"/>
                </a:cubicBezTo>
                <a:cubicBezTo>
                  <a:pt x="42" y="57"/>
                  <a:pt x="46" y="42"/>
                  <a:pt x="50" y="42"/>
                </a:cubicBezTo>
                <a:cubicBezTo>
                  <a:pt x="51" y="42"/>
                  <a:pt x="52" y="42"/>
                  <a:pt x="54" y="42"/>
                </a:cubicBezTo>
                <a:cubicBezTo>
                  <a:pt x="53" y="39"/>
                  <a:pt x="52" y="36"/>
                  <a:pt x="50" y="3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235"/>
          <p:cNvSpPr>
            <a:spLocks/>
          </p:cNvSpPr>
          <p:nvPr userDrawn="1"/>
        </p:nvSpPr>
        <p:spPr bwMode="auto">
          <a:xfrm>
            <a:off x="4121207" y="4506572"/>
            <a:ext cx="144548" cy="174308"/>
          </a:xfrm>
          <a:custGeom>
            <a:avLst/>
            <a:gdLst>
              <a:gd name="T0" fmla="*/ 28 w 30"/>
              <a:gd name="T1" fmla="*/ 14 h 37"/>
              <a:gd name="T2" fmla="*/ 18 w 30"/>
              <a:gd name="T3" fmla="*/ 0 h 37"/>
              <a:gd name="T4" fmla="*/ 11 w 30"/>
              <a:gd name="T5" fmla="*/ 9 h 37"/>
              <a:gd name="T6" fmla="*/ 0 w 30"/>
              <a:gd name="T7" fmla="*/ 25 h 37"/>
              <a:gd name="T8" fmla="*/ 7 w 30"/>
              <a:gd name="T9" fmla="*/ 32 h 37"/>
              <a:gd name="T10" fmla="*/ 14 w 30"/>
              <a:gd name="T11" fmla="*/ 37 h 37"/>
              <a:gd name="T12" fmla="*/ 17 w 30"/>
              <a:gd name="T13" fmla="*/ 28 h 37"/>
              <a:gd name="T14" fmla="*/ 26 w 30"/>
              <a:gd name="T15" fmla="*/ 24 h 37"/>
              <a:gd name="T16" fmla="*/ 28 w 30"/>
              <a:gd name="T17" fmla="*/ 26 h 37"/>
              <a:gd name="T18" fmla="*/ 28 w 30"/>
              <a:gd name="T1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37">
                <a:moveTo>
                  <a:pt x="28" y="14"/>
                </a:moveTo>
                <a:cubicBezTo>
                  <a:pt x="27" y="10"/>
                  <a:pt x="22" y="5"/>
                  <a:pt x="18" y="0"/>
                </a:cubicBezTo>
                <a:cubicBezTo>
                  <a:pt x="16" y="3"/>
                  <a:pt x="14" y="6"/>
                  <a:pt x="11" y="9"/>
                </a:cubicBezTo>
                <a:cubicBezTo>
                  <a:pt x="8" y="13"/>
                  <a:pt x="4" y="17"/>
                  <a:pt x="0" y="25"/>
                </a:cubicBezTo>
                <a:cubicBezTo>
                  <a:pt x="3" y="27"/>
                  <a:pt x="5" y="30"/>
                  <a:pt x="7" y="32"/>
                </a:cubicBezTo>
                <a:cubicBezTo>
                  <a:pt x="9" y="35"/>
                  <a:pt x="12" y="36"/>
                  <a:pt x="14" y="37"/>
                </a:cubicBezTo>
                <a:cubicBezTo>
                  <a:pt x="15" y="33"/>
                  <a:pt x="16" y="30"/>
                  <a:pt x="17" y="28"/>
                </a:cubicBezTo>
                <a:cubicBezTo>
                  <a:pt x="17" y="23"/>
                  <a:pt x="23" y="24"/>
                  <a:pt x="26" y="24"/>
                </a:cubicBezTo>
                <a:cubicBezTo>
                  <a:pt x="27" y="24"/>
                  <a:pt x="28" y="25"/>
                  <a:pt x="28" y="26"/>
                </a:cubicBezTo>
                <a:cubicBezTo>
                  <a:pt x="29" y="22"/>
                  <a:pt x="30" y="19"/>
                  <a:pt x="28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245"/>
          <p:cNvSpPr>
            <a:spLocks/>
          </p:cNvSpPr>
          <p:nvPr userDrawn="1"/>
        </p:nvSpPr>
        <p:spPr bwMode="auto">
          <a:xfrm>
            <a:off x="4031926" y="4021913"/>
            <a:ext cx="361370" cy="165805"/>
          </a:xfrm>
          <a:custGeom>
            <a:avLst/>
            <a:gdLst>
              <a:gd name="T0" fmla="*/ 15 w 75"/>
              <a:gd name="T1" fmla="*/ 33 h 34"/>
              <a:gd name="T2" fmla="*/ 36 w 75"/>
              <a:gd name="T3" fmla="*/ 29 h 34"/>
              <a:gd name="T4" fmla="*/ 57 w 75"/>
              <a:gd name="T5" fmla="*/ 23 h 34"/>
              <a:gd name="T6" fmla="*/ 73 w 75"/>
              <a:gd name="T7" fmla="*/ 20 h 34"/>
              <a:gd name="T8" fmla="*/ 73 w 75"/>
              <a:gd name="T9" fmla="*/ 20 h 34"/>
              <a:gd name="T10" fmla="*/ 72 w 75"/>
              <a:gd name="T11" fmla="*/ 12 h 34"/>
              <a:gd name="T12" fmla="*/ 75 w 75"/>
              <a:gd name="T13" fmla="*/ 7 h 34"/>
              <a:gd name="T14" fmla="*/ 63 w 75"/>
              <a:gd name="T15" fmla="*/ 0 h 34"/>
              <a:gd name="T16" fmla="*/ 52 w 75"/>
              <a:gd name="T17" fmla="*/ 2 h 34"/>
              <a:gd name="T18" fmla="*/ 39 w 75"/>
              <a:gd name="T19" fmla="*/ 2 h 34"/>
              <a:gd name="T20" fmla="*/ 26 w 75"/>
              <a:gd name="T21" fmla="*/ 2 h 34"/>
              <a:gd name="T22" fmla="*/ 14 w 75"/>
              <a:gd name="T23" fmla="*/ 11 h 34"/>
              <a:gd name="T24" fmla="*/ 0 w 75"/>
              <a:gd name="T25" fmla="*/ 17 h 34"/>
              <a:gd name="T26" fmla="*/ 1 w 75"/>
              <a:gd name="T27" fmla="*/ 21 h 34"/>
              <a:gd name="T28" fmla="*/ 0 w 75"/>
              <a:gd name="T29" fmla="*/ 28 h 34"/>
              <a:gd name="T30" fmla="*/ 0 w 75"/>
              <a:gd name="T31" fmla="*/ 28 h 34"/>
              <a:gd name="T32" fmla="*/ 15 w 75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34">
                <a:moveTo>
                  <a:pt x="15" y="33"/>
                </a:moveTo>
                <a:cubicBezTo>
                  <a:pt x="22" y="34"/>
                  <a:pt x="32" y="29"/>
                  <a:pt x="36" y="29"/>
                </a:cubicBezTo>
                <a:cubicBezTo>
                  <a:pt x="41" y="29"/>
                  <a:pt x="48" y="23"/>
                  <a:pt x="57" y="23"/>
                </a:cubicBezTo>
                <a:cubicBezTo>
                  <a:pt x="62" y="23"/>
                  <a:pt x="68" y="21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1" y="17"/>
                  <a:pt x="70" y="14"/>
                  <a:pt x="72" y="12"/>
                </a:cubicBezTo>
                <a:cubicBezTo>
                  <a:pt x="73" y="10"/>
                  <a:pt x="75" y="8"/>
                  <a:pt x="75" y="7"/>
                </a:cubicBezTo>
                <a:cubicBezTo>
                  <a:pt x="70" y="3"/>
                  <a:pt x="65" y="0"/>
                  <a:pt x="63" y="0"/>
                </a:cubicBezTo>
                <a:cubicBezTo>
                  <a:pt x="59" y="0"/>
                  <a:pt x="53" y="2"/>
                  <a:pt x="52" y="2"/>
                </a:cubicBezTo>
                <a:cubicBezTo>
                  <a:pt x="50" y="2"/>
                  <a:pt x="42" y="4"/>
                  <a:pt x="39" y="2"/>
                </a:cubicBezTo>
                <a:cubicBezTo>
                  <a:pt x="36" y="1"/>
                  <a:pt x="29" y="1"/>
                  <a:pt x="26" y="2"/>
                </a:cubicBezTo>
                <a:cubicBezTo>
                  <a:pt x="23" y="2"/>
                  <a:pt x="18" y="8"/>
                  <a:pt x="14" y="11"/>
                </a:cubicBezTo>
                <a:cubicBezTo>
                  <a:pt x="12" y="12"/>
                  <a:pt x="6" y="15"/>
                  <a:pt x="0" y="17"/>
                </a:cubicBezTo>
                <a:cubicBezTo>
                  <a:pt x="1" y="18"/>
                  <a:pt x="1" y="20"/>
                  <a:pt x="1" y="21"/>
                </a:cubicBezTo>
                <a:cubicBezTo>
                  <a:pt x="1" y="23"/>
                  <a:pt x="1" y="25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0"/>
                  <a:pt x="11" y="32"/>
                  <a:pt x="15" y="3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246"/>
          <p:cNvSpPr>
            <a:spLocks/>
          </p:cNvSpPr>
          <p:nvPr userDrawn="1"/>
        </p:nvSpPr>
        <p:spPr bwMode="auto">
          <a:xfrm>
            <a:off x="3993666" y="4119695"/>
            <a:ext cx="412386" cy="246580"/>
          </a:xfrm>
          <a:custGeom>
            <a:avLst/>
            <a:gdLst>
              <a:gd name="T0" fmla="*/ 81 w 86"/>
              <a:gd name="T1" fmla="*/ 0 h 51"/>
              <a:gd name="T2" fmla="*/ 65 w 86"/>
              <a:gd name="T3" fmla="*/ 3 h 51"/>
              <a:gd name="T4" fmla="*/ 44 w 86"/>
              <a:gd name="T5" fmla="*/ 9 h 51"/>
              <a:gd name="T6" fmla="*/ 23 w 86"/>
              <a:gd name="T7" fmla="*/ 13 h 51"/>
              <a:gd name="T8" fmla="*/ 8 w 86"/>
              <a:gd name="T9" fmla="*/ 8 h 51"/>
              <a:gd name="T10" fmla="*/ 8 w 86"/>
              <a:gd name="T11" fmla="*/ 8 h 51"/>
              <a:gd name="T12" fmla="*/ 2 w 86"/>
              <a:gd name="T13" fmla="*/ 24 h 51"/>
              <a:gd name="T14" fmla="*/ 9 w 86"/>
              <a:gd name="T15" fmla="*/ 38 h 51"/>
              <a:gd name="T16" fmla="*/ 32 w 86"/>
              <a:gd name="T17" fmla="*/ 51 h 51"/>
              <a:gd name="T18" fmla="*/ 42 w 86"/>
              <a:gd name="T19" fmla="*/ 47 h 51"/>
              <a:gd name="T20" fmla="*/ 61 w 86"/>
              <a:gd name="T21" fmla="*/ 40 h 51"/>
              <a:gd name="T22" fmla="*/ 82 w 86"/>
              <a:gd name="T23" fmla="*/ 14 h 51"/>
              <a:gd name="T24" fmla="*/ 86 w 86"/>
              <a:gd name="T25" fmla="*/ 7 h 51"/>
              <a:gd name="T26" fmla="*/ 81 w 86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51">
                <a:moveTo>
                  <a:pt x="81" y="0"/>
                </a:moveTo>
                <a:cubicBezTo>
                  <a:pt x="76" y="1"/>
                  <a:pt x="70" y="3"/>
                  <a:pt x="65" y="3"/>
                </a:cubicBezTo>
                <a:cubicBezTo>
                  <a:pt x="56" y="3"/>
                  <a:pt x="49" y="9"/>
                  <a:pt x="44" y="9"/>
                </a:cubicBezTo>
                <a:cubicBezTo>
                  <a:pt x="40" y="9"/>
                  <a:pt x="30" y="14"/>
                  <a:pt x="23" y="13"/>
                </a:cubicBezTo>
                <a:cubicBezTo>
                  <a:pt x="19" y="12"/>
                  <a:pt x="13" y="10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14"/>
                  <a:pt x="4" y="21"/>
                  <a:pt x="2" y="24"/>
                </a:cubicBezTo>
                <a:cubicBezTo>
                  <a:pt x="0" y="28"/>
                  <a:pt x="4" y="32"/>
                  <a:pt x="9" y="38"/>
                </a:cubicBezTo>
                <a:cubicBezTo>
                  <a:pt x="13" y="43"/>
                  <a:pt x="27" y="51"/>
                  <a:pt x="32" y="51"/>
                </a:cubicBezTo>
                <a:cubicBezTo>
                  <a:pt x="37" y="51"/>
                  <a:pt x="42" y="47"/>
                  <a:pt x="42" y="47"/>
                </a:cubicBezTo>
                <a:cubicBezTo>
                  <a:pt x="43" y="45"/>
                  <a:pt x="56" y="44"/>
                  <a:pt x="61" y="40"/>
                </a:cubicBezTo>
                <a:cubicBezTo>
                  <a:pt x="66" y="36"/>
                  <a:pt x="79" y="19"/>
                  <a:pt x="82" y="14"/>
                </a:cubicBezTo>
                <a:cubicBezTo>
                  <a:pt x="83" y="11"/>
                  <a:pt x="85" y="8"/>
                  <a:pt x="86" y="7"/>
                </a:cubicBezTo>
                <a:cubicBezTo>
                  <a:pt x="84" y="4"/>
                  <a:pt x="82" y="2"/>
                  <a:pt x="81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247"/>
          <p:cNvSpPr>
            <a:spLocks/>
          </p:cNvSpPr>
          <p:nvPr userDrawn="1"/>
        </p:nvSpPr>
        <p:spPr bwMode="auto">
          <a:xfrm>
            <a:off x="3997916" y="3214149"/>
            <a:ext cx="55269" cy="140297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248"/>
          <p:cNvSpPr>
            <a:spLocks/>
          </p:cNvSpPr>
          <p:nvPr userDrawn="1"/>
        </p:nvSpPr>
        <p:spPr bwMode="auto">
          <a:xfrm>
            <a:off x="3997916" y="3214149"/>
            <a:ext cx="55269" cy="140297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5"/>
          <p:cNvSpPr>
            <a:spLocks/>
          </p:cNvSpPr>
          <p:nvPr userDrawn="1"/>
        </p:nvSpPr>
        <p:spPr bwMode="auto">
          <a:xfrm>
            <a:off x="4690895" y="215445"/>
            <a:ext cx="4453105" cy="4479733"/>
          </a:xfrm>
          <a:custGeom>
            <a:avLst/>
            <a:gdLst/>
            <a:ahLst/>
            <a:cxnLst/>
            <a:rect l="l" t="t" r="r" b="b"/>
            <a:pathLst>
              <a:path w="4453105" h="4479733">
                <a:moveTo>
                  <a:pt x="3888826" y="0"/>
                </a:moveTo>
                <a:lnTo>
                  <a:pt x="4374089" y="0"/>
                </a:lnTo>
                <a:cubicBezTo>
                  <a:pt x="4412833" y="4272"/>
                  <a:pt x="4444178" y="5624"/>
                  <a:pt x="4453105" y="2277"/>
                </a:cubicBezTo>
                <a:lnTo>
                  <a:pt x="4453105" y="3587555"/>
                </a:lnTo>
                <a:cubicBezTo>
                  <a:pt x="4442773" y="3587555"/>
                  <a:pt x="4398001" y="3566891"/>
                  <a:pt x="4377337" y="3560003"/>
                </a:cubicBezTo>
                <a:lnTo>
                  <a:pt x="4355812" y="3548810"/>
                </a:lnTo>
                <a:cubicBezTo>
                  <a:pt x="4351507" y="3547088"/>
                  <a:pt x="4349785" y="3547949"/>
                  <a:pt x="4349785" y="3553115"/>
                </a:cubicBezTo>
                <a:cubicBezTo>
                  <a:pt x="4353229" y="3566891"/>
                  <a:pt x="4353229" y="3573779"/>
                  <a:pt x="4339453" y="3587555"/>
                </a:cubicBezTo>
                <a:cubicBezTo>
                  <a:pt x="4325677" y="3601332"/>
                  <a:pt x="4287793" y="3663325"/>
                  <a:pt x="4291237" y="3670213"/>
                </a:cubicBezTo>
                <a:cubicBezTo>
                  <a:pt x="4301569" y="3673657"/>
                  <a:pt x="4301569" y="3677101"/>
                  <a:pt x="4294681" y="3690877"/>
                </a:cubicBezTo>
                <a:cubicBezTo>
                  <a:pt x="4291237" y="3711542"/>
                  <a:pt x="4263685" y="3759759"/>
                  <a:pt x="4225801" y="3749427"/>
                </a:cubicBezTo>
                <a:cubicBezTo>
                  <a:pt x="4184472" y="3739094"/>
                  <a:pt x="4146588" y="3697766"/>
                  <a:pt x="4122480" y="3683989"/>
                </a:cubicBezTo>
                <a:cubicBezTo>
                  <a:pt x="4098372" y="3670213"/>
                  <a:pt x="4091484" y="3673657"/>
                  <a:pt x="4060488" y="3659881"/>
                </a:cubicBezTo>
                <a:cubicBezTo>
                  <a:pt x="4032936" y="3646105"/>
                  <a:pt x="4022604" y="3639216"/>
                  <a:pt x="3995051" y="3646105"/>
                </a:cubicBezTo>
                <a:cubicBezTo>
                  <a:pt x="3967499" y="3649549"/>
                  <a:pt x="3908951" y="3670213"/>
                  <a:pt x="3881399" y="3673657"/>
                </a:cubicBezTo>
                <a:cubicBezTo>
                  <a:pt x="3850403" y="3677101"/>
                  <a:pt x="3784967" y="3677101"/>
                  <a:pt x="3774635" y="3690877"/>
                </a:cubicBezTo>
                <a:cubicBezTo>
                  <a:pt x="3764303" y="3701210"/>
                  <a:pt x="3778079" y="3763203"/>
                  <a:pt x="3764303" y="3773535"/>
                </a:cubicBezTo>
                <a:cubicBezTo>
                  <a:pt x="3750527" y="3787311"/>
                  <a:pt x="3726419" y="3794200"/>
                  <a:pt x="3709199" y="3787311"/>
                </a:cubicBezTo>
                <a:cubicBezTo>
                  <a:pt x="3691979" y="3783867"/>
                  <a:pt x="3678203" y="3821752"/>
                  <a:pt x="3654095" y="3801088"/>
                </a:cubicBezTo>
                <a:cubicBezTo>
                  <a:pt x="3629987" y="3783867"/>
                  <a:pt x="3433678" y="3690877"/>
                  <a:pt x="3402682" y="3690877"/>
                </a:cubicBezTo>
                <a:cubicBezTo>
                  <a:pt x="3368242" y="3690877"/>
                  <a:pt x="3340690" y="3701210"/>
                  <a:pt x="3309694" y="3683989"/>
                </a:cubicBezTo>
                <a:cubicBezTo>
                  <a:pt x="3282142" y="3659881"/>
                  <a:pt x="3261478" y="3639216"/>
                  <a:pt x="3237370" y="3639216"/>
                </a:cubicBezTo>
                <a:cubicBezTo>
                  <a:pt x="3213261" y="3639216"/>
                  <a:pt x="3161601" y="3635772"/>
                  <a:pt x="3144381" y="3597888"/>
                </a:cubicBezTo>
                <a:cubicBezTo>
                  <a:pt x="3127161" y="3560003"/>
                  <a:pt x="3013509" y="3380911"/>
                  <a:pt x="2975625" y="3380911"/>
                </a:cubicBezTo>
                <a:cubicBezTo>
                  <a:pt x="2937741" y="3380911"/>
                  <a:pt x="2868860" y="3473901"/>
                  <a:pt x="2837864" y="3463569"/>
                </a:cubicBezTo>
                <a:cubicBezTo>
                  <a:pt x="2806868" y="3449792"/>
                  <a:pt x="2768984" y="3408464"/>
                  <a:pt x="2779316" y="3391243"/>
                </a:cubicBezTo>
                <a:cubicBezTo>
                  <a:pt x="2782760" y="3367135"/>
                  <a:pt x="2789648" y="3353358"/>
                  <a:pt x="2775872" y="3339582"/>
                </a:cubicBezTo>
                <a:cubicBezTo>
                  <a:pt x="2758652" y="3318918"/>
                  <a:pt x="2641556" y="3332694"/>
                  <a:pt x="2631224" y="3315474"/>
                </a:cubicBezTo>
                <a:cubicBezTo>
                  <a:pt x="2620892" y="3294809"/>
                  <a:pt x="2645000" y="3232816"/>
                  <a:pt x="2627780" y="3232816"/>
                </a:cubicBezTo>
                <a:cubicBezTo>
                  <a:pt x="2610560" y="3232816"/>
                  <a:pt x="2596784" y="3246592"/>
                  <a:pt x="2569232" y="3243148"/>
                </a:cubicBezTo>
                <a:cubicBezTo>
                  <a:pt x="2534791" y="3236260"/>
                  <a:pt x="2521015" y="3222484"/>
                  <a:pt x="2507239" y="3229372"/>
                </a:cubicBezTo>
                <a:cubicBezTo>
                  <a:pt x="2493463" y="3229372"/>
                  <a:pt x="2372923" y="3281033"/>
                  <a:pt x="2348815" y="3281033"/>
                </a:cubicBezTo>
                <a:cubicBezTo>
                  <a:pt x="2324707" y="3281033"/>
                  <a:pt x="2273047" y="3281033"/>
                  <a:pt x="2262715" y="3291365"/>
                </a:cubicBezTo>
                <a:cubicBezTo>
                  <a:pt x="2259271" y="3301697"/>
                  <a:pt x="2266159" y="3305141"/>
                  <a:pt x="2238607" y="3305141"/>
                </a:cubicBezTo>
                <a:cubicBezTo>
                  <a:pt x="2214499" y="3308586"/>
                  <a:pt x="2135286" y="3329250"/>
                  <a:pt x="2114622" y="3353358"/>
                </a:cubicBezTo>
                <a:cubicBezTo>
                  <a:pt x="2090514" y="3377467"/>
                  <a:pt x="2080182" y="3439460"/>
                  <a:pt x="2066406" y="3456681"/>
                </a:cubicBezTo>
                <a:cubicBezTo>
                  <a:pt x="2052630" y="3477345"/>
                  <a:pt x="2028522" y="3504898"/>
                  <a:pt x="2000970" y="3518674"/>
                </a:cubicBezTo>
                <a:cubicBezTo>
                  <a:pt x="1966530" y="3535894"/>
                  <a:pt x="1966530" y="3553115"/>
                  <a:pt x="1980306" y="3566891"/>
                </a:cubicBezTo>
                <a:cubicBezTo>
                  <a:pt x="1994082" y="3577223"/>
                  <a:pt x="2000970" y="3611664"/>
                  <a:pt x="1980306" y="3611664"/>
                </a:cubicBezTo>
                <a:cubicBezTo>
                  <a:pt x="1966530" y="3615108"/>
                  <a:pt x="1914870" y="3597888"/>
                  <a:pt x="1904538" y="3597888"/>
                </a:cubicBezTo>
                <a:cubicBezTo>
                  <a:pt x="1890762" y="3601332"/>
                  <a:pt x="1870098" y="3625440"/>
                  <a:pt x="1852878" y="3621996"/>
                </a:cubicBezTo>
                <a:cubicBezTo>
                  <a:pt x="1832214" y="3615108"/>
                  <a:pt x="1766777" y="3577223"/>
                  <a:pt x="1742669" y="3563447"/>
                </a:cubicBezTo>
                <a:cubicBezTo>
                  <a:pt x="1711673" y="3549671"/>
                  <a:pt x="1694453" y="3563447"/>
                  <a:pt x="1694453" y="3577223"/>
                </a:cubicBezTo>
                <a:cubicBezTo>
                  <a:pt x="1694453" y="3597888"/>
                  <a:pt x="1694453" y="3628884"/>
                  <a:pt x="1660013" y="3628884"/>
                </a:cubicBezTo>
                <a:cubicBezTo>
                  <a:pt x="1622129" y="3628884"/>
                  <a:pt x="1570469" y="3529006"/>
                  <a:pt x="1560137" y="3518674"/>
                </a:cubicBezTo>
                <a:cubicBezTo>
                  <a:pt x="1549805" y="3511786"/>
                  <a:pt x="1536029" y="3542782"/>
                  <a:pt x="1508477" y="3539338"/>
                </a:cubicBezTo>
                <a:cubicBezTo>
                  <a:pt x="1484369" y="3539338"/>
                  <a:pt x="1436152" y="3529006"/>
                  <a:pt x="1425820" y="3539338"/>
                </a:cubicBezTo>
                <a:cubicBezTo>
                  <a:pt x="1415488" y="3549671"/>
                  <a:pt x="1405156" y="3621996"/>
                  <a:pt x="1377604" y="3625440"/>
                </a:cubicBezTo>
                <a:cubicBezTo>
                  <a:pt x="1343164" y="3628884"/>
                  <a:pt x="1281172" y="3621996"/>
                  <a:pt x="1267396" y="3635772"/>
                </a:cubicBezTo>
                <a:cubicBezTo>
                  <a:pt x="1253620" y="3649549"/>
                  <a:pt x="1253620" y="3697766"/>
                  <a:pt x="1250176" y="3701210"/>
                </a:cubicBezTo>
                <a:cubicBezTo>
                  <a:pt x="1243288" y="3708098"/>
                  <a:pt x="1205404" y="3756315"/>
                  <a:pt x="1191628" y="3787311"/>
                </a:cubicBezTo>
                <a:cubicBezTo>
                  <a:pt x="1181296" y="3818308"/>
                  <a:pt x="1167520" y="3866525"/>
                  <a:pt x="1184740" y="3883745"/>
                </a:cubicBezTo>
                <a:cubicBezTo>
                  <a:pt x="1205404" y="3907854"/>
                  <a:pt x="1219180" y="3942295"/>
                  <a:pt x="1250176" y="3945739"/>
                </a:cubicBezTo>
                <a:cubicBezTo>
                  <a:pt x="1281172" y="3956071"/>
                  <a:pt x="1291504" y="3952627"/>
                  <a:pt x="1291504" y="3969847"/>
                </a:cubicBezTo>
                <a:cubicBezTo>
                  <a:pt x="1291504" y="3983624"/>
                  <a:pt x="1277728" y="4021508"/>
                  <a:pt x="1281172" y="4031841"/>
                </a:cubicBezTo>
                <a:cubicBezTo>
                  <a:pt x="1288060" y="4031841"/>
                  <a:pt x="1294948" y="4045617"/>
                  <a:pt x="1305280" y="4062837"/>
                </a:cubicBezTo>
                <a:cubicBezTo>
                  <a:pt x="1288060" y="4069725"/>
                  <a:pt x="1267396" y="4083502"/>
                  <a:pt x="1263952" y="4090390"/>
                </a:cubicBezTo>
                <a:cubicBezTo>
                  <a:pt x="1253620" y="4100722"/>
                  <a:pt x="1250176" y="4107610"/>
                  <a:pt x="1239844" y="4100722"/>
                </a:cubicBezTo>
                <a:cubicBezTo>
                  <a:pt x="1229512" y="4083502"/>
                  <a:pt x="1208848" y="4093834"/>
                  <a:pt x="1201960" y="4107610"/>
                </a:cubicBezTo>
                <a:cubicBezTo>
                  <a:pt x="1195072" y="4117942"/>
                  <a:pt x="1195072" y="4200600"/>
                  <a:pt x="1177852" y="4224709"/>
                </a:cubicBezTo>
                <a:lnTo>
                  <a:pt x="1168381" y="4234180"/>
                </a:lnTo>
                <a:cubicBezTo>
                  <a:pt x="1164506" y="4240638"/>
                  <a:pt x="1176130" y="4239346"/>
                  <a:pt x="1191628" y="4241929"/>
                </a:cubicBezTo>
                <a:cubicBezTo>
                  <a:pt x="1205404" y="4248817"/>
                  <a:pt x="1226068" y="4279814"/>
                  <a:pt x="1229512" y="4303922"/>
                </a:cubicBezTo>
                <a:cubicBezTo>
                  <a:pt x="1232956" y="4324587"/>
                  <a:pt x="1239844" y="4359027"/>
                  <a:pt x="1250176" y="4376248"/>
                </a:cubicBezTo>
                <a:cubicBezTo>
                  <a:pt x="1253620" y="4396912"/>
                  <a:pt x="1305280" y="4434797"/>
                  <a:pt x="1315612" y="4458906"/>
                </a:cubicBezTo>
                <a:cubicBezTo>
                  <a:pt x="1281172" y="4472682"/>
                  <a:pt x="1257064" y="4486458"/>
                  <a:pt x="1239844" y="4476126"/>
                </a:cubicBezTo>
                <a:cubicBezTo>
                  <a:pt x="1219180" y="4462350"/>
                  <a:pt x="1167520" y="4421021"/>
                  <a:pt x="1129635" y="4410689"/>
                </a:cubicBezTo>
                <a:cubicBezTo>
                  <a:pt x="1091751" y="4396912"/>
                  <a:pt x="950547" y="4359027"/>
                  <a:pt x="919551" y="4345251"/>
                </a:cubicBezTo>
                <a:cubicBezTo>
                  <a:pt x="881667" y="4324587"/>
                  <a:pt x="836895" y="4297034"/>
                  <a:pt x="819675" y="4300478"/>
                </a:cubicBezTo>
                <a:cubicBezTo>
                  <a:pt x="809343" y="4300478"/>
                  <a:pt x="785235" y="4314255"/>
                  <a:pt x="764570" y="4324587"/>
                </a:cubicBezTo>
                <a:cubicBezTo>
                  <a:pt x="740462" y="4297034"/>
                  <a:pt x="699134" y="4238485"/>
                  <a:pt x="678470" y="4224709"/>
                </a:cubicBezTo>
                <a:cubicBezTo>
                  <a:pt x="654362" y="4214376"/>
                  <a:pt x="637142" y="4228153"/>
                  <a:pt x="613034" y="4210932"/>
                </a:cubicBezTo>
                <a:cubicBezTo>
                  <a:pt x="588926" y="4190268"/>
                  <a:pt x="554486" y="4169604"/>
                  <a:pt x="575150" y="4162715"/>
                </a:cubicBezTo>
                <a:cubicBezTo>
                  <a:pt x="592370" y="4155827"/>
                  <a:pt x="592370" y="4166159"/>
                  <a:pt x="613034" y="4152383"/>
                </a:cubicBezTo>
                <a:cubicBezTo>
                  <a:pt x="630254" y="4138607"/>
                  <a:pt x="637142" y="4083502"/>
                  <a:pt x="630254" y="4066281"/>
                </a:cubicBezTo>
                <a:cubicBezTo>
                  <a:pt x="626810" y="4042173"/>
                  <a:pt x="647474" y="4045617"/>
                  <a:pt x="661250" y="4038729"/>
                </a:cubicBezTo>
                <a:cubicBezTo>
                  <a:pt x="678470" y="4028396"/>
                  <a:pt x="716354" y="4004288"/>
                  <a:pt x="723242" y="3993956"/>
                </a:cubicBezTo>
                <a:cubicBezTo>
                  <a:pt x="723242" y="3983624"/>
                  <a:pt x="702578" y="3980179"/>
                  <a:pt x="692246" y="3983624"/>
                </a:cubicBezTo>
                <a:cubicBezTo>
                  <a:pt x="688802" y="3983624"/>
                  <a:pt x="685358" y="3990512"/>
                  <a:pt x="678470" y="3990512"/>
                </a:cubicBezTo>
                <a:cubicBezTo>
                  <a:pt x="678470" y="3980179"/>
                  <a:pt x="678470" y="3969847"/>
                  <a:pt x="699134" y="3966403"/>
                </a:cubicBezTo>
                <a:cubicBezTo>
                  <a:pt x="726686" y="3959515"/>
                  <a:pt x="764570" y="3942295"/>
                  <a:pt x="764570" y="3907854"/>
                </a:cubicBezTo>
                <a:cubicBezTo>
                  <a:pt x="771458" y="3880301"/>
                  <a:pt x="778346" y="3825196"/>
                  <a:pt x="771458" y="3807976"/>
                </a:cubicBezTo>
                <a:cubicBezTo>
                  <a:pt x="761126" y="3783867"/>
                  <a:pt x="747350" y="3745983"/>
                  <a:pt x="712910" y="3745983"/>
                </a:cubicBezTo>
                <a:cubicBezTo>
                  <a:pt x="678470" y="3745983"/>
                  <a:pt x="664694" y="3745983"/>
                  <a:pt x="637142" y="3732206"/>
                </a:cubicBezTo>
                <a:cubicBezTo>
                  <a:pt x="606146" y="3714986"/>
                  <a:pt x="530378" y="3711542"/>
                  <a:pt x="513158" y="3690877"/>
                </a:cubicBezTo>
                <a:cubicBezTo>
                  <a:pt x="495938" y="3673657"/>
                  <a:pt x="454610" y="3625440"/>
                  <a:pt x="433945" y="3611664"/>
                </a:cubicBezTo>
                <a:cubicBezTo>
                  <a:pt x="416725" y="3597888"/>
                  <a:pt x="402949" y="3542782"/>
                  <a:pt x="392617" y="3515230"/>
                </a:cubicBezTo>
                <a:cubicBezTo>
                  <a:pt x="382285" y="3491121"/>
                  <a:pt x="371953" y="3480789"/>
                  <a:pt x="358177" y="3498009"/>
                </a:cubicBezTo>
                <a:cubicBezTo>
                  <a:pt x="340957" y="3511786"/>
                  <a:pt x="309961" y="3515230"/>
                  <a:pt x="296185" y="3515230"/>
                </a:cubicBezTo>
                <a:cubicBezTo>
                  <a:pt x="285853" y="3515230"/>
                  <a:pt x="244525" y="3518674"/>
                  <a:pt x="223861" y="3529006"/>
                </a:cubicBezTo>
                <a:cubicBezTo>
                  <a:pt x="223861" y="3498009"/>
                  <a:pt x="223861" y="3463569"/>
                  <a:pt x="234193" y="3453237"/>
                </a:cubicBezTo>
                <a:cubicBezTo>
                  <a:pt x="244525" y="3439460"/>
                  <a:pt x="296185" y="3405020"/>
                  <a:pt x="282409" y="3370579"/>
                </a:cubicBezTo>
                <a:cubicBezTo>
                  <a:pt x="272077" y="3339582"/>
                  <a:pt x="237637" y="3339582"/>
                  <a:pt x="223861" y="3305141"/>
                </a:cubicBezTo>
                <a:cubicBezTo>
                  <a:pt x="216973" y="3270701"/>
                  <a:pt x="182533" y="3157046"/>
                  <a:pt x="168757" y="3146714"/>
                </a:cubicBezTo>
                <a:cubicBezTo>
                  <a:pt x="151537" y="3132938"/>
                  <a:pt x="99877" y="3174267"/>
                  <a:pt x="99877" y="3150158"/>
                </a:cubicBezTo>
                <a:cubicBezTo>
                  <a:pt x="96433" y="3122606"/>
                  <a:pt x="106765" y="3122606"/>
                  <a:pt x="86100" y="3122606"/>
                </a:cubicBezTo>
                <a:cubicBezTo>
                  <a:pt x="75768" y="3122606"/>
                  <a:pt x="58548" y="3122606"/>
                  <a:pt x="37884" y="3126050"/>
                </a:cubicBezTo>
                <a:cubicBezTo>
                  <a:pt x="44772" y="3095053"/>
                  <a:pt x="44772" y="3039948"/>
                  <a:pt x="27552" y="3019284"/>
                </a:cubicBezTo>
                <a:cubicBezTo>
                  <a:pt x="24108" y="3008951"/>
                  <a:pt x="20664" y="2988287"/>
                  <a:pt x="13776" y="2971067"/>
                </a:cubicBezTo>
                <a:cubicBezTo>
                  <a:pt x="10332" y="2940070"/>
                  <a:pt x="3444" y="2912517"/>
                  <a:pt x="0" y="2878077"/>
                </a:cubicBezTo>
                <a:lnTo>
                  <a:pt x="13776" y="2864300"/>
                </a:lnTo>
                <a:cubicBezTo>
                  <a:pt x="13776" y="2853968"/>
                  <a:pt x="10332" y="2840192"/>
                  <a:pt x="10332" y="2826415"/>
                </a:cubicBezTo>
                <a:cubicBezTo>
                  <a:pt x="10332" y="2816083"/>
                  <a:pt x="10332" y="2816083"/>
                  <a:pt x="0" y="2812639"/>
                </a:cubicBezTo>
                <a:cubicBezTo>
                  <a:pt x="3444" y="2788531"/>
                  <a:pt x="10332" y="2767866"/>
                  <a:pt x="10332" y="2743758"/>
                </a:cubicBezTo>
                <a:cubicBezTo>
                  <a:pt x="27552" y="2740314"/>
                  <a:pt x="27552" y="2729981"/>
                  <a:pt x="24108" y="2719649"/>
                </a:cubicBezTo>
                <a:cubicBezTo>
                  <a:pt x="20664" y="2705873"/>
                  <a:pt x="61992" y="2712761"/>
                  <a:pt x="86100" y="2702429"/>
                </a:cubicBezTo>
                <a:cubicBezTo>
                  <a:pt x="110209" y="2695541"/>
                  <a:pt x="106765" y="2671432"/>
                  <a:pt x="86100" y="2664544"/>
                </a:cubicBezTo>
                <a:cubicBezTo>
                  <a:pt x="72324" y="2654212"/>
                  <a:pt x="37884" y="2667988"/>
                  <a:pt x="44772" y="2640436"/>
                </a:cubicBezTo>
                <a:cubicBezTo>
                  <a:pt x="51660" y="2605995"/>
                  <a:pt x="44772" y="2616327"/>
                  <a:pt x="24108" y="2626659"/>
                </a:cubicBezTo>
                <a:cubicBezTo>
                  <a:pt x="20664" y="2626659"/>
                  <a:pt x="10332" y="2626659"/>
                  <a:pt x="3444" y="2630103"/>
                </a:cubicBezTo>
                <a:cubicBezTo>
                  <a:pt x="61992" y="2561222"/>
                  <a:pt x="161869" y="2447568"/>
                  <a:pt x="175645" y="2409683"/>
                </a:cubicBezTo>
                <a:cubicBezTo>
                  <a:pt x="196309" y="2361466"/>
                  <a:pt x="216973" y="2275364"/>
                  <a:pt x="196309" y="2251256"/>
                </a:cubicBezTo>
                <a:cubicBezTo>
                  <a:pt x="175645" y="2227147"/>
                  <a:pt x="151537" y="2227147"/>
                  <a:pt x="161869" y="2199594"/>
                </a:cubicBezTo>
                <a:cubicBezTo>
                  <a:pt x="172201" y="2168598"/>
                  <a:pt x="192865" y="2151377"/>
                  <a:pt x="172201" y="2137601"/>
                </a:cubicBezTo>
                <a:cubicBezTo>
                  <a:pt x="148093" y="2116937"/>
                  <a:pt x="137761" y="2092828"/>
                  <a:pt x="137761" y="2068720"/>
                </a:cubicBezTo>
                <a:cubicBezTo>
                  <a:pt x="137761" y="2044611"/>
                  <a:pt x="113653" y="1968842"/>
                  <a:pt x="130873" y="1944733"/>
                </a:cubicBezTo>
                <a:cubicBezTo>
                  <a:pt x="144649" y="1927513"/>
                  <a:pt x="151537" y="1910293"/>
                  <a:pt x="151537" y="1896516"/>
                </a:cubicBezTo>
                <a:cubicBezTo>
                  <a:pt x="151537" y="1882740"/>
                  <a:pt x="65436" y="1724313"/>
                  <a:pt x="82656" y="1700204"/>
                </a:cubicBezTo>
                <a:cubicBezTo>
                  <a:pt x="96433" y="1682984"/>
                  <a:pt x="123985" y="1648543"/>
                  <a:pt x="123985" y="1620990"/>
                </a:cubicBezTo>
                <a:cubicBezTo>
                  <a:pt x="120541" y="1589994"/>
                  <a:pt x="37884" y="1538333"/>
                  <a:pt x="37884" y="1510780"/>
                </a:cubicBezTo>
                <a:cubicBezTo>
                  <a:pt x="37884" y="1476339"/>
                  <a:pt x="72324" y="1448787"/>
                  <a:pt x="65436" y="1428122"/>
                </a:cubicBezTo>
                <a:cubicBezTo>
                  <a:pt x="61992" y="1407458"/>
                  <a:pt x="99877" y="1386794"/>
                  <a:pt x="106765" y="1369573"/>
                </a:cubicBezTo>
                <a:cubicBezTo>
                  <a:pt x="110209" y="1355797"/>
                  <a:pt x="123985" y="1342021"/>
                  <a:pt x="137761" y="1338577"/>
                </a:cubicBezTo>
                <a:cubicBezTo>
                  <a:pt x="148093" y="1331688"/>
                  <a:pt x="161869" y="1300692"/>
                  <a:pt x="175645" y="1266251"/>
                </a:cubicBezTo>
                <a:cubicBezTo>
                  <a:pt x="206641" y="1266251"/>
                  <a:pt x="223861" y="1266251"/>
                  <a:pt x="234193" y="1252475"/>
                </a:cubicBezTo>
                <a:cubicBezTo>
                  <a:pt x="244525" y="1235254"/>
                  <a:pt x="278965" y="1242143"/>
                  <a:pt x="306517" y="1255919"/>
                </a:cubicBezTo>
                <a:cubicBezTo>
                  <a:pt x="330625" y="1276583"/>
                  <a:pt x="285853" y="1300692"/>
                  <a:pt x="272077" y="1300692"/>
                </a:cubicBezTo>
                <a:lnTo>
                  <a:pt x="266104" y="1299938"/>
                </a:lnTo>
                <a:cubicBezTo>
                  <a:pt x="266265" y="1302844"/>
                  <a:pt x="282409" y="1314468"/>
                  <a:pt x="292741" y="1314468"/>
                </a:cubicBezTo>
                <a:cubicBezTo>
                  <a:pt x="309961" y="1314468"/>
                  <a:pt x="282409" y="1355797"/>
                  <a:pt x="303073" y="1342021"/>
                </a:cubicBezTo>
                <a:cubicBezTo>
                  <a:pt x="320293" y="1328244"/>
                  <a:pt x="334069" y="1317912"/>
                  <a:pt x="340957" y="1328244"/>
                </a:cubicBezTo>
                <a:cubicBezTo>
                  <a:pt x="344401" y="1342021"/>
                  <a:pt x="354733" y="1345465"/>
                  <a:pt x="368509" y="1345465"/>
                </a:cubicBezTo>
                <a:cubicBezTo>
                  <a:pt x="382285" y="1342021"/>
                  <a:pt x="396061" y="1355797"/>
                  <a:pt x="420169" y="1352353"/>
                </a:cubicBezTo>
                <a:cubicBezTo>
                  <a:pt x="444278" y="1352353"/>
                  <a:pt x="475274" y="1355797"/>
                  <a:pt x="492494" y="1369573"/>
                </a:cubicBezTo>
                <a:cubicBezTo>
                  <a:pt x="513158" y="1386794"/>
                  <a:pt x="582038" y="1438455"/>
                  <a:pt x="602702" y="1455675"/>
                </a:cubicBezTo>
                <a:cubicBezTo>
                  <a:pt x="616478" y="1476339"/>
                  <a:pt x="623366" y="1490116"/>
                  <a:pt x="647474" y="1493560"/>
                </a:cubicBezTo>
                <a:cubicBezTo>
                  <a:pt x="668138" y="1493560"/>
                  <a:pt x="675026" y="1493560"/>
                  <a:pt x="692246" y="1510780"/>
                </a:cubicBezTo>
                <a:cubicBezTo>
                  <a:pt x="712910" y="1524556"/>
                  <a:pt x="712910" y="1541777"/>
                  <a:pt x="726686" y="1538333"/>
                </a:cubicBezTo>
                <a:cubicBezTo>
                  <a:pt x="737018" y="1528000"/>
                  <a:pt x="750794" y="1534889"/>
                  <a:pt x="764570" y="1552109"/>
                </a:cubicBezTo>
                <a:cubicBezTo>
                  <a:pt x="785235" y="1572773"/>
                  <a:pt x="788679" y="1583106"/>
                  <a:pt x="802455" y="1589994"/>
                </a:cubicBezTo>
                <a:cubicBezTo>
                  <a:pt x="819675" y="1600326"/>
                  <a:pt x="812787" y="1676096"/>
                  <a:pt x="819675" y="1686428"/>
                </a:cubicBezTo>
                <a:cubicBezTo>
                  <a:pt x="823119" y="1696760"/>
                  <a:pt x="823119" y="1755309"/>
                  <a:pt x="799011" y="1793194"/>
                </a:cubicBezTo>
                <a:cubicBezTo>
                  <a:pt x="774902" y="1824191"/>
                  <a:pt x="754238" y="1844855"/>
                  <a:pt x="733574" y="1844855"/>
                </a:cubicBezTo>
                <a:cubicBezTo>
                  <a:pt x="709466" y="1844855"/>
                  <a:pt x="678470" y="1865519"/>
                  <a:pt x="661250" y="1865519"/>
                </a:cubicBezTo>
                <a:cubicBezTo>
                  <a:pt x="637142" y="1865519"/>
                  <a:pt x="588926" y="1848299"/>
                  <a:pt x="554486" y="1844855"/>
                </a:cubicBezTo>
                <a:cubicBezTo>
                  <a:pt x="526934" y="1841411"/>
                  <a:pt x="454610" y="1824191"/>
                  <a:pt x="433945" y="1810414"/>
                </a:cubicBezTo>
                <a:cubicBezTo>
                  <a:pt x="416725" y="1796638"/>
                  <a:pt x="354733" y="1772530"/>
                  <a:pt x="330625" y="1758753"/>
                </a:cubicBezTo>
                <a:cubicBezTo>
                  <a:pt x="306517" y="1744977"/>
                  <a:pt x="285853" y="1700204"/>
                  <a:pt x="282409" y="1707092"/>
                </a:cubicBezTo>
                <a:cubicBezTo>
                  <a:pt x="272077" y="1710536"/>
                  <a:pt x="272077" y="1734645"/>
                  <a:pt x="261745" y="1734645"/>
                </a:cubicBezTo>
                <a:cubicBezTo>
                  <a:pt x="254857" y="1738089"/>
                  <a:pt x="230749" y="1755309"/>
                  <a:pt x="244525" y="1762197"/>
                </a:cubicBezTo>
                <a:cubicBezTo>
                  <a:pt x="261745" y="1772530"/>
                  <a:pt x="292741" y="1772530"/>
                  <a:pt x="303073" y="1772530"/>
                </a:cubicBezTo>
                <a:cubicBezTo>
                  <a:pt x="309961" y="1772530"/>
                  <a:pt x="330625" y="1800082"/>
                  <a:pt x="330625" y="1806970"/>
                </a:cubicBezTo>
                <a:cubicBezTo>
                  <a:pt x="330625" y="1817302"/>
                  <a:pt x="347845" y="1844855"/>
                  <a:pt x="358177" y="1844855"/>
                </a:cubicBezTo>
                <a:cubicBezTo>
                  <a:pt x="368509" y="1844855"/>
                  <a:pt x="416725" y="1893072"/>
                  <a:pt x="420169" y="1903404"/>
                </a:cubicBezTo>
                <a:cubicBezTo>
                  <a:pt x="427057" y="1906848"/>
                  <a:pt x="427057" y="1955065"/>
                  <a:pt x="409837" y="1958510"/>
                </a:cubicBezTo>
                <a:lnTo>
                  <a:pt x="404187" y="1961308"/>
                </a:lnTo>
                <a:cubicBezTo>
                  <a:pt x="402734" y="1962599"/>
                  <a:pt x="412420" y="1961954"/>
                  <a:pt x="420169" y="1982618"/>
                </a:cubicBezTo>
                <a:cubicBezTo>
                  <a:pt x="430501" y="2013615"/>
                  <a:pt x="430501" y="2061832"/>
                  <a:pt x="427057" y="2068720"/>
                </a:cubicBezTo>
                <a:cubicBezTo>
                  <a:pt x="416725" y="2079052"/>
                  <a:pt x="430501" y="2079052"/>
                  <a:pt x="440834" y="2099716"/>
                </a:cubicBezTo>
                <a:cubicBezTo>
                  <a:pt x="454610" y="2113493"/>
                  <a:pt x="468386" y="2127269"/>
                  <a:pt x="482162" y="2127269"/>
                </a:cubicBezTo>
                <a:cubicBezTo>
                  <a:pt x="502826" y="2127269"/>
                  <a:pt x="492494" y="2147933"/>
                  <a:pt x="516602" y="2165154"/>
                </a:cubicBezTo>
                <a:cubicBezTo>
                  <a:pt x="540710" y="2185818"/>
                  <a:pt x="578594" y="2192706"/>
                  <a:pt x="592370" y="2189262"/>
                </a:cubicBezTo>
                <a:cubicBezTo>
                  <a:pt x="606146" y="2185818"/>
                  <a:pt x="640586" y="2185818"/>
                  <a:pt x="626810" y="2168598"/>
                </a:cubicBezTo>
                <a:cubicBezTo>
                  <a:pt x="616478" y="2154822"/>
                  <a:pt x="626810" y="2092828"/>
                  <a:pt x="602702" y="2103160"/>
                </a:cubicBezTo>
                <a:cubicBezTo>
                  <a:pt x="578594" y="2113493"/>
                  <a:pt x="582038" y="2137601"/>
                  <a:pt x="554486" y="2103160"/>
                </a:cubicBezTo>
                <a:cubicBezTo>
                  <a:pt x="526934" y="2068720"/>
                  <a:pt x="520046" y="2037723"/>
                  <a:pt x="530378" y="2030835"/>
                </a:cubicBezTo>
                <a:cubicBezTo>
                  <a:pt x="540710" y="2027391"/>
                  <a:pt x="551042" y="2020503"/>
                  <a:pt x="551042" y="2013615"/>
                </a:cubicBezTo>
                <a:lnTo>
                  <a:pt x="549750" y="1997255"/>
                </a:lnTo>
                <a:cubicBezTo>
                  <a:pt x="550181" y="1994672"/>
                  <a:pt x="552764" y="1994672"/>
                  <a:pt x="561374" y="1996394"/>
                </a:cubicBezTo>
                <a:cubicBezTo>
                  <a:pt x="578594" y="2003282"/>
                  <a:pt x="588926" y="1989506"/>
                  <a:pt x="599258" y="2006727"/>
                </a:cubicBezTo>
                <a:cubicBezTo>
                  <a:pt x="606146" y="2030835"/>
                  <a:pt x="630254" y="2061832"/>
                  <a:pt x="647474" y="2051499"/>
                </a:cubicBezTo>
                <a:cubicBezTo>
                  <a:pt x="661250" y="2041167"/>
                  <a:pt x="664694" y="2041167"/>
                  <a:pt x="685358" y="2044611"/>
                </a:cubicBezTo>
                <a:cubicBezTo>
                  <a:pt x="702578" y="2054943"/>
                  <a:pt x="761126" y="2092828"/>
                  <a:pt x="774902" y="2075608"/>
                </a:cubicBezTo>
                <a:cubicBezTo>
                  <a:pt x="785235" y="2061832"/>
                  <a:pt x="788679" y="2041167"/>
                  <a:pt x="778346" y="2030835"/>
                </a:cubicBezTo>
                <a:cubicBezTo>
                  <a:pt x="771458" y="2020503"/>
                  <a:pt x="716354" y="1968842"/>
                  <a:pt x="733574" y="1951621"/>
                </a:cubicBezTo>
                <a:cubicBezTo>
                  <a:pt x="740462" y="1930957"/>
                  <a:pt x="771458" y="1906848"/>
                  <a:pt x="785235" y="1886184"/>
                </a:cubicBezTo>
                <a:cubicBezTo>
                  <a:pt x="799011" y="1872408"/>
                  <a:pt x="836895" y="1865519"/>
                  <a:pt x="850671" y="1848299"/>
                </a:cubicBezTo>
                <a:cubicBezTo>
                  <a:pt x="861003" y="1831079"/>
                  <a:pt x="888555" y="1796638"/>
                  <a:pt x="895443" y="1796638"/>
                </a:cubicBezTo>
                <a:cubicBezTo>
                  <a:pt x="905775" y="1800082"/>
                  <a:pt x="909219" y="1820747"/>
                  <a:pt x="922995" y="1817302"/>
                </a:cubicBezTo>
                <a:cubicBezTo>
                  <a:pt x="936771" y="1817302"/>
                  <a:pt x="957435" y="1834523"/>
                  <a:pt x="957435" y="1844855"/>
                </a:cubicBezTo>
                <a:cubicBezTo>
                  <a:pt x="957435" y="1855187"/>
                  <a:pt x="981543" y="1865519"/>
                  <a:pt x="991875" y="1848299"/>
                </a:cubicBezTo>
                <a:cubicBezTo>
                  <a:pt x="998763" y="1834523"/>
                  <a:pt x="1053867" y="1772530"/>
                  <a:pt x="1033203" y="1738089"/>
                </a:cubicBezTo>
                <a:cubicBezTo>
                  <a:pt x="1019427" y="1710536"/>
                  <a:pt x="971211" y="1696760"/>
                  <a:pt x="971211" y="1676096"/>
                </a:cubicBezTo>
                <a:cubicBezTo>
                  <a:pt x="971211" y="1658875"/>
                  <a:pt x="1019427" y="1572773"/>
                  <a:pt x="1012539" y="1541777"/>
                </a:cubicBezTo>
                <a:cubicBezTo>
                  <a:pt x="1005651" y="1514224"/>
                  <a:pt x="981543" y="1490116"/>
                  <a:pt x="971211" y="1476339"/>
                </a:cubicBezTo>
                <a:cubicBezTo>
                  <a:pt x="960879" y="1462563"/>
                  <a:pt x="947103" y="1438455"/>
                  <a:pt x="974655" y="1448787"/>
                </a:cubicBezTo>
                <a:cubicBezTo>
                  <a:pt x="998763" y="1455675"/>
                  <a:pt x="1022871" y="1462563"/>
                  <a:pt x="1053867" y="1466007"/>
                </a:cubicBezTo>
                <a:cubicBezTo>
                  <a:pt x="1081419" y="1472895"/>
                  <a:pt x="1115859" y="1479783"/>
                  <a:pt x="1119303" y="1500448"/>
                </a:cubicBezTo>
                <a:cubicBezTo>
                  <a:pt x="1129635" y="1517668"/>
                  <a:pt x="1164076" y="1552109"/>
                  <a:pt x="1153744" y="1562441"/>
                </a:cubicBezTo>
                <a:cubicBezTo>
                  <a:pt x="1143412" y="1572773"/>
                  <a:pt x="1095195" y="1586550"/>
                  <a:pt x="1084863" y="1603770"/>
                </a:cubicBezTo>
                <a:cubicBezTo>
                  <a:pt x="1071087" y="1624434"/>
                  <a:pt x="1057311" y="1651987"/>
                  <a:pt x="1071087" y="1658875"/>
                </a:cubicBezTo>
                <a:cubicBezTo>
                  <a:pt x="1081419" y="1662319"/>
                  <a:pt x="1095195" y="1669207"/>
                  <a:pt x="1108971" y="1686428"/>
                </a:cubicBezTo>
                <a:cubicBezTo>
                  <a:pt x="1119303" y="1710536"/>
                  <a:pt x="1115859" y="1738089"/>
                  <a:pt x="1146856" y="1734645"/>
                </a:cubicBezTo>
                <a:cubicBezTo>
                  <a:pt x="1177852" y="1731201"/>
                  <a:pt x="1239844" y="1744977"/>
                  <a:pt x="1250176" y="1707092"/>
                </a:cubicBezTo>
                <a:cubicBezTo>
                  <a:pt x="1257064" y="1662319"/>
                  <a:pt x="1250176" y="1624434"/>
                  <a:pt x="1257064" y="1620990"/>
                </a:cubicBezTo>
                <a:cubicBezTo>
                  <a:pt x="1267396" y="1614102"/>
                  <a:pt x="1315612" y="1603770"/>
                  <a:pt x="1312168" y="1596882"/>
                </a:cubicBezTo>
                <a:cubicBezTo>
                  <a:pt x="1305280" y="1586550"/>
                  <a:pt x="1281172" y="1562441"/>
                  <a:pt x="1294948" y="1562441"/>
                </a:cubicBezTo>
                <a:cubicBezTo>
                  <a:pt x="1312168" y="1562441"/>
                  <a:pt x="1339720" y="1576217"/>
                  <a:pt x="1350052" y="1565885"/>
                </a:cubicBezTo>
                <a:cubicBezTo>
                  <a:pt x="1356940" y="1562441"/>
                  <a:pt x="1377604" y="1514224"/>
                  <a:pt x="1422376" y="1500448"/>
                </a:cubicBezTo>
                <a:cubicBezTo>
                  <a:pt x="1463704" y="1490116"/>
                  <a:pt x="1484369" y="1479783"/>
                  <a:pt x="1501589" y="1472895"/>
                </a:cubicBezTo>
                <a:cubicBezTo>
                  <a:pt x="1515365" y="1462563"/>
                  <a:pt x="1553249" y="1428122"/>
                  <a:pt x="1573913" y="1417790"/>
                </a:cubicBezTo>
                <a:cubicBezTo>
                  <a:pt x="1594577" y="1407458"/>
                  <a:pt x="1635905" y="1390238"/>
                  <a:pt x="1632461" y="1393682"/>
                </a:cubicBezTo>
                <a:cubicBezTo>
                  <a:pt x="1622129" y="1400570"/>
                  <a:pt x="1594577" y="1414346"/>
                  <a:pt x="1598021" y="1424678"/>
                </a:cubicBezTo>
                <a:cubicBezTo>
                  <a:pt x="1601465" y="1438455"/>
                  <a:pt x="1601465" y="1486672"/>
                  <a:pt x="1594577" y="1493560"/>
                </a:cubicBezTo>
                <a:cubicBezTo>
                  <a:pt x="1584245" y="1503892"/>
                  <a:pt x="1539473" y="1534889"/>
                  <a:pt x="1536029" y="1538333"/>
                </a:cubicBezTo>
                <a:cubicBezTo>
                  <a:pt x="1532585" y="1548665"/>
                  <a:pt x="1511921" y="1576217"/>
                  <a:pt x="1532585" y="1565885"/>
                </a:cubicBezTo>
                <a:cubicBezTo>
                  <a:pt x="1549805" y="1558997"/>
                  <a:pt x="1539473" y="1576217"/>
                  <a:pt x="1553249" y="1576217"/>
                </a:cubicBezTo>
                <a:cubicBezTo>
                  <a:pt x="1573913" y="1572773"/>
                  <a:pt x="1570469" y="1583106"/>
                  <a:pt x="1584245" y="1576217"/>
                </a:cubicBezTo>
                <a:cubicBezTo>
                  <a:pt x="1598021" y="1565885"/>
                  <a:pt x="1608353" y="1562441"/>
                  <a:pt x="1622129" y="1538333"/>
                </a:cubicBezTo>
                <a:lnTo>
                  <a:pt x="1628479" y="1528485"/>
                </a:lnTo>
                <a:cubicBezTo>
                  <a:pt x="1633968" y="1525417"/>
                  <a:pt x="1638488" y="1538333"/>
                  <a:pt x="1656569" y="1528000"/>
                </a:cubicBezTo>
                <a:cubicBezTo>
                  <a:pt x="1673789" y="1517668"/>
                  <a:pt x="1656569" y="1514224"/>
                  <a:pt x="1663457" y="1500448"/>
                </a:cubicBezTo>
                <a:cubicBezTo>
                  <a:pt x="1673789" y="1486672"/>
                  <a:pt x="1680677" y="1479783"/>
                  <a:pt x="1708229" y="1466007"/>
                </a:cubicBezTo>
                <a:cubicBezTo>
                  <a:pt x="1735781" y="1452231"/>
                  <a:pt x="1735781" y="1476339"/>
                  <a:pt x="1780553" y="1466007"/>
                </a:cubicBezTo>
                <a:cubicBezTo>
                  <a:pt x="1818437" y="1462563"/>
                  <a:pt x="1828770" y="1455675"/>
                  <a:pt x="1852878" y="1438455"/>
                </a:cubicBezTo>
                <a:cubicBezTo>
                  <a:pt x="1876986" y="1414346"/>
                  <a:pt x="1894206" y="1404014"/>
                  <a:pt x="1904538" y="1414346"/>
                </a:cubicBezTo>
                <a:cubicBezTo>
                  <a:pt x="1918314" y="1424678"/>
                  <a:pt x="1932090" y="1441899"/>
                  <a:pt x="1928646" y="1452231"/>
                </a:cubicBezTo>
                <a:cubicBezTo>
                  <a:pt x="1921758" y="1455675"/>
                  <a:pt x="1928646" y="1476339"/>
                  <a:pt x="1918314" y="1476339"/>
                </a:cubicBezTo>
                <a:cubicBezTo>
                  <a:pt x="1907982" y="1479783"/>
                  <a:pt x="1904538" y="1486672"/>
                  <a:pt x="1921758" y="1493560"/>
                </a:cubicBezTo>
                <a:cubicBezTo>
                  <a:pt x="1938978" y="1500448"/>
                  <a:pt x="1952754" y="1534889"/>
                  <a:pt x="1956198" y="1503892"/>
                </a:cubicBezTo>
                <a:cubicBezTo>
                  <a:pt x="1956198" y="1476339"/>
                  <a:pt x="1945866" y="1452231"/>
                  <a:pt x="1966530" y="1441899"/>
                </a:cubicBezTo>
                <a:cubicBezTo>
                  <a:pt x="1983750" y="1438455"/>
                  <a:pt x="2025078" y="1438455"/>
                  <a:pt x="2014746" y="1407458"/>
                </a:cubicBezTo>
                <a:cubicBezTo>
                  <a:pt x="2000970" y="1386794"/>
                  <a:pt x="1990638" y="1355797"/>
                  <a:pt x="1980306" y="1321356"/>
                </a:cubicBezTo>
                <a:cubicBezTo>
                  <a:pt x="1969974" y="1293804"/>
                  <a:pt x="2000970" y="1269695"/>
                  <a:pt x="1994082" y="1255919"/>
                </a:cubicBezTo>
                <a:cubicBezTo>
                  <a:pt x="1990638" y="1245587"/>
                  <a:pt x="2007858" y="1231810"/>
                  <a:pt x="2025078" y="1242143"/>
                </a:cubicBezTo>
                <a:cubicBezTo>
                  <a:pt x="2038854" y="1252475"/>
                  <a:pt x="2049186" y="1266251"/>
                  <a:pt x="2087070" y="1266251"/>
                </a:cubicBezTo>
                <a:cubicBezTo>
                  <a:pt x="2124954" y="1266251"/>
                  <a:pt x="2162838" y="1290360"/>
                  <a:pt x="2200723" y="1290360"/>
                </a:cubicBezTo>
                <a:cubicBezTo>
                  <a:pt x="2238607" y="1293804"/>
                  <a:pt x="2300599" y="1355797"/>
                  <a:pt x="2314375" y="1366129"/>
                </a:cubicBezTo>
                <a:cubicBezTo>
                  <a:pt x="2328151" y="1376461"/>
                  <a:pt x="2369479" y="1404014"/>
                  <a:pt x="2407363" y="1438455"/>
                </a:cubicBezTo>
                <a:cubicBezTo>
                  <a:pt x="2438359" y="1466007"/>
                  <a:pt x="2445247" y="1548665"/>
                  <a:pt x="2459023" y="1528000"/>
                </a:cubicBezTo>
                <a:cubicBezTo>
                  <a:pt x="2472799" y="1510780"/>
                  <a:pt x="2496907" y="1400570"/>
                  <a:pt x="2479687" y="1407458"/>
                </a:cubicBezTo>
                <a:cubicBezTo>
                  <a:pt x="2459023" y="1417790"/>
                  <a:pt x="2434915" y="1404014"/>
                  <a:pt x="2421139" y="1379905"/>
                </a:cubicBezTo>
                <a:cubicBezTo>
                  <a:pt x="2400475" y="1355797"/>
                  <a:pt x="2400475" y="1293804"/>
                  <a:pt x="2386699" y="1293804"/>
                </a:cubicBezTo>
                <a:cubicBezTo>
                  <a:pt x="2376367" y="1300692"/>
                  <a:pt x="2372923" y="1328244"/>
                  <a:pt x="2359147" y="1307580"/>
                </a:cubicBezTo>
                <a:cubicBezTo>
                  <a:pt x="2345371" y="1290360"/>
                  <a:pt x="2348815" y="1221478"/>
                  <a:pt x="2352259" y="1218034"/>
                </a:cubicBezTo>
                <a:cubicBezTo>
                  <a:pt x="2359147" y="1218034"/>
                  <a:pt x="2372923" y="1231810"/>
                  <a:pt x="2372923" y="1211146"/>
                </a:cubicBezTo>
                <a:cubicBezTo>
                  <a:pt x="2372923" y="1197370"/>
                  <a:pt x="2383255" y="1080271"/>
                  <a:pt x="2362591" y="1073383"/>
                </a:cubicBezTo>
                <a:lnTo>
                  <a:pt x="2344941" y="1075536"/>
                </a:lnTo>
                <a:cubicBezTo>
                  <a:pt x="2341066" y="1075105"/>
                  <a:pt x="2340205" y="1071661"/>
                  <a:pt x="2345371" y="1059607"/>
                </a:cubicBezTo>
                <a:cubicBezTo>
                  <a:pt x="2348815" y="1038942"/>
                  <a:pt x="2369479" y="1021722"/>
                  <a:pt x="2369479" y="1001058"/>
                </a:cubicBezTo>
                <a:cubicBezTo>
                  <a:pt x="2369479" y="983837"/>
                  <a:pt x="2438359" y="973505"/>
                  <a:pt x="2483131" y="852962"/>
                </a:cubicBezTo>
                <a:cubicBezTo>
                  <a:pt x="2521015" y="739308"/>
                  <a:pt x="2507239" y="704867"/>
                  <a:pt x="2521015" y="691091"/>
                </a:cubicBezTo>
                <a:cubicBezTo>
                  <a:pt x="2534791" y="677315"/>
                  <a:pt x="2555456" y="663538"/>
                  <a:pt x="2565788" y="670427"/>
                </a:cubicBezTo>
                <a:cubicBezTo>
                  <a:pt x="2572676" y="677315"/>
                  <a:pt x="2579564" y="687647"/>
                  <a:pt x="2617448" y="687647"/>
                </a:cubicBezTo>
                <a:cubicBezTo>
                  <a:pt x="2651888" y="687647"/>
                  <a:pt x="2679440" y="680759"/>
                  <a:pt x="2696660" y="680759"/>
                </a:cubicBezTo>
                <a:cubicBezTo>
                  <a:pt x="2720768" y="680759"/>
                  <a:pt x="2744876" y="691091"/>
                  <a:pt x="2744876" y="711755"/>
                </a:cubicBezTo>
                <a:cubicBezTo>
                  <a:pt x="2744876" y="728976"/>
                  <a:pt x="2727656" y="732420"/>
                  <a:pt x="2720768" y="756528"/>
                </a:cubicBezTo>
                <a:cubicBezTo>
                  <a:pt x="2717324" y="780637"/>
                  <a:pt x="2706992" y="908068"/>
                  <a:pt x="2693216" y="925288"/>
                </a:cubicBezTo>
                <a:cubicBezTo>
                  <a:pt x="2679440" y="945952"/>
                  <a:pt x="2658776" y="963173"/>
                  <a:pt x="2669108" y="987281"/>
                </a:cubicBezTo>
                <a:cubicBezTo>
                  <a:pt x="2679440" y="1018278"/>
                  <a:pt x="2720768" y="1073383"/>
                  <a:pt x="2720768" y="1104380"/>
                </a:cubicBezTo>
                <a:cubicBezTo>
                  <a:pt x="2720768" y="1135376"/>
                  <a:pt x="2706992" y="1207702"/>
                  <a:pt x="2706992" y="1269695"/>
                </a:cubicBezTo>
                <a:cubicBezTo>
                  <a:pt x="2706992" y="1331688"/>
                  <a:pt x="2717324" y="1428122"/>
                  <a:pt x="2737988" y="1441899"/>
                </a:cubicBezTo>
                <a:cubicBezTo>
                  <a:pt x="2755208" y="1455675"/>
                  <a:pt x="2765540" y="1490116"/>
                  <a:pt x="2758652" y="1503892"/>
                </a:cubicBezTo>
                <a:cubicBezTo>
                  <a:pt x="2755208" y="1517668"/>
                  <a:pt x="2696660" y="1710536"/>
                  <a:pt x="2669108" y="1731201"/>
                </a:cubicBezTo>
                <a:cubicBezTo>
                  <a:pt x="2641556" y="1748421"/>
                  <a:pt x="2627780" y="1755309"/>
                  <a:pt x="2593340" y="1755309"/>
                </a:cubicBezTo>
                <a:cubicBezTo>
                  <a:pt x="2558900" y="1755309"/>
                  <a:pt x="2479687" y="1744977"/>
                  <a:pt x="2462467" y="1758753"/>
                </a:cubicBezTo>
                <a:lnTo>
                  <a:pt x="2454718" y="1784153"/>
                </a:lnTo>
                <a:cubicBezTo>
                  <a:pt x="2453857" y="1789750"/>
                  <a:pt x="2455579" y="1791472"/>
                  <a:pt x="2462467" y="1786306"/>
                </a:cubicBezTo>
                <a:cubicBezTo>
                  <a:pt x="2479687" y="1782862"/>
                  <a:pt x="2486575" y="1762197"/>
                  <a:pt x="2507239" y="1786306"/>
                </a:cubicBezTo>
                <a:cubicBezTo>
                  <a:pt x="2524459" y="1810414"/>
                  <a:pt x="2558900" y="1841411"/>
                  <a:pt x="2593340" y="1841411"/>
                </a:cubicBezTo>
                <a:cubicBezTo>
                  <a:pt x="2631224" y="1841411"/>
                  <a:pt x="2679440" y="1834523"/>
                  <a:pt x="2693216" y="1855187"/>
                </a:cubicBezTo>
                <a:cubicBezTo>
                  <a:pt x="2706992" y="1872408"/>
                  <a:pt x="2741432" y="1989506"/>
                  <a:pt x="2755208" y="1965398"/>
                </a:cubicBezTo>
                <a:cubicBezTo>
                  <a:pt x="2768984" y="1944733"/>
                  <a:pt x="2768984" y="1917181"/>
                  <a:pt x="2751764" y="1886184"/>
                </a:cubicBezTo>
                <a:cubicBezTo>
                  <a:pt x="2731100" y="1865519"/>
                  <a:pt x="2696660" y="1834523"/>
                  <a:pt x="2717324" y="1820747"/>
                </a:cubicBezTo>
                <a:cubicBezTo>
                  <a:pt x="2737988" y="1810414"/>
                  <a:pt x="2779316" y="1744977"/>
                  <a:pt x="2799980" y="1689872"/>
                </a:cubicBezTo>
                <a:cubicBezTo>
                  <a:pt x="2817200" y="1634767"/>
                  <a:pt x="2851640" y="1583106"/>
                  <a:pt x="2841308" y="1552109"/>
                </a:cubicBezTo>
                <a:cubicBezTo>
                  <a:pt x="2827532" y="1528000"/>
                  <a:pt x="2817200" y="1524556"/>
                  <a:pt x="2824088" y="1510780"/>
                </a:cubicBezTo>
                <a:cubicBezTo>
                  <a:pt x="2827532" y="1493560"/>
                  <a:pt x="2930853" y="1407458"/>
                  <a:pt x="2951517" y="1424678"/>
                </a:cubicBezTo>
                <a:cubicBezTo>
                  <a:pt x="2972181" y="1438455"/>
                  <a:pt x="2985957" y="1486672"/>
                  <a:pt x="2985957" y="1528000"/>
                </a:cubicBezTo>
                <a:cubicBezTo>
                  <a:pt x="2989401" y="1572773"/>
                  <a:pt x="2979069" y="1672651"/>
                  <a:pt x="2989401" y="1686428"/>
                </a:cubicBezTo>
                <a:cubicBezTo>
                  <a:pt x="3003177" y="1700204"/>
                  <a:pt x="3013509" y="1724313"/>
                  <a:pt x="3023841" y="1713980"/>
                </a:cubicBezTo>
                <a:cubicBezTo>
                  <a:pt x="3034173" y="1707092"/>
                  <a:pt x="3047949" y="1686428"/>
                  <a:pt x="3061725" y="1686428"/>
                </a:cubicBezTo>
                <a:cubicBezTo>
                  <a:pt x="3082389" y="1686428"/>
                  <a:pt x="3120273" y="1682984"/>
                  <a:pt x="3089277" y="1669207"/>
                </a:cubicBezTo>
                <a:cubicBezTo>
                  <a:pt x="3061725" y="1658875"/>
                  <a:pt x="3034173" y="1648543"/>
                  <a:pt x="3037617" y="1589994"/>
                </a:cubicBezTo>
                <a:cubicBezTo>
                  <a:pt x="3047949" y="1534889"/>
                  <a:pt x="3096165" y="1538333"/>
                  <a:pt x="3082389" y="1510780"/>
                </a:cubicBezTo>
                <a:cubicBezTo>
                  <a:pt x="3065169" y="1479783"/>
                  <a:pt x="3041061" y="1448787"/>
                  <a:pt x="3037617" y="1417790"/>
                </a:cubicBezTo>
                <a:cubicBezTo>
                  <a:pt x="3027285" y="1390238"/>
                  <a:pt x="3027285" y="1366129"/>
                  <a:pt x="2999733" y="1352353"/>
                </a:cubicBezTo>
                <a:cubicBezTo>
                  <a:pt x="2972181" y="1342021"/>
                  <a:pt x="2917077" y="1345465"/>
                  <a:pt x="2899857" y="1352353"/>
                </a:cubicBezTo>
                <a:cubicBezTo>
                  <a:pt x="2879192" y="1352353"/>
                  <a:pt x="2868860" y="1369573"/>
                  <a:pt x="2851640" y="1376461"/>
                </a:cubicBezTo>
                <a:cubicBezTo>
                  <a:pt x="2830976" y="1376461"/>
                  <a:pt x="2827532" y="1393682"/>
                  <a:pt x="2813756" y="1386794"/>
                </a:cubicBezTo>
                <a:cubicBezTo>
                  <a:pt x="2799980" y="1376461"/>
                  <a:pt x="2799980" y="1338577"/>
                  <a:pt x="2799980" y="1293804"/>
                </a:cubicBezTo>
                <a:cubicBezTo>
                  <a:pt x="2799980" y="1255919"/>
                  <a:pt x="2813756" y="1125044"/>
                  <a:pt x="2817200" y="1118156"/>
                </a:cubicBezTo>
                <a:cubicBezTo>
                  <a:pt x="2817200" y="1107824"/>
                  <a:pt x="2837864" y="1080271"/>
                  <a:pt x="2827532" y="1063051"/>
                </a:cubicBezTo>
                <a:cubicBezTo>
                  <a:pt x="2813756" y="1045830"/>
                  <a:pt x="2751764" y="987281"/>
                  <a:pt x="2758652" y="959729"/>
                </a:cubicBezTo>
                <a:cubicBezTo>
                  <a:pt x="2768984" y="928732"/>
                  <a:pt x="2789648" y="914956"/>
                  <a:pt x="2789648" y="887403"/>
                </a:cubicBezTo>
                <a:cubicBezTo>
                  <a:pt x="2793092" y="859851"/>
                  <a:pt x="2855084" y="825410"/>
                  <a:pt x="2861972" y="801301"/>
                </a:cubicBezTo>
                <a:cubicBezTo>
                  <a:pt x="2865416" y="773749"/>
                  <a:pt x="2865416" y="691091"/>
                  <a:pt x="2868860" y="680759"/>
                </a:cubicBezTo>
                <a:cubicBezTo>
                  <a:pt x="2875748" y="670427"/>
                  <a:pt x="2892969" y="694535"/>
                  <a:pt x="2910189" y="715199"/>
                </a:cubicBezTo>
                <a:cubicBezTo>
                  <a:pt x="2923965" y="732420"/>
                  <a:pt x="2913633" y="901179"/>
                  <a:pt x="2910189" y="928732"/>
                </a:cubicBezTo>
                <a:cubicBezTo>
                  <a:pt x="2903301" y="959729"/>
                  <a:pt x="2917077" y="976949"/>
                  <a:pt x="2937741" y="976949"/>
                </a:cubicBezTo>
                <a:cubicBezTo>
                  <a:pt x="2951517" y="973505"/>
                  <a:pt x="2979069" y="973505"/>
                  <a:pt x="3003177" y="963173"/>
                </a:cubicBezTo>
                <a:cubicBezTo>
                  <a:pt x="3027285" y="952841"/>
                  <a:pt x="3058281" y="1001058"/>
                  <a:pt x="3065169" y="987281"/>
                </a:cubicBezTo>
                <a:cubicBezTo>
                  <a:pt x="3082389" y="973505"/>
                  <a:pt x="3075501" y="935620"/>
                  <a:pt x="3065169" y="921844"/>
                </a:cubicBezTo>
                <a:cubicBezTo>
                  <a:pt x="3058281" y="901179"/>
                  <a:pt x="3020397" y="897735"/>
                  <a:pt x="3003177" y="890847"/>
                </a:cubicBezTo>
                <a:cubicBezTo>
                  <a:pt x="2989401" y="887403"/>
                  <a:pt x="2954961" y="849518"/>
                  <a:pt x="2951517" y="825410"/>
                </a:cubicBezTo>
                <a:cubicBezTo>
                  <a:pt x="2948073" y="801301"/>
                  <a:pt x="2954961" y="777193"/>
                  <a:pt x="2951517" y="766861"/>
                </a:cubicBezTo>
                <a:cubicBezTo>
                  <a:pt x="2948073" y="756528"/>
                  <a:pt x="2979069" y="756528"/>
                  <a:pt x="2999733" y="756528"/>
                </a:cubicBezTo>
                <a:cubicBezTo>
                  <a:pt x="3023841" y="756528"/>
                  <a:pt x="3041061" y="787525"/>
                  <a:pt x="3058281" y="777193"/>
                </a:cubicBezTo>
                <a:cubicBezTo>
                  <a:pt x="3072057" y="766861"/>
                  <a:pt x="3075501" y="804745"/>
                  <a:pt x="3085833" y="797857"/>
                </a:cubicBezTo>
                <a:cubicBezTo>
                  <a:pt x="3096165" y="787525"/>
                  <a:pt x="3099609" y="763417"/>
                  <a:pt x="3085833" y="753084"/>
                </a:cubicBezTo>
                <a:cubicBezTo>
                  <a:pt x="3065169" y="742752"/>
                  <a:pt x="3041061" y="732420"/>
                  <a:pt x="3047949" y="725532"/>
                </a:cubicBezTo>
                <a:cubicBezTo>
                  <a:pt x="3051393" y="711755"/>
                  <a:pt x="3089277" y="680759"/>
                  <a:pt x="3106497" y="677315"/>
                </a:cubicBezTo>
                <a:cubicBezTo>
                  <a:pt x="3113385" y="666983"/>
                  <a:pt x="3147825" y="677315"/>
                  <a:pt x="3158157" y="704867"/>
                </a:cubicBezTo>
                <a:cubicBezTo>
                  <a:pt x="3168489" y="732420"/>
                  <a:pt x="3220149" y="863295"/>
                  <a:pt x="3244258" y="877071"/>
                </a:cubicBezTo>
                <a:cubicBezTo>
                  <a:pt x="3268366" y="890847"/>
                  <a:pt x="3371686" y="908068"/>
                  <a:pt x="3364798" y="925288"/>
                </a:cubicBezTo>
                <a:cubicBezTo>
                  <a:pt x="3357910" y="939064"/>
                  <a:pt x="3354466" y="976949"/>
                  <a:pt x="3340690" y="994169"/>
                </a:cubicBezTo>
                <a:cubicBezTo>
                  <a:pt x="3323470" y="1007946"/>
                  <a:pt x="3292474" y="1063051"/>
                  <a:pt x="3306250" y="1056163"/>
                </a:cubicBezTo>
                <a:cubicBezTo>
                  <a:pt x="3320026" y="1038942"/>
                  <a:pt x="3340690" y="1038942"/>
                  <a:pt x="3344134" y="1049275"/>
                </a:cubicBezTo>
                <a:cubicBezTo>
                  <a:pt x="3347578" y="1056163"/>
                  <a:pt x="3357910" y="1118156"/>
                  <a:pt x="3368242" y="1097492"/>
                </a:cubicBezTo>
                <a:cubicBezTo>
                  <a:pt x="3378574" y="1080271"/>
                  <a:pt x="3385462" y="994169"/>
                  <a:pt x="3392350" y="973505"/>
                </a:cubicBezTo>
                <a:cubicBezTo>
                  <a:pt x="3395794" y="952841"/>
                  <a:pt x="3402682" y="890847"/>
                  <a:pt x="3385462" y="877071"/>
                </a:cubicBezTo>
                <a:cubicBezTo>
                  <a:pt x="3371686" y="866739"/>
                  <a:pt x="3354466" y="866739"/>
                  <a:pt x="3340690" y="842630"/>
                </a:cubicBezTo>
                <a:cubicBezTo>
                  <a:pt x="3320026" y="821966"/>
                  <a:pt x="3292474" y="797857"/>
                  <a:pt x="3271810" y="787525"/>
                </a:cubicBezTo>
                <a:cubicBezTo>
                  <a:pt x="3254590" y="777193"/>
                  <a:pt x="3237370" y="756528"/>
                  <a:pt x="3230482" y="718644"/>
                </a:cubicBezTo>
                <a:cubicBezTo>
                  <a:pt x="3213261" y="687647"/>
                  <a:pt x="3206373" y="666983"/>
                  <a:pt x="3213261" y="639430"/>
                </a:cubicBezTo>
                <a:cubicBezTo>
                  <a:pt x="3223593" y="608433"/>
                  <a:pt x="3209817" y="542996"/>
                  <a:pt x="3233926" y="529220"/>
                </a:cubicBezTo>
                <a:cubicBezTo>
                  <a:pt x="3254590" y="508555"/>
                  <a:pt x="3292474" y="522332"/>
                  <a:pt x="3344134" y="505111"/>
                </a:cubicBezTo>
                <a:cubicBezTo>
                  <a:pt x="3395794" y="484447"/>
                  <a:pt x="3406126" y="467226"/>
                  <a:pt x="3444010" y="460338"/>
                </a:cubicBezTo>
                <a:cubicBezTo>
                  <a:pt x="3478450" y="456894"/>
                  <a:pt x="3471562" y="432786"/>
                  <a:pt x="3488782" y="422453"/>
                </a:cubicBezTo>
                <a:cubicBezTo>
                  <a:pt x="3502558" y="408677"/>
                  <a:pt x="3468118" y="405233"/>
                  <a:pt x="3468118" y="381125"/>
                </a:cubicBezTo>
                <a:cubicBezTo>
                  <a:pt x="3468118" y="360460"/>
                  <a:pt x="3457786" y="326019"/>
                  <a:pt x="3488782" y="312243"/>
                </a:cubicBezTo>
                <a:cubicBezTo>
                  <a:pt x="3516334" y="301911"/>
                  <a:pt x="3506002" y="288135"/>
                  <a:pt x="3530110" y="274358"/>
                </a:cubicBezTo>
                <a:cubicBezTo>
                  <a:pt x="3550774" y="253694"/>
                  <a:pt x="3581771" y="239918"/>
                  <a:pt x="3605879" y="226141"/>
                </a:cubicBezTo>
                <a:cubicBezTo>
                  <a:pt x="3636875" y="212365"/>
                  <a:pt x="3623099" y="202033"/>
                  <a:pt x="3650651" y="177924"/>
                </a:cubicBezTo>
                <a:cubicBezTo>
                  <a:pt x="3678203" y="153816"/>
                  <a:pt x="3691979" y="102155"/>
                  <a:pt x="3740195" y="74602"/>
                </a:cubicBezTo>
                <a:cubicBezTo>
                  <a:pt x="3788411" y="40162"/>
                  <a:pt x="3860735" y="19497"/>
                  <a:pt x="3881399" y="572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8" name="Rektangel 67"/>
          <p:cNvSpPr/>
          <p:nvPr userDrawn="1"/>
        </p:nvSpPr>
        <p:spPr>
          <a:xfrm>
            <a:off x="6535661" y="3329657"/>
            <a:ext cx="1955720" cy="17756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Freeform 122"/>
          <p:cNvSpPr>
            <a:spLocks/>
          </p:cNvSpPr>
          <p:nvPr userDrawn="1"/>
        </p:nvSpPr>
        <p:spPr bwMode="auto">
          <a:xfrm>
            <a:off x="6751589" y="3428940"/>
            <a:ext cx="1617289" cy="1609494"/>
          </a:xfrm>
          <a:custGeom>
            <a:avLst/>
            <a:gdLst>
              <a:gd name="T0" fmla="*/ 351 w 366"/>
              <a:gd name="T1" fmla="*/ 93 h 365"/>
              <a:gd name="T2" fmla="*/ 318 w 366"/>
              <a:gd name="T3" fmla="*/ 93 h 365"/>
              <a:gd name="T4" fmla="*/ 298 w 366"/>
              <a:gd name="T5" fmla="*/ 91 h 365"/>
              <a:gd name="T6" fmla="*/ 298 w 366"/>
              <a:gd name="T7" fmla="*/ 105 h 365"/>
              <a:gd name="T8" fmla="*/ 273 w 366"/>
              <a:gd name="T9" fmla="*/ 116 h 365"/>
              <a:gd name="T10" fmla="*/ 264 w 366"/>
              <a:gd name="T11" fmla="*/ 94 h 365"/>
              <a:gd name="T12" fmla="*/ 255 w 366"/>
              <a:gd name="T13" fmla="*/ 97 h 365"/>
              <a:gd name="T14" fmla="*/ 226 w 366"/>
              <a:gd name="T15" fmla="*/ 114 h 365"/>
              <a:gd name="T16" fmla="*/ 199 w 366"/>
              <a:gd name="T17" fmla="*/ 103 h 365"/>
              <a:gd name="T18" fmla="*/ 177 w 366"/>
              <a:gd name="T19" fmla="*/ 99 h 365"/>
              <a:gd name="T20" fmla="*/ 160 w 366"/>
              <a:gd name="T21" fmla="*/ 64 h 365"/>
              <a:gd name="T22" fmla="*/ 133 w 366"/>
              <a:gd name="T23" fmla="*/ 39 h 365"/>
              <a:gd name="T24" fmla="*/ 108 w 366"/>
              <a:gd name="T25" fmla="*/ 14 h 365"/>
              <a:gd name="T26" fmla="*/ 108 w 366"/>
              <a:gd name="T27" fmla="*/ 0 h 365"/>
              <a:gd name="T28" fmla="*/ 86 w 366"/>
              <a:gd name="T29" fmla="*/ 21 h 365"/>
              <a:gd name="T30" fmla="*/ 88 w 366"/>
              <a:gd name="T31" fmla="*/ 49 h 365"/>
              <a:gd name="T32" fmla="*/ 52 w 366"/>
              <a:gd name="T33" fmla="*/ 90 h 365"/>
              <a:gd name="T34" fmla="*/ 31 w 366"/>
              <a:gd name="T35" fmla="*/ 113 h 365"/>
              <a:gd name="T36" fmla="*/ 6 w 366"/>
              <a:gd name="T37" fmla="*/ 150 h 365"/>
              <a:gd name="T38" fmla="*/ 1 w 366"/>
              <a:gd name="T39" fmla="*/ 155 h 365"/>
              <a:gd name="T40" fmla="*/ 23 w 366"/>
              <a:gd name="T41" fmla="*/ 171 h 365"/>
              <a:gd name="T42" fmla="*/ 6 w 366"/>
              <a:gd name="T43" fmla="*/ 174 h 365"/>
              <a:gd name="T44" fmla="*/ 44 w 366"/>
              <a:gd name="T45" fmla="*/ 196 h 365"/>
              <a:gd name="T46" fmla="*/ 53 w 366"/>
              <a:gd name="T47" fmla="*/ 192 h 365"/>
              <a:gd name="T48" fmla="*/ 60 w 366"/>
              <a:gd name="T49" fmla="*/ 238 h 365"/>
              <a:gd name="T50" fmla="*/ 80 w 366"/>
              <a:gd name="T51" fmla="*/ 295 h 365"/>
              <a:gd name="T52" fmla="*/ 106 w 366"/>
              <a:gd name="T53" fmla="*/ 353 h 365"/>
              <a:gd name="T54" fmla="*/ 125 w 366"/>
              <a:gd name="T55" fmla="*/ 354 h 365"/>
              <a:gd name="T56" fmla="*/ 139 w 366"/>
              <a:gd name="T57" fmla="*/ 342 h 365"/>
              <a:gd name="T58" fmla="*/ 144 w 366"/>
              <a:gd name="T59" fmla="*/ 318 h 365"/>
              <a:gd name="T60" fmla="*/ 154 w 366"/>
              <a:gd name="T61" fmla="*/ 285 h 365"/>
              <a:gd name="T62" fmla="*/ 164 w 366"/>
              <a:gd name="T63" fmla="*/ 261 h 365"/>
              <a:gd name="T64" fmla="*/ 181 w 366"/>
              <a:gd name="T65" fmla="*/ 243 h 365"/>
              <a:gd name="T66" fmla="*/ 232 w 366"/>
              <a:gd name="T67" fmla="*/ 209 h 365"/>
              <a:gd name="T68" fmla="*/ 237 w 366"/>
              <a:gd name="T69" fmla="*/ 189 h 365"/>
              <a:gd name="T70" fmla="*/ 259 w 366"/>
              <a:gd name="T71" fmla="*/ 187 h 365"/>
              <a:gd name="T72" fmla="*/ 265 w 366"/>
              <a:gd name="T73" fmla="*/ 175 h 365"/>
              <a:gd name="T74" fmla="*/ 260 w 366"/>
              <a:gd name="T75" fmla="*/ 141 h 365"/>
              <a:gd name="T76" fmla="*/ 260 w 366"/>
              <a:gd name="T77" fmla="*/ 117 h 365"/>
              <a:gd name="T78" fmla="*/ 273 w 366"/>
              <a:gd name="T79" fmla="*/ 135 h 365"/>
              <a:gd name="T80" fmla="*/ 290 w 366"/>
              <a:gd name="T81" fmla="*/ 154 h 365"/>
              <a:gd name="T82" fmla="*/ 308 w 366"/>
              <a:gd name="T83" fmla="*/ 171 h 365"/>
              <a:gd name="T84" fmla="*/ 316 w 366"/>
              <a:gd name="T85" fmla="*/ 164 h 365"/>
              <a:gd name="T86" fmla="*/ 329 w 366"/>
              <a:gd name="T87" fmla="*/ 149 h 365"/>
              <a:gd name="T88" fmla="*/ 366 w 366"/>
              <a:gd name="T89" fmla="*/ 10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6" h="365">
                <a:moveTo>
                  <a:pt x="366" y="89"/>
                </a:moveTo>
                <a:cubicBezTo>
                  <a:pt x="361" y="92"/>
                  <a:pt x="353" y="94"/>
                  <a:pt x="351" y="93"/>
                </a:cubicBezTo>
                <a:cubicBezTo>
                  <a:pt x="350" y="91"/>
                  <a:pt x="342" y="94"/>
                  <a:pt x="336" y="94"/>
                </a:cubicBezTo>
                <a:cubicBezTo>
                  <a:pt x="330" y="94"/>
                  <a:pt x="321" y="95"/>
                  <a:pt x="318" y="93"/>
                </a:cubicBezTo>
                <a:cubicBezTo>
                  <a:pt x="316" y="91"/>
                  <a:pt x="316" y="87"/>
                  <a:pt x="314" y="85"/>
                </a:cubicBezTo>
                <a:cubicBezTo>
                  <a:pt x="312" y="82"/>
                  <a:pt x="301" y="88"/>
                  <a:pt x="298" y="91"/>
                </a:cubicBezTo>
                <a:cubicBezTo>
                  <a:pt x="296" y="92"/>
                  <a:pt x="295" y="93"/>
                  <a:pt x="293" y="94"/>
                </a:cubicBezTo>
                <a:cubicBezTo>
                  <a:pt x="295" y="98"/>
                  <a:pt x="298" y="103"/>
                  <a:pt x="298" y="105"/>
                </a:cubicBezTo>
                <a:cubicBezTo>
                  <a:pt x="298" y="107"/>
                  <a:pt x="296" y="114"/>
                  <a:pt x="292" y="114"/>
                </a:cubicBezTo>
                <a:cubicBezTo>
                  <a:pt x="289" y="114"/>
                  <a:pt x="277" y="116"/>
                  <a:pt x="273" y="116"/>
                </a:cubicBezTo>
                <a:cubicBezTo>
                  <a:pt x="269" y="116"/>
                  <a:pt x="261" y="112"/>
                  <a:pt x="261" y="109"/>
                </a:cubicBezTo>
                <a:cubicBezTo>
                  <a:pt x="261" y="108"/>
                  <a:pt x="263" y="101"/>
                  <a:pt x="264" y="94"/>
                </a:cubicBezTo>
                <a:cubicBezTo>
                  <a:pt x="263" y="94"/>
                  <a:pt x="262" y="94"/>
                  <a:pt x="262" y="94"/>
                </a:cubicBezTo>
                <a:cubicBezTo>
                  <a:pt x="260" y="95"/>
                  <a:pt x="258" y="96"/>
                  <a:pt x="255" y="97"/>
                </a:cubicBezTo>
                <a:cubicBezTo>
                  <a:pt x="253" y="106"/>
                  <a:pt x="250" y="116"/>
                  <a:pt x="248" y="116"/>
                </a:cubicBezTo>
                <a:cubicBezTo>
                  <a:pt x="246" y="116"/>
                  <a:pt x="231" y="114"/>
                  <a:pt x="226" y="114"/>
                </a:cubicBezTo>
                <a:cubicBezTo>
                  <a:pt x="220" y="114"/>
                  <a:pt x="214" y="112"/>
                  <a:pt x="209" y="109"/>
                </a:cubicBezTo>
                <a:cubicBezTo>
                  <a:pt x="204" y="105"/>
                  <a:pt x="201" y="103"/>
                  <a:pt x="199" y="103"/>
                </a:cubicBezTo>
                <a:cubicBezTo>
                  <a:pt x="196" y="103"/>
                  <a:pt x="193" y="104"/>
                  <a:pt x="190" y="103"/>
                </a:cubicBezTo>
                <a:cubicBezTo>
                  <a:pt x="187" y="102"/>
                  <a:pt x="180" y="100"/>
                  <a:pt x="177" y="99"/>
                </a:cubicBezTo>
                <a:cubicBezTo>
                  <a:pt x="174" y="99"/>
                  <a:pt x="156" y="86"/>
                  <a:pt x="155" y="84"/>
                </a:cubicBezTo>
                <a:cubicBezTo>
                  <a:pt x="155" y="82"/>
                  <a:pt x="158" y="72"/>
                  <a:pt x="160" y="64"/>
                </a:cubicBezTo>
                <a:cubicBezTo>
                  <a:pt x="157" y="64"/>
                  <a:pt x="155" y="63"/>
                  <a:pt x="153" y="61"/>
                </a:cubicBezTo>
                <a:cubicBezTo>
                  <a:pt x="149" y="58"/>
                  <a:pt x="136" y="45"/>
                  <a:pt x="133" y="39"/>
                </a:cubicBezTo>
                <a:cubicBezTo>
                  <a:pt x="129" y="32"/>
                  <a:pt x="122" y="31"/>
                  <a:pt x="119" y="28"/>
                </a:cubicBezTo>
                <a:cubicBezTo>
                  <a:pt x="116" y="26"/>
                  <a:pt x="111" y="17"/>
                  <a:pt x="108" y="14"/>
                </a:cubicBezTo>
                <a:cubicBezTo>
                  <a:pt x="105" y="10"/>
                  <a:pt x="105" y="7"/>
                  <a:pt x="107" y="3"/>
                </a:cubicBezTo>
                <a:cubicBezTo>
                  <a:pt x="107" y="2"/>
                  <a:pt x="108" y="1"/>
                  <a:pt x="108" y="0"/>
                </a:cubicBezTo>
                <a:cubicBezTo>
                  <a:pt x="99" y="2"/>
                  <a:pt x="86" y="5"/>
                  <a:pt x="84" y="7"/>
                </a:cubicBezTo>
                <a:cubicBezTo>
                  <a:pt x="82" y="10"/>
                  <a:pt x="83" y="17"/>
                  <a:pt x="86" y="21"/>
                </a:cubicBezTo>
                <a:cubicBezTo>
                  <a:pt x="89" y="24"/>
                  <a:pt x="107" y="31"/>
                  <a:pt x="105" y="33"/>
                </a:cubicBezTo>
                <a:cubicBezTo>
                  <a:pt x="103" y="35"/>
                  <a:pt x="90" y="43"/>
                  <a:pt x="88" y="49"/>
                </a:cubicBezTo>
                <a:cubicBezTo>
                  <a:pt x="86" y="55"/>
                  <a:pt x="82" y="59"/>
                  <a:pt x="77" y="62"/>
                </a:cubicBezTo>
                <a:cubicBezTo>
                  <a:pt x="73" y="65"/>
                  <a:pt x="59" y="83"/>
                  <a:pt x="52" y="90"/>
                </a:cubicBezTo>
                <a:cubicBezTo>
                  <a:pt x="46" y="98"/>
                  <a:pt x="40" y="99"/>
                  <a:pt x="36" y="100"/>
                </a:cubicBezTo>
                <a:cubicBezTo>
                  <a:pt x="32" y="101"/>
                  <a:pt x="31" y="107"/>
                  <a:pt x="31" y="113"/>
                </a:cubicBezTo>
                <a:cubicBezTo>
                  <a:pt x="31" y="119"/>
                  <a:pt x="34" y="142"/>
                  <a:pt x="31" y="146"/>
                </a:cubicBezTo>
                <a:cubicBezTo>
                  <a:pt x="29" y="151"/>
                  <a:pt x="11" y="150"/>
                  <a:pt x="6" y="150"/>
                </a:cubicBezTo>
                <a:cubicBezTo>
                  <a:pt x="4" y="150"/>
                  <a:pt x="2" y="152"/>
                  <a:pt x="0" y="155"/>
                </a:cubicBezTo>
                <a:cubicBezTo>
                  <a:pt x="0" y="155"/>
                  <a:pt x="1" y="155"/>
                  <a:pt x="1" y="155"/>
                </a:cubicBezTo>
                <a:cubicBezTo>
                  <a:pt x="4" y="155"/>
                  <a:pt x="2" y="156"/>
                  <a:pt x="3" y="163"/>
                </a:cubicBezTo>
                <a:cubicBezTo>
                  <a:pt x="4" y="170"/>
                  <a:pt x="20" y="169"/>
                  <a:pt x="23" y="171"/>
                </a:cubicBezTo>
                <a:cubicBezTo>
                  <a:pt x="27" y="172"/>
                  <a:pt x="22" y="175"/>
                  <a:pt x="17" y="176"/>
                </a:cubicBezTo>
                <a:cubicBezTo>
                  <a:pt x="13" y="177"/>
                  <a:pt x="6" y="172"/>
                  <a:pt x="6" y="174"/>
                </a:cubicBezTo>
                <a:cubicBezTo>
                  <a:pt x="6" y="176"/>
                  <a:pt x="25" y="200"/>
                  <a:pt x="29" y="201"/>
                </a:cubicBezTo>
                <a:cubicBezTo>
                  <a:pt x="33" y="202"/>
                  <a:pt x="41" y="198"/>
                  <a:pt x="44" y="196"/>
                </a:cubicBezTo>
                <a:cubicBezTo>
                  <a:pt x="48" y="193"/>
                  <a:pt x="47" y="178"/>
                  <a:pt x="49" y="179"/>
                </a:cubicBezTo>
                <a:cubicBezTo>
                  <a:pt x="51" y="180"/>
                  <a:pt x="52" y="190"/>
                  <a:pt x="53" y="192"/>
                </a:cubicBezTo>
                <a:cubicBezTo>
                  <a:pt x="53" y="194"/>
                  <a:pt x="55" y="211"/>
                  <a:pt x="54" y="214"/>
                </a:cubicBezTo>
                <a:cubicBezTo>
                  <a:pt x="54" y="217"/>
                  <a:pt x="58" y="229"/>
                  <a:pt x="60" y="238"/>
                </a:cubicBezTo>
                <a:cubicBezTo>
                  <a:pt x="62" y="247"/>
                  <a:pt x="70" y="272"/>
                  <a:pt x="73" y="278"/>
                </a:cubicBezTo>
                <a:cubicBezTo>
                  <a:pt x="76" y="284"/>
                  <a:pt x="81" y="289"/>
                  <a:pt x="80" y="295"/>
                </a:cubicBezTo>
                <a:cubicBezTo>
                  <a:pt x="79" y="300"/>
                  <a:pt x="88" y="315"/>
                  <a:pt x="89" y="318"/>
                </a:cubicBezTo>
                <a:cubicBezTo>
                  <a:pt x="91" y="321"/>
                  <a:pt x="103" y="349"/>
                  <a:pt x="106" y="353"/>
                </a:cubicBezTo>
                <a:cubicBezTo>
                  <a:pt x="109" y="358"/>
                  <a:pt x="114" y="362"/>
                  <a:pt x="116" y="363"/>
                </a:cubicBezTo>
                <a:cubicBezTo>
                  <a:pt x="119" y="365"/>
                  <a:pt x="124" y="358"/>
                  <a:pt x="125" y="354"/>
                </a:cubicBezTo>
                <a:cubicBezTo>
                  <a:pt x="126" y="351"/>
                  <a:pt x="130" y="351"/>
                  <a:pt x="132" y="351"/>
                </a:cubicBezTo>
                <a:cubicBezTo>
                  <a:pt x="134" y="350"/>
                  <a:pt x="137" y="343"/>
                  <a:pt x="139" y="342"/>
                </a:cubicBezTo>
                <a:cubicBezTo>
                  <a:pt x="140" y="340"/>
                  <a:pt x="145" y="336"/>
                  <a:pt x="147" y="331"/>
                </a:cubicBezTo>
                <a:cubicBezTo>
                  <a:pt x="149" y="327"/>
                  <a:pt x="146" y="321"/>
                  <a:pt x="144" y="318"/>
                </a:cubicBezTo>
                <a:cubicBezTo>
                  <a:pt x="143" y="315"/>
                  <a:pt x="147" y="310"/>
                  <a:pt x="149" y="307"/>
                </a:cubicBezTo>
                <a:cubicBezTo>
                  <a:pt x="152" y="304"/>
                  <a:pt x="155" y="291"/>
                  <a:pt x="154" y="285"/>
                </a:cubicBezTo>
                <a:cubicBezTo>
                  <a:pt x="153" y="279"/>
                  <a:pt x="154" y="270"/>
                  <a:pt x="156" y="266"/>
                </a:cubicBezTo>
                <a:cubicBezTo>
                  <a:pt x="158" y="262"/>
                  <a:pt x="162" y="264"/>
                  <a:pt x="164" y="261"/>
                </a:cubicBezTo>
                <a:cubicBezTo>
                  <a:pt x="166" y="259"/>
                  <a:pt x="169" y="256"/>
                  <a:pt x="171" y="255"/>
                </a:cubicBezTo>
                <a:cubicBezTo>
                  <a:pt x="173" y="254"/>
                  <a:pt x="174" y="246"/>
                  <a:pt x="181" y="243"/>
                </a:cubicBezTo>
                <a:cubicBezTo>
                  <a:pt x="188" y="240"/>
                  <a:pt x="207" y="222"/>
                  <a:pt x="215" y="216"/>
                </a:cubicBezTo>
                <a:cubicBezTo>
                  <a:pt x="223" y="209"/>
                  <a:pt x="229" y="209"/>
                  <a:pt x="232" y="209"/>
                </a:cubicBezTo>
                <a:cubicBezTo>
                  <a:pt x="235" y="209"/>
                  <a:pt x="235" y="204"/>
                  <a:pt x="236" y="200"/>
                </a:cubicBezTo>
                <a:cubicBezTo>
                  <a:pt x="236" y="195"/>
                  <a:pt x="235" y="190"/>
                  <a:pt x="237" y="189"/>
                </a:cubicBezTo>
                <a:cubicBezTo>
                  <a:pt x="240" y="188"/>
                  <a:pt x="247" y="186"/>
                  <a:pt x="250" y="185"/>
                </a:cubicBezTo>
                <a:cubicBezTo>
                  <a:pt x="252" y="184"/>
                  <a:pt x="257" y="187"/>
                  <a:pt x="259" y="187"/>
                </a:cubicBezTo>
                <a:cubicBezTo>
                  <a:pt x="260" y="187"/>
                  <a:pt x="262" y="186"/>
                  <a:pt x="265" y="185"/>
                </a:cubicBezTo>
                <a:cubicBezTo>
                  <a:pt x="265" y="181"/>
                  <a:pt x="265" y="178"/>
                  <a:pt x="265" y="175"/>
                </a:cubicBezTo>
                <a:cubicBezTo>
                  <a:pt x="264" y="170"/>
                  <a:pt x="260" y="165"/>
                  <a:pt x="260" y="162"/>
                </a:cubicBezTo>
                <a:cubicBezTo>
                  <a:pt x="260" y="159"/>
                  <a:pt x="260" y="145"/>
                  <a:pt x="260" y="141"/>
                </a:cubicBezTo>
                <a:cubicBezTo>
                  <a:pt x="260" y="137"/>
                  <a:pt x="252" y="127"/>
                  <a:pt x="251" y="124"/>
                </a:cubicBezTo>
                <a:cubicBezTo>
                  <a:pt x="250" y="120"/>
                  <a:pt x="259" y="118"/>
                  <a:pt x="260" y="117"/>
                </a:cubicBezTo>
                <a:cubicBezTo>
                  <a:pt x="261" y="116"/>
                  <a:pt x="265" y="120"/>
                  <a:pt x="267" y="123"/>
                </a:cubicBezTo>
                <a:cubicBezTo>
                  <a:pt x="270" y="125"/>
                  <a:pt x="273" y="131"/>
                  <a:pt x="273" y="135"/>
                </a:cubicBezTo>
                <a:cubicBezTo>
                  <a:pt x="273" y="138"/>
                  <a:pt x="298" y="136"/>
                  <a:pt x="303" y="138"/>
                </a:cubicBezTo>
                <a:cubicBezTo>
                  <a:pt x="307" y="141"/>
                  <a:pt x="292" y="151"/>
                  <a:pt x="290" y="154"/>
                </a:cubicBezTo>
                <a:cubicBezTo>
                  <a:pt x="288" y="158"/>
                  <a:pt x="299" y="161"/>
                  <a:pt x="303" y="165"/>
                </a:cubicBezTo>
                <a:cubicBezTo>
                  <a:pt x="305" y="167"/>
                  <a:pt x="306" y="169"/>
                  <a:pt x="308" y="171"/>
                </a:cubicBezTo>
                <a:cubicBezTo>
                  <a:pt x="308" y="171"/>
                  <a:pt x="308" y="171"/>
                  <a:pt x="308" y="171"/>
                </a:cubicBezTo>
                <a:cubicBezTo>
                  <a:pt x="309" y="169"/>
                  <a:pt x="314" y="167"/>
                  <a:pt x="316" y="164"/>
                </a:cubicBezTo>
                <a:cubicBezTo>
                  <a:pt x="318" y="161"/>
                  <a:pt x="315" y="158"/>
                  <a:pt x="320" y="155"/>
                </a:cubicBezTo>
                <a:cubicBezTo>
                  <a:pt x="325" y="152"/>
                  <a:pt x="327" y="152"/>
                  <a:pt x="329" y="149"/>
                </a:cubicBezTo>
                <a:cubicBezTo>
                  <a:pt x="331" y="145"/>
                  <a:pt x="343" y="114"/>
                  <a:pt x="350" y="110"/>
                </a:cubicBezTo>
                <a:cubicBezTo>
                  <a:pt x="357" y="106"/>
                  <a:pt x="366" y="110"/>
                  <a:pt x="366" y="105"/>
                </a:cubicBezTo>
                <a:cubicBezTo>
                  <a:pt x="366" y="102"/>
                  <a:pt x="365" y="95"/>
                  <a:pt x="366" y="8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ktangel 69"/>
          <p:cNvSpPr/>
          <p:nvPr userDrawn="1"/>
        </p:nvSpPr>
        <p:spPr>
          <a:xfrm>
            <a:off x="635828" y="1263829"/>
            <a:ext cx="1955720" cy="17756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Freeform 95"/>
          <p:cNvSpPr>
            <a:spLocks/>
          </p:cNvSpPr>
          <p:nvPr userDrawn="1"/>
        </p:nvSpPr>
        <p:spPr bwMode="auto">
          <a:xfrm>
            <a:off x="863014" y="1779581"/>
            <a:ext cx="1494038" cy="799928"/>
          </a:xfrm>
          <a:custGeom>
            <a:avLst/>
            <a:gdLst>
              <a:gd name="T0" fmla="*/ 724 w 736"/>
              <a:gd name="T1" fmla="*/ 34 h 394"/>
              <a:gd name="T2" fmla="*/ 676 w 736"/>
              <a:gd name="T3" fmla="*/ 75 h 394"/>
              <a:gd name="T4" fmla="*/ 619 w 736"/>
              <a:gd name="T5" fmla="*/ 100 h 394"/>
              <a:gd name="T6" fmla="*/ 593 w 736"/>
              <a:gd name="T7" fmla="*/ 105 h 394"/>
              <a:gd name="T8" fmla="*/ 560 w 736"/>
              <a:gd name="T9" fmla="*/ 127 h 394"/>
              <a:gd name="T10" fmla="*/ 534 w 736"/>
              <a:gd name="T11" fmla="*/ 132 h 394"/>
              <a:gd name="T12" fmla="*/ 536 w 736"/>
              <a:gd name="T13" fmla="*/ 120 h 394"/>
              <a:gd name="T14" fmla="*/ 539 w 736"/>
              <a:gd name="T15" fmla="*/ 100 h 394"/>
              <a:gd name="T16" fmla="*/ 522 w 736"/>
              <a:gd name="T17" fmla="*/ 93 h 394"/>
              <a:gd name="T18" fmla="*/ 520 w 736"/>
              <a:gd name="T19" fmla="*/ 66 h 394"/>
              <a:gd name="T20" fmla="*/ 507 w 736"/>
              <a:gd name="T21" fmla="*/ 61 h 394"/>
              <a:gd name="T22" fmla="*/ 493 w 736"/>
              <a:gd name="T23" fmla="*/ 78 h 394"/>
              <a:gd name="T24" fmla="*/ 486 w 736"/>
              <a:gd name="T25" fmla="*/ 127 h 394"/>
              <a:gd name="T26" fmla="*/ 470 w 736"/>
              <a:gd name="T27" fmla="*/ 107 h 394"/>
              <a:gd name="T28" fmla="*/ 470 w 736"/>
              <a:gd name="T29" fmla="*/ 80 h 394"/>
              <a:gd name="T30" fmla="*/ 486 w 736"/>
              <a:gd name="T31" fmla="*/ 59 h 394"/>
              <a:gd name="T32" fmla="*/ 507 w 736"/>
              <a:gd name="T33" fmla="*/ 55 h 394"/>
              <a:gd name="T34" fmla="*/ 505 w 736"/>
              <a:gd name="T35" fmla="*/ 49 h 394"/>
              <a:gd name="T36" fmla="*/ 488 w 736"/>
              <a:gd name="T37" fmla="*/ 47 h 394"/>
              <a:gd name="T38" fmla="*/ 464 w 736"/>
              <a:gd name="T39" fmla="*/ 39 h 394"/>
              <a:gd name="T40" fmla="*/ 445 w 736"/>
              <a:gd name="T41" fmla="*/ 41 h 394"/>
              <a:gd name="T42" fmla="*/ 416 w 736"/>
              <a:gd name="T43" fmla="*/ 41 h 394"/>
              <a:gd name="T44" fmla="*/ 454 w 736"/>
              <a:gd name="T45" fmla="*/ 17 h 394"/>
              <a:gd name="T46" fmla="*/ 436 w 736"/>
              <a:gd name="T47" fmla="*/ 12 h 394"/>
              <a:gd name="T48" fmla="*/ 374 w 736"/>
              <a:gd name="T49" fmla="*/ 0 h 394"/>
              <a:gd name="T50" fmla="*/ 28 w 736"/>
              <a:gd name="T51" fmla="*/ 14 h 394"/>
              <a:gd name="T52" fmla="*/ 4 w 736"/>
              <a:gd name="T53" fmla="*/ 14 h 394"/>
              <a:gd name="T54" fmla="*/ 8 w 736"/>
              <a:gd name="T55" fmla="*/ 78 h 394"/>
              <a:gd name="T56" fmla="*/ 7 w 736"/>
              <a:gd name="T57" fmla="*/ 131 h 394"/>
              <a:gd name="T58" fmla="*/ 19 w 736"/>
              <a:gd name="T59" fmla="*/ 184 h 394"/>
              <a:gd name="T60" fmla="*/ 46 w 736"/>
              <a:gd name="T61" fmla="*/ 232 h 394"/>
              <a:gd name="T62" fmla="*/ 84 w 736"/>
              <a:gd name="T63" fmla="*/ 254 h 394"/>
              <a:gd name="T64" fmla="*/ 129 w 736"/>
              <a:gd name="T65" fmla="*/ 276 h 394"/>
              <a:gd name="T66" fmla="*/ 212 w 736"/>
              <a:gd name="T67" fmla="*/ 292 h 394"/>
              <a:gd name="T68" fmla="*/ 256 w 736"/>
              <a:gd name="T69" fmla="*/ 317 h 394"/>
              <a:gd name="T70" fmla="*/ 305 w 736"/>
              <a:gd name="T71" fmla="*/ 330 h 394"/>
              <a:gd name="T72" fmla="*/ 353 w 736"/>
              <a:gd name="T73" fmla="*/ 374 h 394"/>
              <a:gd name="T74" fmla="*/ 356 w 736"/>
              <a:gd name="T75" fmla="*/ 346 h 394"/>
              <a:gd name="T76" fmla="*/ 385 w 736"/>
              <a:gd name="T77" fmla="*/ 323 h 394"/>
              <a:gd name="T78" fmla="*/ 421 w 736"/>
              <a:gd name="T79" fmla="*/ 322 h 394"/>
              <a:gd name="T80" fmla="*/ 448 w 736"/>
              <a:gd name="T81" fmla="*/ 322 h 394"/>
              <a:gd name="T82" fmla="*/ 476 w 736"/>
              <a:gd name="T83" fmla="*/ 314 h 394"/>
              <a:gd name="T84" fmla="*/ 507 w 736"/>
              <a:gd name="T85" fmla="*/ 320 h 394"/>
              <a:gd name="T86" fmla="*/ 533 w 736"/>
              <a:gd name="T87" fmla="*/ 329 h 394"/>
              <a:gd name="T88" fmla="*/ 546 w 736"/>
              <a:gd name="T89" fmla="*/ 362 h 394"/>
              <a:gd name="T90" fmla="*/ 567 w 736"/>
              <a:gd name="T91" fmla="*/ 390 h 394"/>
              <a:gd name="T92" fmla="*/ 551 w 736"/>
              <a:gd name="T93" fmla="*/ 307 h 394"/>
              <a:gd name="T94" fmla="*/ 578 w 736"/>
              <a:gd name="T95" fmla="*/ 275 h 394"/>
              <a:gd name="T96" fmla="*/ 608 w 736"/>
              <a:gd name="T97" fmla="*/ 247 h 394"/>
              <a:gd name="T98" fmla="*/ 624 w 736"/>
              <a:gd name="T99" fmla="*/ 232 h 394"/>
              <a:gd name="T100" fmla="*/ 618 w 736"/>
              <a:gd name="T101" fmla="*/ 198 h 394"/>
              <a:gd name="T102" fmla="*/ 624 w 736"/>
              <a:gd name="T103" fmla="*/ 205 h 394"/>
              <a:gd name="T104" fmla="*/ 632 w 736"/>
              <a:gd name="T105" fmla="*/ 176 h 394"/>
              <a:gd name="T106" fmla="*/ 649 w 736"/>
              <a:gd name="T107" fmla="*/ 151 h 394"/>
              <a:gd name="T108" fmla="*/ 672 w 736"/>
              <a:gd name="T109" fmla="*/ 146 h 394"/>
              <a:gd name="T110" fmla="*/ 689 w 736"/>
              <a:gd name="T111" fmla="*/ 128 h 394"/>
              <a:gd name="T112" fmla="*/ 711 w 736"/>
              <a:gd name="T113" fmla="*/ 92 h 394"/>
              <a:gd name="T114" fmla="*/ 735 w 736"/>
              <a:gd name="T115" fmla="*/ 7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6" h="394">
                <a:moveTo>
                  <a:pt x="729" y="67"/>
                </a:moveTo>
                <a:cubicBezTo>
                  <a:pt x="730" y="64"/>
                  <a:pt x="732" y="60"/>
                  <a:pt x="729" y="56"/>
                </a:cubicBezTo>
                <a:cubicBezTo>
                  <a:pt x="725" y="51"/>
                  <a:pt x="728" y="35"/>
                  <a:pt x="724" y="34"/>
                </a:cubicBezTo>
                <a:cubicBezTo>
                  <a:pt x="719" y="33"/>
                  <a:pt x="709" y="32"/>
                  <a:pt x="706" y="34"/>
                </a:cubicBezTo>
                <a:cubicBezTo>
                  <a:pt x="702" y="36"/>
                  <a:pt x="693" y="47"/>
                  <a:pt x="693" y="52"/>
                </a:cubicBezTo>
                <a:cubicBezTo>
                  <a:pt x="693" y="56"/>
                  <a:pt x="679" y="74"/>
                  <a:pt x="676" y="75"/>
                </a:cubicBezTo>
                <a:cubicBezTo>
                  <a:pt x="672" y="76"/>
                  <a:pt x="649" y="76"/>
                  <a:pt x="642" y="76"/>
                </a:cubicBezTo>
                <a:cubicBezTo>
                  <a:pt x="638" y="76"/>
                  <a:pt x="624" y="85"/>
                  <a:pt x="616" y="91"/>
                </a:cubicBezTo>
                <a:cubicBezTo>
                  <a:pt x="618" y="93"/>
                  <a:pt x="620" y="98"/>
                  <a:pt x="619" y="100"/>
                </a:cubicBezTo>
                <a:cubicBezTo>
                  <a:pt x="618" y="103"/>
                  <a:pt x="616" y="106"/>
                  <a:pt x="611" y="108"/>
                </a:cubicBezTo>
                <a:cubicBezTo>
                  <a:pt x="609" y="108"/>
                  <a:pt x="603" y="108"/>
                  <a:pt x="599" y="107"/>
                </a:cubicBezTo>
                <a:cubicBezTo>
                  <a:pt x="597" y="106"/>
                  <a:pt x="595" y="105"/>
                  <a:pt x="593" y="105"/>
                </a:cubicBezTo>
                <a:cubicBezTo>
                  <a:pt x="587" y="109"/>
                  <a:pt x="581" y="112"/>
                  <a:pt x="577" y="114"/>
                </a:cubicBezTo>
                <a:cubicBezTo>
                  <a:pt x="579" y="114"/>
                  <a:pt x="583" y="116"/>
                  <a:pt x="583" y="117"/>
                </a:cubicBezTo>
                <a:cubicBezTo>
                  <a:pt x="581" y="121"/>
                  <a:pt x="565" y="125"/>
                  <a:pt x="560" y="127"/>
                </a:cubicBezTo>
                <a:cubicBezTo>
                  <a:pt x="556" y="129"/>
                  <a:pt x="540" y="139"/>
                  <a:pt x="537" y="138"/>
                </a:cubicBezTo>
                <a:cubicBezTo>
                  <a:pt x="534" y="137"/>
                  <a:pt x="532" y="136"/>
                  <a:pt x="532" y="134"/>
                </a:cubicBezTo>
                <a:cubicBezTo>
                  <a:pt x="531" y="133"/>
                  <a:pt x="533" y="132"/>
                  <a:pt x="534" y="132"/>
                </a:cubicBezTo>
                <a:cubicBezTo>
                  <a:pt x="535" y="132"/>
                  <a:pt x="536" y="129"/>
                  <a:pt x="535" y="125"/>
                </a:cubicBezTo>
                <a:cubicBezTo>
                  <a:pt x="534" y="121"/>
                  <a:pt x="533" y="121"/>
                  <a:pt x="535" y="120"/>
                </a:cubicBezTo>
                <a:cubicBezTo>
                  <a:pt x="535" y="120"/>
                  <a:pt x="536" y="120"/>
                  <a:pt x="536" y="120"/>
                </a:cubicBezTo>
                <a:cubicBezTo>
                  <a:pt x="536" y="117"/>
                  <a:pt x="537" y="114"/>
                  <a:pt x="539" y="111"/>
                </a:cubicBezTo>
                <a:cubicBezTo>
                  <a:pt x="539" y="110"/>
                  <a:pt x="540" y="109"/>
                  <a:pt x="540" y="109"/>
                </a:cubicBezTo>
                <a:cubicBezTo>
                  <a:pt x="539" y="107"/>
                  <a:pt x="539" y="105"/>
                  <a:pt x="539" y="100"/>
                </a:cubicBezTo>
                <a:cubicBezTo>
                  <a:pt x="538" y="94"/>
                  <a:pt x="534" y="92"/>
                  <a:pt x="532" y="93"/>
                </a:cubicBezTo>
                <a:cubicBezTo>
                  <a:pt x="530" y="93"/>
                  <a:pt x="525" y="101"/>
                  <a:pt x="523" y="101"/>
                </a:cubicBezTo>
                <a:cubicBezTo>
                  <a:pt x="522" y="101"/>
                  <a:pt x="520" y="94"/>
                  <a:pt x="522" y="93"/>
                </a:cubicBezTo>
                <a:cubicBezTo>
                  <a:pt x="524" y="91"/>
                  <a:pt x="527" y="89"/>
                  <a:pt x="527" y="86"/>
                </a:cubicBezTo>
                <a:cubicBezTo>
                  <a:pt x="528" y="84"/>
                  <a:pt x="526" y="72"/>
                  <a:pt x="525" y="70"/>
                </a:cubicBezTo>
                <a:cubicBezTo>
                  <a:pt x="524" y="68"/>
                  <a:pt x="521" y="65"/>
                  <a:pt x="520" y="66"/>
                </a:cubicBezTo>
                <a:cubicBezTo>
                  <a:pt x="519" y="68"/>
                  <a:pt x="519" y="65"/>
                  <a:pt x="517" y="64"/>
                </a:cubicBezTo>
                <a:cubicBezTo>
                  <a:pt x="514" y="62"/>
                  <a:pt x="515" y="59"/>
                  <a:pt x="513" y="59"/>
                </a:cubicBezTo>
                <a:cubicBezTo>
                  <a:pt x="511" y="59"/>
                  <a:pt x="510" y="59"/>
                  <a:pt x="507" y="61"/>
                </a:cubicBezTo>
                <a:cubicBezTo>
                  <a:pt x="505" y="63"/>
                  <a:pt x="505" y="67"/>
                  <a:pt x="504" y="69"/>
                </a:cubicBezTo>
                <a:cubicBezTo>
                  <a:pt x="502" y="71"/>
                  <a:pt x="502" y="72"/>
                  <a:pt x="499" y="73"/>
                </a:cubicBezTo>
                <a:cubicBezTo>
                  <a:pt x="497" y="74"/>
                  <a:pt x="494" y="76"/>
                  <a:pt x="493" y="78"/>
                </a:cubicBezTo>
                <a:cubicBezTo>
                  <a:pt x="491" y="81"/>
                  <a:pt x="488" y="91"/>
                  <a:pt x="487" y="96"/>
                </a:cubicBezTo>
                <a:cubicBezTo>
                  <a:pt x="485" y="100"/>
                  <a:pt x="487" y="106"/>
                  <a:pt x="488" y="109"/>
                </a:cubicBezTo>
                <a:cubicBezTo>
                  <a:pt x="490" y="112"/>
                  <a:pt x="488" y="124"/>
                  <a:pt x="486" y="127"/>
                </a:cubicBezTo>
                <a:cubicBezTo>
                  <a:pt x="484" y="130"/>
                  <a:pt x="483" y="133"/>
                  <a:pt x="478" y="132"/>
                </a:cubicBezTo>
                <a:cubicBezTo>
                  <a:pt x="474" y="132"/>
                  <a:pt x="473" y="132"/>
                  <a:pt x="472" y="126"/>
                </a:cubicBezTo>
                <a:cubicBezTo>
                  <a:pt x="472" y="121"/>
                  <a:pt x="470" y="112"/>
                  <a:pt x="470" y="107"/>
                </a:cubicBezTo>
                <a:cubicBezTo>
                  <a:pt x="470" y="102"/>
                  <a:pt x="473" y="93"/>
                  <a:pt x="475" y="88"/>
                </a:cubicBezTo>
                <a:cubicBezTo>
                  <a:pt x="477" y="82"/>
                  <a:pt x="479" y="76"/>
                  <a:pt x="476" y="78"/>
                </a:cubicBezTo>
                <a:cubicBezTo>
                  <a:pt x="473" y="80"/>
                  <a:pt x="472" y="85"/>
                  <a:pt x="470" y="80"/>
                </a:cubicBezTo>
                <a:cubicBezTo>
                  <a:pt x="469" y="75"/>
                  <a:pt x="476" y="69"/>
                  <a:pt x="477" y="66"/>
                </a:cubicBezTo>
                <a:cubicBezTo>
                  <a:pt x="478" y="63"/>
                  <a:pt x="480" y="57"/>
                  <a:pt x="482" y="58"/>
                </a:cubicBezTo>
                <a:cubicBezTo>
                  <a:pt x="484" y="60"/>
                  <a:pt x="484" y="60"/>
                  <a:pt x="486" y="59"/>
                </a:cubicBezTo>
                <a:cubicBezTo>
                  <a:pt x="488" y="57"/>
                  <a:pt x="490" y="57"/>
                  <a:pt x="493" y="57"/>
                </a:cubicBezTo>
                <a:cubicBezTo>
                  <a:pt x="497" y="57"/>
                  <a:pt x="500" y="57"/>
                  <a:pt x="501" y="56"/>
                </a:cubicBezTo>
                <a:cubicBezTo>
                  <a:pt x="502" y="55"/>
                  <a:pt x="503" y="55"/>
                  <a:pt x="507" y="55"/>
                </a:cubicBezTo>
                <a:cubicBezTo>
                  <a:pt x="510" y="55"/>
                  <a:pt x="514" y="55"/>
                  <a:pt x="514" y="54"/>
                </a:cubicBezTo>
                <a:cubicBezTo>
                  <a:pt x="515" y="53"/>
                  <a:pt x="516" y="50"/>
                  <a:pt x="514" y="50"/>
                </a:cubicBezTo>
                <a:cubicBezTo>
                  <a:pt x="512" y="50"/>
                  <a:pt x="507" y="51"/>
                  <a:pt x="505" y="49"/>
                </a:cubicBezTo>
                <a:cubicBezTo>
                  <a:pt x="504" y="48"/>
                  <a:pt x="505" y="45"/>
                  <a:pt x="502" y="45"/>
                </a:cubicBezTo>
                <a:cubicBezTo>
                  <a:pt x="499" y="45"/>
                  <a:pt x="501" y="44"/>
                  <a:pt x="497" y="44"/>
                </a:cubicBezTo>
                <a:cubicBezTo>
                  <a:pt x="493" y="44"/>
                  <a:pt x="492" y="47"/>
                  <a:pt x="488" y="47"/>
                </a:cubicBezTo>
                <a:cubicBezTo>
                  <a:pt x="485" y="46"/>
                  <a:pt x="482" y="43"/>
                  <a:pt x="480" y="43"/>
                </a:cubicBezTo>
                <a:cubicBezTo>
                  <a:pt x="478" y="44"/>
                  <a:pt x="476" y="42"/>
                  <a:pt x="473" y="42"/>
                </a:cubicBezTo>
                <a:cubicBezTo>
                  <a:pt x="469" y="41"/>
                  <a:pt x="461" y="42"/>
                  <a:pt x="464" y="39"/>
                </a:cubicBezTo>
                <a:cubicBezTo>
                  <a:pt x="466" y="35"/>
                  <a:pt x="470" y="31"/>
                  <a:pt x="467" y="31"/>
                </a:cubicBezTo>
                <a:cubicBezTo>
                  <a:pt x="464" y="31"/>
                  <a:pt x="459" y="34"/>
                  <a:pt x="457" y="37"/>
                </a:cubicBezTo>
                <a:cubicBezTo>
                  <a:pt x="454" y="40"/>
                  <a:pt x="449" y="41"/>
                  <a:pt x="445" y="41"/>
                </a:cubicBezTo>
                <a:cubicBezTo>
                  <a:pt x="442" y="42"/>
                  <a:pt x="437" y="47"/>
                  <a:pt x="435" y="45"/>
                </a:cubicBezTo>
                <a:cubicBezTo>
                  <a:pt x="433" y="43"/>
                  <a:pt x="432" y="39"/>
                  <a:pt x="429" y="40"/>
                </a:cubicBezTo>
                <a:cubicBezTo>
                  <a:pt x="427" y="41"/>
                  <a:pt x="416" y="43"/>
                  <a:pt x="416" y="41"/>
                </a:cubicBezTo>
                <a:cubicBezTo>
                  <a:pt x="417" y="39"/>
                  <a:pt x="420" y="40"/>
                  <a:pt x="424" y="35"/>
                </a:cubicBezTo>
                <a:cubicBezTo>
                  <a:pt x="428" y="30"/>
                  <a:pt x="426" y="29"/>
                  <a:pt x="431" y="27"/>
                </a:cubicBezTo>
                <a:cubicBezTo>
                  <a:pt x="435" y="26"/>
                  <a:pt x="452" y="19"/>
                  <a:pt x="454" y="17"/>
                </a:cubicBezTo>
                <a:cubicBezTo>
                  <a:pt x="455" y="17"/>
                  <a:pt x="456" y="16"/>
                  <a:pt x="456" y="15"/>
                </a:cubicBezTo>
                <a:cubicBezTo>
                  <a:pt x="453" y="16"/>
                  <a:pt x="449" y="17"/>
                  <a:pt x="446" y="17"/>
                </a:cubicBezTo>
                <a:cubicBezTo>
                  <a:pt x="440" y="16"/>
                  <a:pt x="441" y="12"/>
                  <a:pt x="436" y="12"/>
                </a:cubicBezTo>
                <a:cubicBezTo>
                  <a:pt x="430" y="13"/>
                  <a:pt x="428" y="20"/>
                  <a:pt x="422" y="17"/>
                </a:cubicBezTo>
                <a:cubicBezTo>
                  <a:pt x="416" y="14"/>
                  <a:pt x="408" y="11"/>
                  <a:pt x="402" y="11"/>
                </a:cubicBezTo>
                <a:cubicBezTo>
                  <a:pt x="397" y="11"/>
                  <a:pt x="383" y="0"/>
                  <a:pt x="374" y="0"/>
                </a:cubicBezTo>
                <a:cubicBezTo>
                  <a:pt x="366" y="0"/>
                  <a:pt x="79" y="0"/>
                  <a:pt x="25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5"/>
                  <a:pt x="28" y="11"/>
                  <a:pt x="28" y="14"/>
                </a:cubicBezTo>
                <a:cubicBezTo>
                  <a:pt x="29" y="16"/>
                  <a:pt x="30" y="23"/>
                  <a:pt x="28" y="21"/>
                </a:cubicBezTo>
                <a:cubicBezTo>
                  <a:pt x="26" y="20"/>
                  <a:pt x="22" y="14"/>
                  <a:pt x="19" y="15"/>
                </a:cubicBezTo>
                <a:cubicBezTo>
                  <a:pt x="17" y="16"/>
                  <a:pt x="8" y="16"/>
                  <a:pt x="4" y="14"/>
                </a:cubicBezTo>
                <a:cubicBezTo>
                  <a:pt x="1" y="12"/>
                  <a:pt x="0" y="15"/>
                  <a:pt x="3" y="20"/>
                </a:cubicBezTo>
                <a:cubicBezTo>
                  <a:pt x="5" y="24"/>
                  <a:pt x="10" y="39"/>
                  <a:pt x="8" y="48"/>
                </a:cubicBezTo>
                <a:cubicBezTo>
                  <a:pt x="7" y="57"/>
                  <a:pt x="9" y="74"/>
                  <a:pt x="8" y="78"/>
                </a:cubicBezTo>
                <a:cubicBezTo>
                  <a:pt x="7" y="82"/>
                  <a:pt x="6" y="102"/>
                  <a:pt x="4" y="105"/>
                </a:cubicBezTo>
                <a:cubicBezTo>
                  <a:pt x="2" y="109"/>
                  <a:pt x="4" y="115"/>
                  <a:pt x="6" y="119"/>
                </a:cubicBezTo>
                <a:cubicBezTo>
                  <a:pt x="8" y="123"/>
                  <a:pt x="7" y="124"/>
                  <a:pt x="7" y="131"/>
                </a:cubicBezTo>
                <a:cubicBezTo>
                  <a:pt x="6" y="138"/>
                  <a:pt x="6" y="151"/>
                  <a:pt x="8" y="155"/>
                </a:cubicBezTo>
                <a:cubicBezTo>
                  <a:pt x="10" y="159"/>
                  <a:pt x="16" y="165"/>
                  <a:pt x="16" y="171"/>
                </a:cubicBezTo>
                <a:cubicBezTo>
                  <a:pt x="16" y="176"/>
                  <a:pt x="17" y="180"/>
                  <a:pt x="19" y="184"/>
                </a:cubicBezTo>
                <a:cubicBezTo>
                  <a:pt x="22" y="187"/>
                  <a:pt x="27" y="193"/>
                  <a:pt x="30" y="199"/>
                </a:cubicBezTo>
                <a:cubicBezTo>
                  <a:pt x="32" y="205"/>
                  <a:pt x="32" y="209"/>
                  <a:pt x="36" y="212"/>
                </a:cubicBezTo>
                <a:cubicBezTo>
                  <a:pt x="41" y="216"/>
                  <a:pt x="42" y="225"/>
                  <a:pt x="46" y="232"/>
                </a:cubicBezTo>
                <a:cubicBezTo>
                  <a:pt x="51" y="238"/>
                  <a:pt x="55" y="241"/>
                  <a:pt x="57" y="245"/>
                </a:cubicBezTo>
                <a:cubicBezTo>
                  <a:pt x="58" y="248"/>
                  <a:pt x="66" y="247"/>
                  <a:pt x="70" y="250"/>
                </a:cubicBezTo>
                <a:cubicBezTo>
                  <a:pt x="75" y="252"/>
                  <a:pt x="80" y="252"/>
                  <a:pt x="84" y="254"/>
                </a:cubicBezTo>
                <a:cubicBezTo>
                  <a:pt x="88" y="255"/>
                  <a:pt x="88" y="258"/>
                  <a:pt x="90" y="261"/>
                </a:cubicBezTo>
                <a:cubicBezTo>
                  <a:pt x="92" y="263"/>
                  <a:pt x="97" y="273"/>
                  <a:pt x="101" y="282"/>
                </a:cubicBezTo>
                <a:cubicBezTo>
                  <a:pt x="129" y="276"/>
                  <a:pt x="129" y="276"/>
                  <a:pt x="129" y="276"/>
                </a:cubicBezTo>
                <a:cubicBezTo>
                  <a:pt x="176" y="299"/>
                  <a:pt x="176" y="299"/>
                  <a:pt x="176" y="299"/>
                </a:cubicBezTo>
                <a:cubicBezTo>
                  <a:pt x="209" y="299"/>
                  <a:pt x="209" y="299"/>
                  <a:pt x="209" y="299"/>
                </a:cubicBezTo>
                <a:cubicBezTo>
                  <a:pt x="212" y="292"/>
                  <a:pt x="212" y="292"/>
                  <a:pt x="212" y="292"/>
                </a:cubicBezTo>
                <a:cubicBezTo>
                  <a:pt x="232" y="292"/>
                  <a:pt x="232" y="292"/>
                  <a:pt x="232" y="292"/>
                </a:cubicBezTo>
                <a:cubicBezTo>
                  <a:pt x="232" y="292"/>
                  <a:pt x="235" y="295"/>
                  <a:pt x="240" y="299"/>
                </a:cubicBezTo>
                <a:cubicBezTo>
                  <a:pt x="245" y="302"/>
                  <a:pt x="251" y="311"/>
                  <a:pt x="256" y="317"/>
                </a:cubicBezTo>
                <a:cubicBezTo>
                  <a:pt x="261" y="324"/>
                  <a:pt x="277" y="332"/>
                  <a:pt x="279" y="332"/>
                </a:cubicBezTo>
                <a:cubicBezTo>
                  <a:pt x="280" y="332"/>
                  <a:pt x="282" y="323"/>
                  <a:pt x="284" y="322"/>
                </a:cubicBezTo>
                <a:cubicBezTo>
                  <a:pt x="286" y="321"/>
                  <a:pt x="300" y="326"/>
                  <a:pt x="305" y="330"/>
                </a:cubicBezTo>
                <a:cubicBezTo>
                  <a:pt x="310" y="334"/>
                  <a:pt x="313" y="345"/>
                  <a:pt x="317" y="349"/>
                </a:cubicBezTo>
                <a:cubicBezTo>
                  <a:pt x="322" y="353"/>
                  <a:pt x="324" y="361"/>
                  <a:pt x="327" y="365"/>
                </a:cubicBezTo>
                <a:cubicBezTo>
                  <a:pt x="328" y="367"/>
                  <a:pt x="341" y="371"/>
                  <a:pt x="353" y="374"/>
                </a:cubicBezTo>
                <a:cubicBezTo>
                  <a:pt x="353" y="370"/>
                  <a:pt x="353" y="365"/>
                  <a:pt x="352" y="363"/>
                </a:cubicBezTo>
                <a:cubicBezTo>
                  <a:pt x="351" y="357"/>
                  <a:pt x="354" y="352"/>
                  <a:pt x="354" y="350"/>
                </a:cubicBezTo>
                <a:cubicBezTo>
                  <a:pt x="353" y="348"/>
                  <a:pt x="350" y="347"/>
                  <a:pt x="356" y="346"/>
                </a:cubicBezTo>
                <a:cubicBezTo>
                  <a:pt x="362" y="344"/>
                  <a:pt x="361" y="339"/>
                  <a:pt x="365" y="337"/>
                </a:cubicBezTo>
                <a:cubicBezTo>
                  <a:pt x="369" y="335"/>
                  <a:pt x="378" y="331"/>
                  <a:pt x="381" y="327"/>
                </a:cubicBezTo>
                <a:cubicBezTo>
                  <a:pt x="383" y="324"/>
                  <a:pt x="379" y="320"/>
                  <a:pt x="385" y="323"/>
                </a:cubicBezTo>
                <a:cubicBezTo>
                  <a:pt x="391" y="326"/>
                  <a:pt x="392" y="325"/>
                  <a:pt x="396" y="324"/>
                </a:cubicBezTo>
                <a:cubicBezTo>
                  <a:pt x="400" y="323"/>
                  <a:pt x="410" y="323"/>
                  <a:pt x="412" y="323"/>
                </a:cubicBezTo>
                <a:cubicBezTo>
                  <a:pt x="415" y="322"/>
                  <a:pt x="420" y="321"/>
                  <a:pt x="421" y="322"/>
                </a:cubicBezTo>
                <a:cubicBezTo>
                  <a:pt x="421" y="323"/>
                  <a:pt x="428" y="324"/>
                  <a:pt x="429" y="326"/>
                </a:cubicBezTo>
                <a:cubicBezTo>
                  <a:pt x="430" y="328"/>
                  <a:pt x="434" y="332"/>
                  <a:pt x="437" y="329"/>
                </a:cubicBezTo>
                <a:cubicBezTo>
                  <a:pt x="440" y="326"/>
                  <a:pt x="441" y="325"/>
                  <a:pt x="448" y="322"/>
                </a:cubicBezTo>
                <a:cubicBezTo>
                  <a:pt x="455" y="318"/>
                  <a:pt x="456" y="314"/>
                  <a:pt x="462" y="314"/>
                </a:cubicBezTo>
                <a:cubicBezTo>
                  <a:pt x="467" y="314"/>
                  <a:pt x="469" y="313"/>
                  <a:pt x="471" y="312"/>
                </a:cubicBezTo>
                <a:cubicBezTo>
                  <a:pt x="473" y="311"/>
                  <a:pt x="470" y="315"/>
                  <a:pt x="476" y="314"/>
                </a:cubicBezTo>
                <a:cubicBezTo>
                  <a:pt x="481" y="312"/>
                  <a:pt x="480" y="310"/>
                  <a:pt x="486" y="313"/>
                </a:cubicBezTo>
                <a:cubicBezTo>
                  <a:pt x="491" y="316"/>
                  <a:pt x="492" y="312"/>
                  <a:pt x="494" y="313"/>
                </a:cubicBezTo>
                <a:cubicBezTo>
                  <a:pt x="497" y="314"/>
                  <a:pt x="503" y="320"/>
                  <a:pt x="507" y="320"/>
                </a:cubicBezTo>
                <a:cubicBezTo>
                  <a:pt x="511" y="320"/>
                  <a:pt x="514" y="320"/>
                  <a:pt x="516" y="318"/>
                </a:cubicBezTo>
                <a:cubicBezTo>
                  <a:pt x="518" y="315"/>
                  <a:pt x="518" y="311"/>
                  <a:pt x="522" y="316"/>
                </a:cubicBezTo>
                <a:cubicBezTo>
                  <a:pt x="527" y="321"/>
                  <a:pt x="529" y="327"/>
                  <a:pt x="533" y="329"/>
                </a:cubicBezTo>
                <a:cubicBezTo>
                  <a:pt x="536" y="331"/>
                  <a:pt x="538" y="347"/>
                  <a:pt x="537" y="350"/>
                </a:cubicBezTo>
                <a:cubicBezTo>
                  <a:pt x="537" y="353"/>
                  <a:pt x="542" y="365"/>
                  <a:pt x="543" y="364"/>
                </a:cubicBezTo>
                <a:cubicBezTo>
                  <a:pt x="544" y="363"/>
                  <a:pt x="544" y="359"/>
                  <a:pt x="546" y="362"/>
                </a:cubicBezTo>
                <a:cubicBezTo>
                  <a:pt x="548" y="365"/>
                  <a:pt x="549" y="372"/>
                  <a:pt x="552" y="376"/>
                </a:cubicBezTo>
                <a:cubicBezTo>
                  <a:pt x="556" y="380"/>
                  <a:pt x="558" y="381"/>
                  <a:pt x="559" y="384"/>
                </a:cubicBezTo>
                <a:cubicBezTo>
                  <a:pt x="561" y="387"/>
                  <a:pt x="565" y="394"/>
                  <a:pt x="567" y="390"/>
                </a:cubicBezTo>
                <a:cubicBezTo>
                  <a:pt x="569" y="387"/>
                  <a:pt x="569" y="372"/>
                  <a:pt x="569" y="366"/>
                </a:cubicBezTo>
                <a:cubicBezTo>
                  <a:pt x="569" y="360"/>
                  <a:pt x="564" y="340"/>
                  <a:pt x="560" y="334"/>
                </a:cubicBezTo>
                <a:cubicBezTo>
                  <a:pt x="555" y="327"/>
                  <a:pt x="548" y="318"/>
                  <a:pt x="551" y="307"/>
                </a:cubicBezTo>
                <a:cubicBezTo>
                  <a:pt x="554" y="297"/>
                  <a:pt x="555" y="291"/>
                  <a:pt x="557" y="287"/>
                </a:cubicBezTo>
                <a:cubicBezTo>
                  <a:pt x="559" y="283"/>
                  <a:pt x="567" y="281"/>
                  <a:pt x="569" y="280"/>
                </a:cubicBezTo>
                <a:cubicBezTo>
                  <a:pt x="571" y="278"/>
                  <a:pt x="574" y="278"/>
                  <a:pt x="578" y="275"/>
                </a:cubicBezTo>
                <a:cubicBezTo>
                  <a:pt x="582" y="273"/>
                  <a:pt x="585" y="262"/>
                  <a:pt x="586" y="261"/>
                </a:cubicBezTo>
                <a:cubicBezTo>
                  <a:pt x="587" y="261"/>
                  <a:pt x="593" y="262"/>
                  <a:pt x="596" y="261"/>
                </a:cubicBezTo>
                <a:cubicBezTo>
                  <a:pt x="600" y="259"/>
                  <a:pt x="605" y="249"/>
                  <a:pt x="608" y="247"/>
                </a:cubicBezTo>
                <a:cubicBezTo>
                  <a:pt x="610" y="245"/>
                  <a:pt x="617" y="247"/>
                  <a:pt x="616" y="244"/>
                </a:cubicBezTo>
                <a:cubicBezTo>
                  <a:pt x="615" y="241"/>
                  <a:pt x="616" y="236"/>
                  <a:pt x="618" y="236"/>
                </a:cubicBezTo>
                <a:cubicBezTo>
                  <a:pt x="620" y="236"/>
                  <a:pt x="624" y="233"/>
                  <a:pt x="624" y="232"/>
                </a:cubicBezTo>
                <a:cubicBezTo>
                  <a:pt x="624" y="230"/>
                  <a:pt x="624" y="220"/>
                  <a:pt x="622" y="217"/>
                </a:cubicBezTo>
                <a:cubicBezTo>
                  <a:pt x="620" y="214"/>
                  <a:pt x="615" y="209"/>
                  <a:pt x="616" y="207"/>
                </a:cubicBezTo>
                <a:cubicBezTo>
                  <a:pt x="616" y="206"/>
                  <a:pt x="619" y="201"/>
                  <a:pt x="618" y="198"/>
                </a:cubicBezTo>
                <a:cubicBezTo>
                  <a:pt x="617" y="195"/>
                  <a:pt x="619" y="191"/>
                  <a:pt x="620" y="192"/>
                </a:cubicBezTo>
                <a:cubicBezTo>
                  <a:pt x="621" y="193"/>
                  <a:pt x="625" y="197"/>
                  <a:pt x="624" y="199"/>
                </a:cubicBezTo>
                <a:cubicBezTo>
                  <a:pt x="622" y="201"/>
                  <a:pt x="622" y="208"/>
                  <a:pt x="624" y="205"/>
                </a:cubicBezTo>
                <a:cubicBezTo>
                  <a:pt x="626" y="202"/>
                  <a:pt x="630" y="201"/>
                  <a:pt x="630" y="199"/>
                </a:cubicBezTo>
                <a:cubicBezTo>
                  <a:pt x="630" y="196"/>
                  <a:pt x="632" y="187"/>
                  <a:pt x="635" y="184"/>
                </a:cubicBezTo>
                <a:cubicBezTo>
                  <a:pt x="638" y="181"/>
                  <a:pt x="630" y="178"/>
                  <a:pt x="632" y="176"/>
                </a:cubicBezTo>
                <a:cubicBezTo>
                  <a:pt x="634" y="174"/>
                  <a:pt x="636" y="176"/>
                  <a:pt x="639" y="173"/>
                </a:cubicBezTo>
                <a:cubicBezTo>
                  <a:pt x="642" y="170"/>
                  <a:pt x="649" y="161"/>
                  <a:pt x="648" y="158"/>
                </a:cubicBezTo>
                <a:cubicBezTo>
                  <a:pt x="647" y="155"/>
                  <a:pt x="645" y="153"/>
                  <a:pt x="649" y="151"/>
                </a:cubicBezTo>
                <a:cubicBezTo>
                  <a:pt x="654" y="149"/>
                  <a:pt x="659" y="150"/>
                  <a:pt x="659" y="148"/>
                </a:cubicBezTo>
                <a:cubicBezTo>
                  <a:pt x="659" y="147"/>
                  <a:pt x="661" y="144"/>
                  <a:pt x="663" y="144"/>
                </a:cubicBezTo>
                <a:cubicBezTo>
                  <a:pt x="665" y="144"/>
                  <a:pt x="668" y="147"/>
                  <a:pt x="672" y="146"/>
                </a:cubicBezTo>
                <a:cubicBezTo>
                  <a:pt x="676" y="144"/>
                  <a:pt x="684" y="136"/>
                  <a:pt x="689" y="136"/>
                </a:cubicBezTo>
                <a:cubicBezTo>
                  <a:pt x="694" y="136"/>
                  <a:pt x="698" y="136"/>
                  <a:pt x="697" y="133"/>
                </a:cubicBezTo>
                <a:cubicBezTo>
                  <a:pt x="695" y="130"/>
                  <a:pt x="692" y="131"/>
                  <a:pt x="689" y="128"/>
                </a:cubicBezTo>
                <a:cubicBezTo>
                  <a:pt x="687" y="126"/>
                  <a:pt x="690" y="119"/>
                  <a:pt x="689" y="116"/>
                </a:cubicBezTo>
                <a:cubicBezTo>
                  <a:pt x="688" y="113"/>
                  <a:pt x="692" y="104"/>
                  <a:pt x="695" y="102"/>
                </a:cubicBezTo>
                <a:cubicBezTo>
                  <a:pt x="699" y="99"/>
                  <a:pt x="708" y="95"/>
                  <a:pt x="711" y="92"/>
                </a:cubicBezTo>
                <a:cubicBezTo>
                  <a:pt x="714" y="88"/>
                  <a:pt x="715" y="88"/>
                  <a:pt x="719" y="89"/>
                </a:cubicBezTo>
                <a:cubicBezTo>
                  <a:pt x="723" y="89"/>
                  <a:pt x="736" y="80"/>
                  <a:pt x="736" y="78"/>
                </a:cubicBezTo>
                <a:cubicBezTo>
                  <a:pt x="736" y="76"/>
                  <a:pt x="730" y="74"/>
                  <a:pt x="735" y="74"/>
                </a:cubicBezTo>
                <a:cubicBezTo>
                  <a:pt x="732" y="71"/>
                  <a:pt x="729" y="68"/>
                  <a:pt x="729" y="67"/>
                </a:cubicBezTo>
                <a:close/>
              </a:path>
            </a:pathLst>
          </a:custGeom>
          <a:solidFill>
            <a:schemeClr val="accent1"/>
          </a:solidFill>
          <a:ln w="158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Rektangel 73"/>
          <p:cNvSpPr/>
          <p:nvPr userDrawn="1"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5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"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28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Freeform 21"/>
          <p:cNvSpPr>
            <a:spLocks/>
          </p:cNvSpPr>
          <p:nvPr userDrawn="1"/>
        </p:nvSpPr>
        <p:spPr bwMode="auto">
          <a:xfrm>
            <a:off x="5558860" y="4843741"/>
            <a:ext cx="128605" cy="120811"/>
          </a:xfrm>
          <a:custGeom>
            <a:avLst/>
            <a:gdLst>
              <a:gd name="T0" fmla="*/ 0 w 30"/>
              <a:gd name="T1" fmla="*/ 9 h 27"/>
              <a:gd name="T2" fmla="*/ 7 w 30"/>
              <a:gd name="T3" fmla="*/ 11 h 27"/>
              <a:gd name="T4" fmla="*/ 14 w 30"/>
              <a:gd name="T5" fmla="*/ 23 h 27"/>
              <a:gd name="T6" fmla="*/ 23 w 30"/>
              <a:gd name="T7" fmla="*/ 21 h 27"/>
              <a:gd name="T8" fmla="*/ 30 w 30"/>
              <a:gd name="T9" fmla="*/ 17 h 27"/>
              <a:gd name="T10" fmla="*/ 22 w 30"/>
              <a:gd name="T11" fmla="*/ 7 h 27"/>
              <a:gd name="T12" fmla="*/ 23 w 30"/>
              <a:gd name="T13" fmla="*/ 1 h 27"/>
              <a:gd name="T14" fmla="*/ 9 w 30"/>
              <a:gd name="T15" fmla="*/ 0 h 27"/>
              <a:gd name="T16" fmla="*/ 0 w 30"/>
              <a:gd name="T17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7">
                <a:moveTo>
                  <a:pt x="0" y="9"/>
                </a:moveTo>
                <a:cubicBezTo>
                  <a:pt x="3" y="10"/>
                  <a:pt x="6" y="11"/>
                  <a:pt x="7" y="11"/>
                </a:cubicBezTo>
                <a:cubicBezTo>
                  <a:pt x="10" y="12"/>
                  <a:pt x="11" y="19"/>
                  <a:pt x="14" y="23"/>
                </a:cubicBezTo>
                <a:cubicBezTo>
                  <a:pt x="17" y="27"/>
                  <a:pt x="20" y="22"/>
                  <a:pt x="23" y="21"/>
                </a:cubicBezTo>
                <a:cubicBezTo>
                  <a:pt x="24" y="20"/>
                  <a:pt x="27" y="18"/>
                  <a:pt x="30" y="17"/>
                </a:cubicBezTo>
                <a:cubicBezTo>
                  <a:pt x="28" y="14"/>
                  <a:pt x="24" y="10"/>
                  <a:pt x="22" y="7"/>
                </a:cubicBezTo>
                <a:cubicBezTo>
                  <a:pt x="20" y="4"/>
                  <a:pt x="22" y="3"/>
                  <a:pt x="23" y="1"/>
                </a:cubicBezTo>
                <a:cubicBezTo>
                  <a:pt x="17" y="1"/>
                  <a:pt x="9" y="0"/>
                  <a:pt x="9" y="0"/>
                </a:cubicBezTo>
                <a:lnTo>
                  <a:pt x="0" y="9"/>
                </a:ln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5792685" y="5065876"/>
            <a:ext cx="77942" cy="97428"/>
          </a:xfrm>
          <a:custGeom>
            <a:avLst/>
            <a:gdLst>
              <a:gd name="T0" fmla="*/ 1 w 18"/>
              <a:gd name="T1" fmla="*/ 15 h 22"/>
              <a:gd name="T2" fmla="*/ 11 w 18"/>
              <a:gd name="T3" fmla="*/ 22 h 22"/>
              <a:gd name="T4" fmla="*/ 10 w 18"/>
              <a:gd name="T5" fmla="*/ 21 h 22"/>
              <a:gd name="T6" fmla="*/ 18 w 18"/>
              <a:gd name="T7" fmla="*/ 12 h 22"/>
              <a:gd name="T8" fmla="*/ 11 w 18"/>
              <a:gd name="T9" fmla="*/ 1 h 22"/>
              <a:gd name="T10" fmla="*/ 5 w 18"/>
              <a:gd name="T11" fmla="*/ 8 h 22"/>
              <a:gd name="T12" fmla="*/ 0 w 18"/>
              <a:gd name="T13" fmla="*/ 6 h 22"/>
              <a:gd name="T14" fmla="*/ 1 w 18"/>
              <a:gd name="T15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2">
                <a:moveTo>
                  <a:pt x="1" y="15"/>
                </a:moveTo>
                <a:cubicBezTo>
                  <a:pt x="3" y="20"/>
                  <a:pt x="8" y="22"/>
                  <a:pt x="11" y="22"/>
                </a:cubicBezTo>
                <a:cubicBezTo>
                  <a:pt x="11" y="22"/>
                  <a:pt x="11" y="21"/>
                  <a:pt x="10" y="21"/>
                </a:cubicBezTo>
                <a:cubicBezTo>
                  <a:pt x="9" y="19"/>
                  <a:pt x="18" y="15"/>
                  <a:pt x="18" y="12"/>
                </a:cubicBezTo>
                <a:cubicBezTo>
                  <a:pt x="18" y="10"/>
                  <a:pt x="13" y="1"/>
                  <a:pt x="11" y="1"/>
                </a:cubicBezTo>
                <a:cubicBezTo>
                  <a:pt x="9" y="0"/>
                  <a:pt x="7" y="7"/>
                  <a:pt x="5" y="8"/>
                </a:cubicBezTo>
                <a:cubicBezTo>
                  <a:pt x="4" y="9"/>
                  <a:pt x="2" y="7"/>
                  <a:pt x="0" y="6"/>
                </a:cubicBezTo>
                <a:cubicBezTo>
                  <a:pt x="0" y="9"/>
                  <a:pt x="0" y="12"/>
                  <a:pt x="1" y="1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3"/>
          <p:cNvSpPr>
            <a:spLocks/>
          </p:cNvSpPr>
          <p:nvPr userDrawn="1"/>
        </p:nvSpPr>
        <p:spPr bwMode="auto">
          <a:xfrm>
            <a:off x="4113045" y="3970796"/>
            <a:ext cx="151987" cy="116912"/>
          </a:xfrm>
          <a:custGeom>
            <a:avLst/>
            <a:gdLst>
              <a:gd name="T0" fmla="*/ 0 w 34"/>
              <a:gd name="T1" fmla="*/ 7 h 26"/>
              <a:gd name="T2" fmla="*/ 1 w 34"/>
              <a:gd name="T3" fmla="*/ 15 h 26"/>
              <a:gd name="T4" fmla="*/ 2 w 34"/>
              <a:gd name="T5" fmla="*/ 26 h 26"/>
              <a:gd name="T6" fmla="*/ 26 w 34"/>
              <a:gd name="T7" fmla="*/ 25 h 26"/>
              <a:gd name="T8" fmla="*/ 34 w 34"/>
              <a:gd name="T9" fmla="*/ 22 h 26"/>
              <a:gd name="T10" fmla="*/ 24 w 34"/>
              <a:gd name="T11" fmla="*/ 0 h 26"/>
              <a:gd name="T12" fmla="*/ 12 w 34"/>
              <a:gd name="T13" fmla="*/ 1 h 26"/>
              <a:gd name="T14" fmla="*/ 0 w 34"/>
              <a:gd name="T15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6">
                <a:moveTo>
                  <a:pt x="0" y="7"/>
                </a:moveTo>
                <a:cubicBezTo>
                  <a:pt x="1" y="10"/>
                  <a:pt x="1" y="13"/>
                  <a:pt x="1" y="15"/>
                </a:cubicBezTo>
                <a:cubicBezTo>
                  <a:pt x="1" y="18"/>
                  <a:pt x="2" y="22"/>
                  <a:pt x="2" y="26"/>
                </a:cubicBezTo>
                <a:cubicBezTo>
                  <a:pt x="10" y="26"/>
                  <a:pt x="22" y="26"/>
                  <a:pt x="26" y="25"/>
                </a:cubicBezTo>
                <a:cubicBezTo>
                  <a:pt x="28" y="25"/>
                  <a:pt x="31" y="23"/>
                  <a:pt x="34" y="22"/>
                </a:cubicBezTo>
                <a:cubicBezTo>
                  <a:pt x="31" y="15"/>
                  <a:pt x="26" y="5"/>
                  <a:pt x="24" y="0"/>
                </a:cubicBezTo>
                <a:cubicBezTo>
                  <a:pt x="19" y="0"/>
                  <a:pt x="14" y="1"/>
                  <a:pt x="12" y="1"/>
                </a:cubicBezTo>
                <a:cubicBezTo>
                  <a:pt x="10" y="2"/>
                  <a:pt x="5" y="4"/>
                  <a:pt x="0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4"/>
          <p:cNvSpPr>
            <a:spLocks/>
          </p:cNvSpPr>
          <p:nvPr userDrawn="1"/>
        </p:nvSpPr>
        <p:spPr bwMode="auto">
          <a:xfrm>
            <a:off x="4109147" y="3514839"/>
            <a:ext cx="522209" cy="389708"/>
          </a:xfrm>
          <a:custGeom>
            <a:avLst/>
            <a:gdLst>
              <a:gd name="T0" fmla="*/ 117 w 118"/>
              <a:gd name="T1" fmla="*/ 49 h 89"/>
              <a:gd name="T2" fmla="*/ 117 w 118"/>
              <a:gd name="T3" fmla="*/ 49 h 89"/>
              <a:gd name="T4" fmla="*/ 108 w 118"/>
              <a:gd name="T5" fmla="*/ 52 h 89"/>
              <a:gd name="T6" fmla="*/ 99 w 118"/>
              <a:gd name="T7" fmla="*/ 51 h 89"/>
              <a:gd name="T8" fmla="*/ 96 w 118"/>
              <a:gd name="T9" fmla="*/ 30 h 89"/>
              <a:gd name="T10" fmla="*/ 91 w 118"/>
              <a:gd name="T11" fmla="*/ 17 h 89"/>
              <a:gd name="T12" fmla="*/ 79 w 118"/>
              <a:gd name="T13" fmla="*/ 2 h 89"/>
              <a:gd name="T14" fmla="*/ 62 w 118"/>
              <a:gd name="T15" fmla="*/ 1 h 89"/>
              <a:gd name="T16" fmla="*/ 46 w 118"/>
              <a:gd name="T17" fmla="*/ 6 h 89"/>
              <a:gd name="T18" fmla="*/ 32 w 118"/>
              <a:gd name="T19" fmla="*/ 2 h 89"/>
              <a:gd name="T20" fmla="*/ 24 w 118"/>
              <a:gd name="T21" fmla="*/ 10 h 89"/>
              <a:gd name="T22" fmla="*/ 3 w 118"/>
              <a:gd name="T23" fmla="*/ 36 h 89"/>
              <a:gd name="T24" fmla="*/ 0 w 118"/>
              <a:gd name="T25" fmla="*/ 37 h 89"/>
              <a:gd name="T26" fmla="*/ 10 w 118"/>
              <a:gd name="T27" fmla="*/ 56 h 89"/>
              <a:gd name="T28" fmla="*/ 18 w 118"/>
              <a:gd name="T29" fmla="*/ 65 h 89"/>
              <a:gd name="T30" fmla="*/ 30 w 118"/>
              <a:gd name="T31" fmla="*/ 64 h 89"/>
              <a:gd name="T32" fmla="*/ 33 w 118"/>
              <a:gd name="T33" fmla="*/ 71 h 89"/>
              <a:gd name="T34" fmla="*/ 37 w 118"/>
              <a:gd name="T35" fmla="*/ 79 h 89"/>
              <a:gd name="T36" fmla="*/ 61 w 118"/>
              <a:gd name="T37" fmla="*/ 81 h 89"/>
              <a:gd name="T38" fmla="*/ 78 w 118"/>
              <a:gd name="T39" fmla="*/ 77 h 89"/>
              <a:gd name="T40" fmla="*/ 95 w 118"/>
              <a:gd name="T41" fmla="*/ 89 h 89"/>
              <a:gd name="T42" fmla="*/ 98 w 118"/>
              <a:gd name="T43" fmla="*/ 84 h 89"/>
              <a:gd name="T44" fmla="*/ 102 w 118"/>
              <a:gd name="T45" fmla="*/ 71 h 89"/>
              <a:gd name="T46" fmla="*/ 112 w 118"/>
              <a:gd name="T47" fmla="*/ 59 h 89"/>
              <a:gd name="T48" fmla="*/ 117 w 118"/>
              <a:gd name="T49" fmla="*/ 4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89">
                <a:moveTo>
                  <a:pt x="117" y="49"/>
                </a:moveTo>
                <a:cubicBezTo>
                  <a:pt x="117" y="49"/>
                  <a:pt x="117" y="49"/>
                  <a:pt x="117" y="49"/>
                </a:cubicBezTo>
                <a:cubicBezTo>
                  <a:pt x="113" y="49"/>
                  <a:pt x="110" y="50"/>
                  <a:pt x="108" y="52"/>
                </a:cubicBezTo>
                <a:cubicBezTo>
                  <a:pt x="105" y="54"/>
                  <a:pt x="101" y="52"/>
                  <a:pt x="99" y="51"/>
                </a:cubicBezTo>
                <a:cubicBezTo>
                  <a:pt x="97" y="50"/>
                  <a:pt x="95" y="33"/>
                  <a:pt x="96" y="30"/>
                </a:cubicBezTo>
                <a:cubicBezTo>
                  <a:pt x="98" y="28"/>
                  <a:pt x="96" y="21"/>
                  <a:pt x="91" y="17"/>
                </a:cubicBezTo>
                <a:cubicBezTo>
                  <a:pt x="86" y="14"/>
                  <a:pt x="83" y="2"/>
                  <a:pt x="79" y="2"/>
                </a:cubicBezTo>
                <a:cubicBezTo>
                  <a:pt x="74" y="2"/>
                  <a:pt x="65" y="0"/>
                  <a:pt x="62" y="1"/>
                </a:cubicBezTo>
                <a:cubicBezTo>
                  <a:pt x="60" y="2"/>
                  <a:pt x="50" y="6"/>
                  <a:pt x="46" y="6"/>
                </a:cubicBezTo>
                <a:cubicBezTo>
                  <a:pt x="42" y="6"/>
                  <a:pt x="35" y="4"/>
                  <a:pt x="32" y="2"/>
                </a:cubicBezTo>
                <a:cubicBezTo>
                  <a:pt x="28" y="0"/>
                  <a:pt x="27" y="4"/>
                  <a:pt x="24" y="10"/>
                </a:cubicBezTo>
                <a:cubicBezTo>
                  <a:pt x="21" y="15"/>
                  <a:pt x="8" y="32"/>
                  <a:pt x="3" y="36"/>
                </a:cubicBezTo>
                <a:cubicBezTo>
                  <a:pt x="2" y="36"/>
                  <a:pt x="1" y="37"/>
                  <a:pt x="0" y="37"/>
                </a:cubicBezTo>
                <a:cubicBezTo>
                  <a:pt x="2" y="47"/>
                  <a:pt x="7" y="54"/>
                  <a:pt x="10" y="56"/>
                </a:cubicBezTo>
                <a:cubicBezTo>
                  <a:pt x="14" y="59"/>
                  <a:pt x="14" y="63"/>
                  <a:pt x="18" y="65"/>
                </a:cubicBezTo>
                <a:cubicBezTo>
                  <a:pt x="22" y="68"/>
                  <a:pt x="26" y="65"/>
                  <a:pt x="30" y="64"/>
                </a:cubicBezTo>
                <a:cubicBezTo>
                  <a:pt x="34" y="64"/>
                  <a:pt x="29" y="68"/>
                  <a:pt x="33" y="71"/>
                </a:cubicBezTo>
                <a:cubicBezTo>
                  <a:pt x="35" y="73"/>
                  <a:pt x="36" y="76"/>
                  <a:pt x="37" y="79"/>
                </a:cubicBezTo>
                <a:cubicBezTo>
                  <a:pt x="44" y="80"/>
                  <a:pt x="56" y="82"/>
                  <a:pt x="61" y="81"/>
                </a:cubicBezTo>
                <a:cubicBezTo>
                  <a:pt x="66" y="79"/>
                  <a:pt x="71" y="72"/>
                  <a:pt x="78" y="77"/>
                </a:cubicBezTo>
                <a:cubicBezTo>
                  <a:pt x="82" y="79"/>
                  <a:pt x="89" y="84"/>
                  <a:pt x="95" y="89"/>
                </a:cubicBezTo>
                <a:cubicBezTo>
                  <a:pt x="96" y="87"/>
                  <a:pt x="97" y="85"/>
                  <a:pt x="98" y="84"/>
                </a:cubicBezTo>
                <a:cubicBezTo>
                  <a:pt x="100" y="83"/>
                  <a:pt x="102" y="75"/>
                  <a:pt x="102" y="71"/>
                </a:cubicBezTo>
                <a:cubicBezTo>
                  <a:pt x="102" y="67"/>
                  <a:pt x="107" y="61"/>
                  <a:pt x="112" y="59"/>
                </a:cubicBezTo>
                <a:cubicBezTo>
                  <a:pt x="118" y="57"/>
                  <a:pt x="117" y="53"/>
                  <a:pt x="117" y="4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4035104" y="3951312"/>
            <a:ext cx="93530" cy="233825"/>
          </a:xfrm>
          <a:custGeom>
            <a:avLst/>
            <a:gdLst>
              <a:gd name="T0" fmla="*/ 20 w 21"/>
              <a:gd name="T1" fmla="*/ 42 h 53"/>
              <a:gd name="T2" fmla="*/ 19 w 21"/>
              <a:gd name="T3" fmla="*/ 20 h 53"/>
              <a:gd name="T4" fmla="*/ 12 w 21"/>
              <a:gd name="T5" fmla="*/ 1 h 53"/>
              <a:gd name="T6" fmla="*/ 3 w 21"/>
              <a:gd name="T7" fmla="*/ 5 h 53"/>
              <a:gd name="T8" fmla="*/ 0 w 21"/>
              <a:gd name="T9" fmla="*/ 14 h 53"/>
              <a:gd name="T10" fmla="*/ 3 w 21"/>
              <a:gd name="T11" fmla="*/ 17 h 53"/>
              <a:gd name="T12" fmla="*/ 4 w 21"/>
              <a:gd name="T13" fmla="*/ 44 h 53"/>
              <a:gd name="T14" fmla="*/ 8 w 21"/>
              <a:gd name="T15" fmla="*/ 53 h 53"/>
              <a:gd name="T16" fmla="*/ 20 w 21"/>
              <a:gd name="T17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53">
                <a:moveTo>
                  <a:pt x="20" y="42"/>
                </a:moveTo>
                <a:cubicBezTo>
                  <a:pt x="21" y="38"/>
                  <a:pt x="19" y="26"/>
                  <a:pt x="19" y="20"/>
                </a:cubicBezTo>
                <a:cubicBezTo>
                  <a:pt x="19" y="14"/>
                  <a:pt x="16" y="1"/>
                  <a:pt x="12" y="1"/>
                </a:cubicBezTo>
                <a:cubicBezTo>
                  <a:pt x="9" y="1"/>
                  <a:pt x="3" y="0"/>
                  <a:pt x="3" y="5"/>
                </a:cubicBezTo>
                <a:cubicBezTo>
                  <a:pt x="2" y="7"/>
                  <a:pt x="1" y="10"/>
                  <a:pt x="0" y="14"/>
                </a:cubicBezTo>
                <a:cubicBezTo>
                  <a:pt x="1" y="15"/>
                  <a:pt x="2" y="16"/>
                  <a:pt x="3" y="17"/>
                </a:cubicBezTo>
                <a:cubicBezTo>
                  <a:pt x="4" y="22"/>
                  <a:pt x="1" y="35"/>
                  <a:pt x="4" y="44"/>
                </a:cubicBezTo>
                <a:cubicBezTo>
                  <a:pt x="5" y="50"/>
                  <a:pt x="6" y="51"/>
                  <a:pt x="8" y="53"/>
                </a:cubicBezTo>
                <a:cubicBezTo>
                  <a:pt x="14" y="49"/>
                  <a:pt x="20" y="44"/>
                  <a:pt x="20" y="4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4409223" y="3998077"/>
            <a:ext cx="159781" cy="105222"/>
          </a:xfrm>
          <a:custGeom>
            <a:avLst/>
            <a:gdLst>
              <a:gd name="T0" fmla="*/ 3 w 36"/>
              <a:gd name="T1" fmla="*/ 5 h 24"/>
              <a:gd name="T2" fmla="*/ 6 w 36"/>
              <a:gd name="T3" fmla="*/ 23 h 24"/>
              <a:gd name="T4" fmla="*/ 9 w 36"/>
              <a:gd name="T5" fmla="*/ 24 h 24"/>
              <a:gd name="T6" fmla="*/ 18 w 36"/>
              <a:gd name="T7" fmla="*/ 21 h 24"/>
              <a:gd name="T8" fmla="*/ 29 w 36"/>
              <a:gd name="T9" fmla="*/ 17 h 24"/>
              <a:gd name="T10" fmla="*/ 30 w 36"/>
              <a:gd name="T11" fmla="*/ 12 h 24"/>
              <a:gd name="T12" fmla="*/ 29 w 36"/>
              <a:gd name="T13" fmla="*/ 0 h 24"/>
              <a:gd name="T14" fmla="*/ 3 w 36"/>
              <a:gd name="T15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24">
                <a:moveTo>
                  <a:pt x="3" y="5"/>
                </a:moveTo>
                <a:cubicBezTo>
                  <a:pt x="0" y="9"/>
                  <a:pt x="5" y="17"/>
                  <a:pt x="6" y="23"/>
                </a:cubicBezTo>
                <a:cubicBezTo>
                  <a:pt x="7" y="23"/>
                  <a:pt x="8" y="23"/>
                  <a:pt x="9" y="24"/>
                </a:cubicBezTo>
                <a:cubicBezTo>
                  <a:pt x="14" y="24"/>
                  <a:pt x="15" y="22"/>
                  <a:pt x="18" y="21"/>
                </a:cubicBezTo>
                <a:cubicBezTo>
                  <a:pt x="22" y="21"/>
                  <a:pt x="22" y="22"/>
                  <a:pt x="29" y="17"/>
                </a:cubicBezTo>
                <a:cubicBezTo>
                  <a:pt x="36" y="12"/>
                  <a:pt x="34" y="15"/>
                  <a:pt x="30" y="12"/>
                </a:cubicBezTo>
                <a:cubicBezTo>
                  <a:pt x="27" y="9"/>
                  <a:pt x="30" y="5"/>
                  <a:pt x="29" y="0"/>
                </a:cubicBezTo>
                <a:cubicBezTo>
                  <a:pt x="18" y="0"/>
                  <a:pt x="4" y="1"/>
                  <a:pt x="3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7"/>
          <p:cNvSpPr>
            <a:spLocks/>
          </p:cNvSpPr>
          <p:nvPr userDrawn="1"/>
        </p:nvSpPr>
        <p:spPr bwMode="auto">
          <a:xfrm>
            <a:off x="3399878" y="2630201"/>
            <a:ext cx="163677" cy="288384"/>
          </a:xfrm>
          <a:custGeom>
            <a:avLst/>
            <a:gdLst>
              <a:gd name="T0" fmla="*/ 20 w 37"/>
              <a:gd name="T1" fmla="*/ 59 h 65"/>
              <a:gd name="T2" fmla="*/ 31 w 37"/>
              <a:gd name="T3" fmla="*/ 57 h 65"/>
              <a:gd name="T4" fmla="*/ 21 w 37"/>
              <a:gd name="T5" fmla="*/ 51 h 65"/>
              <a:gd name="T6" fmla="*/ 28 w 37"/>
              <a:gd name="T7" fmla="*/ 39 h 65"/>
              <a:gd name="T8" fmla="*/ 36 w 37"/>
              <a:gd name="T9" fmla="*/ 32 h 65"/>
              <a:gd name="T10" fmla="*/ 29 w 37"/>
              <a:gd name="T11" fmla="*/ 31 h 65"/>
              <a:gd name="T12" fmla="*/ 27 w 37"/>
              <a:gd name="T13" fmla="*/ 17 h 65"/>
              <a:gd name="T14" fmla="*/ 30 w 37"/>
              <a:gd name="T15" fmla="*/ 4 h 65"/>
              <a:gd name="T16" fmla="*/ 21 w 37"/>
              <a:gd name="T17" fmla="*/ 9 h 65"/>
              <a:gd name="T18" fmla="*/ 18 w 37"/>
              <a:gd name="T19" fmla="*/ 18 h 65"/>
              <a:gd name="T20" fmla="*/ 14 w 37"/>
              <a:gd name="T21" fmla="*/ 26 h 65"/>
              <a:gd name="T22" fmla="*/ 8 w 37"/>
              <a:gd name="T23" fmla="*/ 17 h 65"/>
              <a:gd name="T24" fmla="*/ 3 w 37"/>
              <a:gd name="T25" fmla="*/ 24 h 65"/>
              <a:gd name="T26" fmla="*/ 1 w 37"/>
              <a:gd name="T27" fmla="*/ 41 h 65"/>
              <a:gd name="T28" fmla="*/ 4 w 37"/>
              <a:gd name="T29" fmla="*/ 55 h 65"/>
              <a:gd name="T30" fmla="*/ 6 w 37"/>
              <a:gd name="T31" fmla="*/ 65 h 65"/>
              <a:gd name="T32" fmla="*/ 24 w 37"/>
              <a:gd name="T33" fmla="*/ 65 h 65"/>
              <a:gd name="T34" fmla="*/ 20 w 37"/>
              <a:gd name="T35" fmla="*/ 5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65">
                <a:moveTo>
                  <a:pt x="20" y="59"/>
                </a:moveTo>
                <a:cubicBezTo>
                  <a:pt x="21" y="56"/>
                  <a:pt x="28" y="59"/>
                  <a:pt x="31" y="57"/>
                </a:cubicBezTo>
                <a:cubicBezTo>
                  <a:pt x="35" y="55"/>
                  <a:pt x="25" y="52"/>
                  <a:pt x="21" y="51"/>
                </a:cubicBezTo>
                <a:cubicBezTo>
                  <a:pt x="18" y="50"/>
                  <a:pt x="24" y="44"/>
                  <a:pt x="28" y="39"/>
                </a:cubicBezTo>
                <a:cubicBezTo>
                  <a:pt x="32" y="34"/>
                  <a:pt x="34" y="35"/>
                  <a:pt x="36" y="32"/>
                </a:cubicBezTo>
                <a:cubicBezTo>
                  <a:pt x="37" y="29"/>
                  <a:pt x="32" y="29"/>
                  <a:pt x="29" y="31"/>
                </a:cubicBezTo>
                <a:cubicBezTo>
                  <a:pt x="26" y="33"/>
                  <a:pt x="25" y="19"/>
                  <a:pt x="27" y="17"/>
                </a:cubicBezTo>
                <a:cubicBezTo>
                  <a:pt x="30" y="16"/>
                  <a:pt x="30" y="7"/>
                  <a:pt x="30" y="4"/>
                </a:cubicBezTo>
                <a:cubicBezTo>
                  <a:pt x="30" y="0"/>
                  <a:pt x="24" y="6"/>
                  <a:pt x="21" y="9"/>
                </a:cubicBezTo>
                <a:cubicBezTo>
                  <a:pt x="19" y="11"/>
                  <a:pt x="15" y="16"/>
                  <a:pt x="18" y="18"/>
                </a:cubicBezTo>
                <a:cubicBezTo>
                  <a:pt x="21" y="20"/>
                  <a:pt x="16" y="25"/>
                  <a:pt x="14" y="26"/>
                </a:cubicBezTo>
                <a:cubicBezTo>
                  <a:pt x="12" y="27"/>
                  <a:pt x="10" y="20"/>
                  <a:pt x="8" y="17"/>
                </a:cubicBezTo>
                <a:cubicBezTo>
                  <a:pt x="6" y="15"/>
                  <a:pt x="5" y="21"/>
                  <a:pt x="3" y="24"/>
                </a:cubicBezTo>
                <a:cubicBezTo>
                  <a:pt x="1" y="26"/>
                  <a:pt x="2" y="39"/>
                  <a:pt x="1" y="41"/>
                </a:cubicBezTo>
                <a:cubicBezTo>
                  <a:pt x="0" y="44"/>
                  <a:pt x="3" y="49"/>
                  <a:pt x="4" y="55"/>
                </a:cubicBezTo>
                <a:cubicBezTo>
                  <a:pt x="4" y="57"/>
                  <a:pt x="5" y="61"/>
                  <a:pt x="6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2"/>
                  <a:pt x="20" y="60"/>
                  <a:pt x="20" y="59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28"/>
          <p:cNvSpPr>
            <a:spLocks/>
          </p:cNvSpPr>
          <p:nvPr userDrawn="1"/>
        </p:nvSpPr>
        <p:spPr bwMode="auto">
          <a:xfrm>
            <a:off x="4058486" y="2883513"/>
            <a:ext cx="175370" cy="70147"/>
          </a:xfrm>
          <a:custGeom>
            <a:avLst/>
            <a:gdLst>
              <a:gd name="T0" fmla="*/ 40 w 40"/>
              <a:gd name="T1" fmla="*/ 15 h 16"/>
              <a:gd name="T2" fmla="*/ 38 w 40"/>
              <a:gd name="T3" fmla="*/ 11 h 16"/>
              <a:gd name="T4" fmla="*/ 10 w 40"/>
              <a:gd name="T5" fmla="*/ 0 h 16"/>
              <a:gd name="T6" fmla="*/ 2 w 40"/>
              <a:gd name="T7" fmla="*/ 10 h 16"/>
              <a:gd name="T8" fmla="*/ 0 w 40"/>
              <a:gd name="T9" fmla="*/ 14 h 16"/>
              <a:gd name="T10" fmla="*/ 40 w 40"/>
              <a:gd name="T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16">
                <a:moveTo>
                  <a:pt x="40" y="15"/>
                </a:moveTo>
                <a:cubicBezTo>
                  <a:pt x="39" y="13"/>
                  <a:pt x="38" y="12"/>
                  <a:pt x="38" y="11"/>
                </a:cubicBezTo>
                <a:cubicBezTo>
                  <a:pt x="35" y="6"/>
                  <a:pt x="23" y="2"/>
                  <a:pt x="10" y="0"/>
                </a:cubicBezTo>
                <a:cubicBezTo>
                  <a:pt x="6" y="4"/>
                  <a:pt x="3" y="7"/>
                  <a:pt x="2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11" y="16"/>
                  <a:pt x="28" y="15"/>
                  <a:pt x="40" y="1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29"/>
          <p:cNvSpPr>
            <a:spLocks/>
          </p:cNvSpPr>
          <p:nvPr userDrawn="1"/>
        </p:nvSpPr>
        <p:spPr bwMode="auto">
          <a:xfrm>
            <a:off x="3158260" y="3043292"/>
            <a:ext cx="198752" cy="222135"/>
          </a:xfrm>
          <a:custGeom>
            <a:avLst/>
            <a:gdLst>
              <a:gd name="T0" fmla="*/ 32 w 45"/>
              <a:gd name="T1" fmla="*/ 43 h 51"/>
              <a:gd name="T2" fmla="*/ 36 w 45"/>
              <a:gd name="T3" fmla="*/ 33 h 51"/>
              <a:gd name="T4" fmla="*/ 42 w 45"/>
              <a:gd name="T5" fmla="*/ 23 h 51"/>
              <a:gd name="T6" fmla="*/ 41 w 45"/>
              <a:gd name="T7" fmla="*/ 0 h 51"/>
              <a:gd name="T8" fmla="*/ 33 w 45"/>
              <a:gd name="T9" fmla="*/ 3 h 51"/>
              <a:gd name="T10" fmla="*/ 22 w 45"/>
              <a:gd name="T11" fmla="*/ 8 h 51"/>
              <a:gd name="T12" fmla="*/ 16 w 45"/>
              <a:gd name="T13" fmla="*/ 13 h 51"/>
              <a:gd name="T14" fmla="*/ 4 w 45"/>
              <a:gd name="T15" fmla="*/ 37 h 51"/>
              <a:gd name="T16" fmla="*/ 0 w 45"/>
              <a:gd name="T17" fmla="*/ 43 h 51"/>
              <a:gd name="T18" fmla="*/ 10 w 45"/>
              <a:gd name="T19" fmla="*/ 47 h 51"/>
              <a:gd name="T20" fmla="*/ 26 w 45"/>
              <a:gd name="T21" fmla="*/ 47 h 51"/>
              <a:gd name="T22" fmla="*/ 29 w 45"/>
              <a:gd name="T23" fmla="*/ 51 h 51"/>
              <a:gd name="T24" fmla="*/ 32 w 45"/>
              <a:gd name="T25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51">
                <a:moveTo>
                  <a:pt x="32" y="43"/>
                </a:moveTo>
                <a:cubicBezTo>
                  <a:pt x="32" y="40"/>
                  <a:pt x="32" y="34"/>
                  <a:pt x="36" y="33"/>
                </a:cubicBezTo>
                <a:cubicBezTo>
                  <a:pt x="40" y="31"/>
                  <a:pt x="40" y="26"/>
                  <a:pt x="42" y="23"/>
                </a:cubicBezTo>
                <a:cubicBezTo>
                  <a:pt x="44" y="21"/>
                  <a:pt x="45" y="12"/>
                  <a:pt x="41" y="0"/>
                </a:cubicBezTo>
                <a:cubicBezTo>
                  <a:pt x="38" y="2"/>
                  <a:pt x="36" y="3"/>
                  <a:pt x="33" y="3"/>
                </a:cubicBezTo>
                <a:cubicBezTo>
                  <a:pt x="30" y="3"/>
                  <a:pt x="26" y="4"/>
                  <a:pt x="22" y="8"/>
                </a:cubicBezTo>
                <a:cubicBezTo>
                  <a:pt x="18" y="13"/>
                  <a:pt x="19" y="13"/>
                  <a:pt x="16" y="13"/>
                </a:cubicBezTo>
                <a:cubicBezTo>
                  <a:pt x="13" y="13"/>
                  <a:pt x="5" y="29"/>
                  <a:pt x="4" y="37"/>
                </a:cubicBezTo>
                <a:cubicBezTo>
                  <a:pt x="3" y="40"/>
                  <a:pt x="2" y="42"/>
                  <a:pt x="0" y="43"/>
                </a:cubicBezTo>
                <a:cubicBezTo>
                  <a:pt x="4" y="46"/>
                  <a:pt x="7" y="47"/>
                  <a:pt x="10" y="47"/>
                </a:cubicBezTo>
                <a:cubicBezTo>
                  <a:pt x="14" y="46"/>
                  <a:pt x="22" y="43"/>
                  <a:pt x="26" y="47"/>
                </a:cubicBezTo>
                <a:cubicBezTo>
                  <a:pt x="27" y="48"/>
                  <a:pt x="28" y="50"/>
                  <a:pt x="29" y="51"/>
                </a:cubicBezTo>
                <a:cubicBezTo>
                  <a:pt x="31" y="48"/>
                  <a:pt x="32" y="45"/>
                  <a:pt x="32" y="4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0"/>
          <p:cNvSpPr>
            <a:spLocks/>
          </p:cNvSpPr>
          <p:nvPr userDrawn="1"/>
        </p:nvSpPr>
        <p:spPr bwMode="auto">
          <a:xfrm>
            <a:off x="3836351" y="3756458"/>
            <a:ext cx="226031" cy="202648"/>
          </a:xfrm>
          <a:custGeom>
            <a:avLst/>
            <a:gdLst>
              <a:gd name="T0" fmla="*/ 13 w 51"/>
              <a:gd name="T1" fmla="*/ 1 h 46"/>
              <a:gd name="T2" fmla="*/ 2 w 51"/>
              <a:gd name="T3" fmla="*/ 12 h 46"/>
              <a:gd name="T4" fmla="*/ 21 w 51"/>
              <a:gd name="T5" fmla="*/ 41 h 46"/>
              <a:gd name="T6" fmla="*/ 27 w 51"/>
              <a:gd name="T7" fmla="*/ 43 h 46"/>
              <a:gd name="T8" fmla="*/ 31 w 51"/>
              <a:gd name="T9" fmla="*/ 46 h 46"/>
              <a:gd name="T10" fmla="*/ 42 w 51"/>
              <a:gd name="T11" fmla="*/ 30 h 46"/>
              <a:gd name="T12" fmla="*/ 51 w 51"/>
              <a:gd name="T13" fmla="*/ 13 h 46"/>
              <a:gd name="T14" fmla="*/ 49 w 51"/>
              <a:gd name="T15" fmla="*/ 0 h 46"/>
              <a:gd name="T16" fmla="*/ 38 w 51"/>
              <a:gd name="T17" fmla="*/ 2 h 46"/>
              <a:gd name="T18" fmla="*/ 13 w 51"/>
              <a:gd name="T19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6">
                <a:moveTo>
                  <a:pt x="13" y="1"/>
                </a:moveTo>
                <a:cubicBezTo>
                  <a:pt x="6" y="1"/>
                  <a:pt x="0" y="7"/>
                  <a:pt x="2" y="12"/>
                </a:cubicBezTo>
                <a:cubicBezTo>
                  <a:pt x="3" y="17"/>
                  <a:pt x="15" y="33"/>
                  <a:pt x="21" y="41"/>
                </a:cubicBezTo>
                <a:cubicBezTo>
                  <a:pt x="22" y="42"/>
                  <a:pt x="24" y="41"/>
                  <a:pt x="27" y="43"/>
                </a:cubicBezTo>
                <a:cubicBezTo>
                  <a:pt x="28" y="44"/>
                  <a:pt x="30" y="45"/>
                  <a:pt x="31" y="46"/>
                </a:cubicBezTo>
                <a:cubicBezTo>
                  <a:pt x="35" y="38"/>
                  <a:pt x="39" y="34"/>
                  <a:pt x="42" y="30"/>
                </a:cubicBezTo>
                <a:cubicBezTo>
                  <a:pt x="47" y="24"/>
                  <a:pt x="51" y="21"/>
                  <a:pt x="51" y="13"/>
                </a:cubicBezTo>
                <a:cubicBezTo>
                  <a:pt x="51" y="9"/>
                  <a:pt x="50" y="4"/>
                  <a:pt x="49" y="0"/>
                </a:cubicBezTo>
                <a:cubicBezTo>
                  <a:pt x="45" y="1"/>
                  <a:pt x="40" y="2"/>
                  <a:pt x="38" y="2"/>
                </a:cubicBezTo>
                <a:cubicBezTo>
                  <a:pt x="33" y="2"/>
                  <a:pt x="21" y="1"/>
                  <a:pt x="13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1"/>
          <p:cNvSpPr>
            <a:spLocks/>
          </p:cNvSpPr>
          <p:nvPr userDrawn="1"/>
        </p:nvSpPr>
        <p:spPr bwMode="auto">
          <a:xfrm>
            <a:off x="4393635" y="3479764"/>
            <a:ext cx="218236" cy="261105"/>
          </a:xfrm>
          <a:custGeom>
            <a:avLst/>
            <a:gdLst>
              <a:gd name="T0" fmla="*/ 45 w 50"/>
              <a:gd name="T1" fmla="*/ 16 h 60"/>
              <a:gd name="T2" fmla="*/ 22 w 50"/>
              <a:gd name="T3" fmla="*/ 0 h 60"/>
              <a:gd name="T4" fmla="*/ 0 w 50"/>
              <a:gd name="T5" fmla="*/ 9 h 60"/>
              <a:gd name="T6" fmla="*/ 15 w 50"/>
              <a:gd name="T7" fmla="*/ 10 h 60"/>
              <a:gd name="T8" fmla="*/ 27 w 50"/>
              <a:gd name="T9" fmla="*/ 25 h 60"/>
              <a:gd name="T10" fmla="*/ 32 w 50"/>
              <a:gd name="T11" fmla="*/ 38 h 60"/>
              <a:gd name="T12" fmla="*/ 35 w 50"/>
              <a:gd name="T13" fmla="*/ 59 h 60"/>
              <a:gd name="T14" fmla="*/ 39 w 50"/>
              <a:gd name="T15" fmla="*/ 60 h 60"/>
              <a:gd name="T16" fmla="*/ 46 w 50"/>
              <a:gd name="T17" fmla="*/ 40 h 60"/>
              <a:gd name="T18" fmla="*/ 45 w 50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0">
                <a:moveTo>
                  <a:pt x="45" y="16"/>
                </a:moveTo>
                <a:cubicBezTo>
                  <a:pt x="42" y="10"/>
                  <a:pt x="29" y="0"/>
                  <a:pt x="22" y="0"/>
                </a:cubicBezTo>
                <a:cubicBezTo>
                  <a:pt x="16" y="0"/>
                  <a:pt x="6" y="2"/>
                  <a:pt x="0" y="9"/>
                </a:cubicBezTo>
                <a:cubicBezTo>
                  <a:pt x="3" y="9"/>
                  <a:pt x="11" y="10"/>
                  <a:pt x="15" y="10"/>
                </a:cubicBezTo>
                <a:cubicBezTo>
                  <a:pt x="19" y="10"/>
                  <a:pt x="22" y="22"/>
                  <a:pt x="27" y="25"/>
                </a:cubicBezTo>
                <a:cubicBezTo>
                  <a:pt x="32" y="29"/>
                  <a:pt x="34" y="36"/>
                  <a:pt x="32" y="38"/>
                </a:cubicBezTo>
                <a:cubicBezTo>
                  <a:pt x="31" y="41"/>
                  <a:pt x="33" y="58"/>
                  <a:pt x="35" y="59"/>
                </a:cubicBezTo>
                <a:cubicBezTo>
                  <a:pt x="36" y="59"/>
                  <a:pt x="37" y="60"/>
                  <a:pt x="39" y="60"/>
                </a:cubicBezTo>
                <a:cubicBezTo>
                  <a:pt x="40" y="54"/>
                  <a:pt x="43" y="43"/>
                  <a:pt x="46" y="40"/>
                </a:cubicBezTo>
                <a:cubicBezTo>
                  <a:pt x="50" y="35"/>
                  <a:pt x="49" y="22"/>
                  <a:pt x="45" y="1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32"/>
          <p:cNvSpPr>
            <a:spLocks/>
          </p:cNvSpPr>
          <p:nvPr userDrawn="1"/>
        </p:nvSpPr>
        <p:spPr bwMode="auto">
          <a:xfrm>
            <a:off x="4194883" y="3121233"/>
            <a:ext cx="1017139" cy="685886"/>
          </a:xfrm>
          <a:custGeom>
            <a:avLst/>
            <a:gdLst>
              <a:gd name="T0" fmla="*/ 214 w 231"/>
              <a:gd name="T1" fmla="*/ 101 h 156"/>
              <a:gd name="T2" fmla="*/ 228 w 231"/>
              <a:gd name="T3" fmla="*/ 89 h 156"/>
              <a:gd name="T4" fmla="*/ 229 w 231"/>
              <a:gd name="T5" fmla="*/ 68 h 156"/>
              <a:gd name="T6" fmla="*/ 217 w 231"/>
              <a:gd name="T7" fmla="*/ 55 h 156"/>
              <a:gd name="T8" fmla="*/ 201 w 231"/>
              <a:gd name="T9" fmla="*/ 52 h 156"/>
              <a:gd name="T10" fmla="*/ 175 w 231"/>
              <a:gd name="T11" fmla="*/ 44 h 156"/>
              <a:gd name="T12" fmla="*/ 159 w 231"/>
              <a:gd name="T13" fmla="*/ 27 h 156"/>
              <a:gd name="T14" fmla="*/ 150 w 231"/>
              <a:gd name="T15" fmla="*/ 7 h 156"/>
              <a:gd name="T16" fmla="*/ 143 w 231"/>
              <a:gd name="T17" fmla="*/ 3 h 156"/>
              <a:gd name="T18" fmla="*/ 130 w 231"/>
              <a:gd name="T19" fmla="*/ 7 h 156"/>
              <a:gd name="T20" fmla="*/ 114 w 231"/>
              <a:gd name="T21" fmla="*/ 11 h 156"/>
              <a:gd name="T22" fmla="*/ 93 w 231"/>
              <a:gd name="T23" fmla="*/ 24 h 156"/>
              <a:gd name="T24" fmla="*/ 19 w 231"/>
              <a:gd name="T25" fmla="*/ 24 h 156"/>
              <a:gd name="T26" fmla="*/ 21 w 231"/>
              <a:gd name="T27" fmla="*/ 27 h 156"/>
              <a:gd name="T28" fmla="*/ 23 w 231"/>
              <a:gd name="T29" fmla="*/ 39 h 156"/>
              <a:gd name="T30" fmla="*/ 9 w 231"/>
              <a:gd name="T31" fmla="*/ 63 h 156"/>
              <a:gd name="T32" fmla="*/ 3 w 231"/>
              <a:gd name="T33" fmla="*/ 77 h 156"/>
              <a:gd name="T34" fmla="*/ 9 w 231"/>
              <a:gd name="T35" fmla="*/ 92 h 156"/>
              <a:gd name="T36" fmla="*/ 13 w 231"/>
              <a:gd name="T37" fmla="*/ 91 h 156"/>
              <a:gd name="T38" fmla="*/ 27 w 231"/>
              <a:gd name="T39" fmla="*/ 95 h 156"/>
              <a:gd name="T40" fmla="*/ 43 w 231"/>
              <a:gd name="T41" fmla="*/ 90 h 156"/>
              <a:gd name="T42" fmla="*/ 45 w 231"/>
              <a:gd name="T43" fmla="*/ 90 h 156"/>
              <a:gd name="T44" fmla="*/ 67 w 231"/>
              <a:gd name="T45" fmla="*/ 81 h 156"/>
              <a:gd name="T46" fmla="*/ 90 w 231"/>
              <a:gd name="T47" fmla="*/ 97 h 156"/>
              <a:gd name="T48" fmla="*/ 91 w 231"/>
              <a:gd name="T49" fmla="*/ 121 h 156"/>
              <a:gd name="T50" fmla="*/ 84 w 231"/>
              <a:gd name="T51" fmla="*/ 141 h 156"/>
              <a:gd name="T52" fmla="*/ 89 w 231"/>
              <a:gd name="T53" fmla="*/ 141 h 156"/>
              <a:gd name="T54" fmla="*/ 98 w 231"/>
              <a:gd name="T55" fmla="*/ 138 h 156"/>
              <a:gd name="T56" fmla="*/ 104 w 231"/>
              <a:gd name="T57" fmla="*/ 129 h 156"/>
              <a:gd name="T58" fmla="*/ 111 w 231"/>
              <a:gd name="T59" fmla="*/ 117 h 156"/>
              <a:gd name="T60" fmla="*/ 126 w 231"/>
              <a:gd name="T61" fmla="*/ 115 h 156"/>
              <a:gd name="T62" fmla="*/ 129 w 231"/>
              <a:gd name="T63" fmla="*/ 123 h 156"/>
              <a:gd name="T64" fmla="*/ 148 w 231"/>
              <a:gd name="T65" fmla="*/ 124 h 156"/>
              <a:gd name="T66" fmla="*/ 138 w 231"/>
              <a:gd name="T67" fmla="*/ 131 h 156"/>
              <a:gd name="T68" fmla="*/ 133 w 231"/>
              <a:gd name="T69" fmla="*/ 138 h 156"/>
              <a:gd name="T70" fmla="*/ 143 w 231"/>
              <a:gd name="T71" fmla="*/ 150 h 156"/>
              <a:gd name="T72" fmla="*/ 153 w 231"/>
              <a:gd name="T73" fmla="*/ 156 h 156"/>
              <a:gd name="T74" fmla="*/ 160 w 231"/>
              <a:gd name="T75" fmla="*/ 150 h 156"/>
              <a:gd name="T76" fmla="*/ 169 w 231"/>
              <a:gd name="T77" fmla="*/ 146 h 156"/>
              <a:gd name="T78" fmla="*/ 175 w 231"/>
              <a:gd name="T79" fmla="*/ 150 h 156"/>
              <a:gd name="T80" fmla="*/ 182 w 231"/>
              <a:gd name="T81" fmla="*/ 150 h 156"/>
              <a:gd name="T82" fmla="*/ 182 w 231"/>
              <a:gd name="T83" fmla="*/ 143 h 156"/>
              <a:gd name="T84" fmla="*/ 179 w 231"/>
              <a:gd name="T85" fmla="*/ 138 h 156"/>
              <a:gd name="T86" fmla="*/ 168 w 231"/>
              <a:gd name="T87" fmla="*/ 136 h 156"/>
              <a:gd name="T88" fmla="*/ 162 w 231"/>
              <a:gd name="T89" fmla="*/ 128 h 156"/>
              <a:gd name="T90" fmla="*/ 167 w 231"/>
              <a:gd name="T91" fmla="*/ 122 h 156"/>
              <a:gd name="T92" fmla="*/ 176 w 231"/>
              <a:gd name="T93" fmla="*/ 115 h 156"/>
              <a:gd name="T94" fmla="*/ 187 w 231"/>
              <a:gd name="T95" fmla="*/ 114 h 156"/>
              <a:gd name="T96" fmla="*/ 198 w 231"/>
              <a:gd name="T97" fmla="*/ 109 h 156"/>
              <a:gd name="T98" fmla="*/ 210 w 231"/>
              <a:gd name="T99" fmla="*/ 106 h 156"/>
              <a:gd name="T100" fmla="*/ 214 w 231"/>
              <a:gd name="T101" fmla="*/ 10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1" h="156">
                <a:moveTo>
                  <a:pt x="214" y="101"/>
                </a:moveTo>
                <a:cubicBezTo>
                  <a:pt x="220" y="100"/>
                  <a:pt x="228" y="96"/>
                  <a:pt x="228" y="89"/>
                </a:cubicBezTo>
                <a:cubicBezTo>
                  <a:pt x="229" y="83"/>
                  <a:pt x="231" y="72"/>
                  <a:pt x="229" y="68"/>
                </a:cubicBezTo>
                <a:cubicBezTo>
                  <a:pt x="227" y="63"/>
                  <a:pt x="224" y="55"/>
                  <a:pt x="217" y="55"/>
                </a:cubicBezTo>
                <a:cubicBezTo>
                  <a:pt x="210" y="55"/>
                  <a:pt x="207" y="55"/>
                  <a:pt x="201" y="52"/>
                </a:cubicBezTo>
                <a:cubicBezTo>
                  <a:pt x="195" y="49"/>
                  <a:pt x="179" y="48"/>
                  <a:pt x="175" y="44"/>
                </a:cubicBezTo>
                <a:cubicBezTo>
                  <a:pt x="172" y="40"/>
                  <a:pt x="163" y="30"/>
                  <a:pt x="159" y="27"/>
                </a:cubicBezTo>
                <a:cubicBezTo>
                  <a:pt x="155" y="24"/>
                  <a:pt x="152" y="13"/>
                  <a:pt x="150" y="7"/>
                </a:cubicBezTo>
                <a:cubicBezTo>
                  <a:pt x="148" y="2"/>
                  <a:pt x="146" y="0"/>
                  <a:pt x="143" y="3"/>
                </a:cubicBezTo>
                <a:cubicBezTo>
                  <a:pt x="139" y="6"/>
                  <a:pt x="133" y="7"/>
                  <a:pt x="130" y="7"/>
                </a:cubicBezTo>
                <a:cubicBezTo>
                  <a:pt x="127" y="7"/>
                  <a:pt x="116" y="8"/>
                  <a:pt x="114" y="11"/>
                </a:cubicBezTo>
                <a:cubicBezTo>
                  <a:pt x="111" y="15"/>
                  <a:pt x="101" y="23"/>
                  <a:pt x="93" y="24"/>
                </a:cubicBezTo>
                <a:cubicBezTo>
                  <a:pt x="86" y="24"/>
                  <a:pt x="39" y="24"/>
                  <a:pt x="19" y="24"/>
                </a:cubicBezTo>
                <a:cubicBezTo>
                  <a:pt x="19" y="25"/>
                  <a:pt x="20" y="25"/>
                  <a:pt x="21" y="27"/>
                </a:cubicBezTo>
                <a:cubicBezTo>
                  <a:pt x="23" y="32"/>
                  <a:pt x="22" y="36"/>
                  <a:pt x="23" y="39"/>
                </a:cubicBezTo>
                <a:cubicBezTo>
                  <a:pt x="24" y="42"/>
                  <a:pt x="10" y="56"/>
                  <a:pt x="9" y="63"/>
                </a:cubicBezTo>
                <a:cubicBezTo>
                  <a:pt x="8" y="71"/>
                  <a:pt x="6" y="73"/>
                  <a:pt x="3" y="77"/>
                </a:cubicBezTo>
                <a:cubicBezTo>
                  <a:pt x="0" y="80"/>
                  <a:pt x="5" y="86"/>
                  <a:pt x="9" y="92"/>
                </a:cubicBezTo>
                <a:cubicBezTo>
                  <a:pt x="10" y="91"/>
                  <a:pt x="11" y="90"/>
                  <a:pt x="13" y="91"/>
                </a:cubicBezTo>
                <a:cubicBezTo>
                  <a:pt x="16" y="93"/>
                  <a:pt x="23" y="95"/>
                  <a:pt x="27" y="95"/>
                </a:cubicBezTo>
                <a:cubicBezTo>
                  <a:pt x="31" y="95"/>
                  <a:pt x="41" y="91"/>
                  <a:pt x="43" y="90"/>
                </a:cubicBezTo>
                <a:cubicBezTo>
                  <a:pt x="43" y="90"/>
                  <a:pt x="44" y="90"/>
                  <a:pt x="45" y="90"/>
                </a:cubicBezTo>
                <a:cubicBezTo>
                  <a:pt x="51" y="83"/>
                  <a:pt x="61" y="81"/>
                  <a:pt x="67" y="81"/>
                </a:cubicBezTo>
                <a:cubicBezTo>
                  <a:pt x="74" y="81"/>
                  <a:pt x="87" y="91"/>
                  <a:pt x="90" y="97"/>
                </a:cubicBezTo>
                <a:cubicBezTo>
                  <a:pt x="94" y="103"/>
                  <a:pt x="95" y="116"/>
                  <a:pt x="91" y="121"/>
                </a:cubicBezTo>
                <a:cubicBezTo>
                  <a:pt x="88" y="124"/>
                  <a:pt x="85" y="135"/>
                  <a:pt x="84" y="141"/>
                </a:cubicBezTo>
                <a:cubicBezTo>
                  <a:pt x="85" y="142"/>
                  <a:pt x="87" y="142"/>
                  <a:pt x="89" y="141"/>
                </a:cubicBezTo>
                <a:cubicBezTo>
                  <a:pt x="91" y="139"/>
                  <a:pt x="94" y="138"/>
                  <a:pt x="98" y="138"/>
                </a:cubicBezTo>
                <a:cubicBezTo>
                  <a:pt x="98" y="135"/>
                  <a:pt x="101" y="132"/>
                  <a:pt x="104" y="129"/>
                </a:cubicBezTo>
                <a:cubicBezTo>
                  <a:pt x="106" y="126"/>
                  <a:pt x="109" y="121"/>
                  <a:pt x="111" y="117"/>
                </a:cubicBezTo>
                <a:cubicBezTo>
                  <a:pt x="112" y="113"/>
                  <a:pt x="124" y="115"/>
                  <a:pt x="126" y="115"/>
                </a:cubicBezTo>
                <a:cubicBezTo>
                  <a:pt x="128" y="115"/>
                  <a:pt x="128" y="121"/>
                  <a:pt x="129" y="123"/>
                </a:cubicBezTo>
                <a:cubicBezTo>
                  <a:pt x="131" y="126"/>
                  <a:pt x="144" y="124"/>
                  <a:pt x="148" y="124"/>
                </a:cubicBezTo>
                <a:cubicBezTo>
                  <a:pt x="152" y="124"/>
                  <a:pt x="144" y="129"/>
                  <a:pt x="138" y="131"/>
                </a:cubicBezTo>
                <a:cubicBezTo>
                  <a:pt x="132" y="133"/>
                  <a:pt x="130" y="137"/>
                  <a:pt x="133" y="138"/>
                </a:cubicBezTo>
                <a:cubicBezTo>
                  <a:pt x="136" y="140"/>
                  <a:pt x="140" y="146"/>
                  <a:pt x="143" y="150"/>
                </a:cubicBezTo>
                <a:cubicBezTo>
                  <a:pt x="146" y="155"/>
                  <a:pt x="148" y="156"/>
                  <a:pt x="153" y="156"/>
                </a:cubicBezTo>
                <a:cubicBezTo>
                  <a:pt x="157" y="156"/>
                  <a:pt x="158" y="152"/>
                  <a:pt x="160" y="150"/>
                </a:cubicBezTo>
                <a:cubicBezTo>
                  <a:pt x="163" y="148"/>
                  <a:pt x="167" y="147"/>
                  <a:pt x="169" y="146"/>
                </a:cubicBezTo>
                <a:cubicBezTo>
                  <a:pt x="171" y="145"/>
                  <a:pt x="171" y="149"/>
                  <a:pt x="175" y="150"/>
                </a:cubicBezTo>
                <a:cubicBezTo>
                  <a:pt x="178" y="150"/>
                  <a:pt x="178" y="148"/>
                  <a:pt x="182" y="150"/>
                </a:cubicBezTo>
                <a:cubicBezTo>
                  <a:pt x="186" y="152"/>
                  <a:pt x="182" y="147"/>
                  <a:pt x="182" y="143"/>
                </a:cubicBezTo>
                <a:cubicBezTo>
                  <a:pt x="181" y="139"/>
                  <a:pt x="181" y="141"/>
                  <a:pt x="179" y="138"/>
                </a:cubicBezTo>
                <a:cubicBezTo>
                  <a:pt x="177" y="134"/>
                  <a:pt x="172" y="137"/>
                  <a:pt x="168" y="136"/>
                </a:cubicBezTo>
                <a:cubicBezTo>
                  <a:pt x="165" y="136"/>
                  <a:pt x="165" y="129"/>
                  <a:pt x="162" y="128"/>
                </a:cubicBezTo>
                <a:cubicBezTo>
                  <a:pt x="159" y="126"/>
                  <a:pt x="164" y="124"/>
                  <a:pt x="167" y="122"/>
                </a:cubicBezTo>
                <a:cubicBezTo>
                  <a:pt x="169" y="121"/>
                  <a:pt x="173" y="117"/>
                  <a:pt x="176" y="115"/>
                </a:cubicBezTo>
                <a:cubicBezTo>
                  <a:pt x="179" y="113"/>
                  <a:pt x="183" y="115"/>
                  <a:pt x="187" y="114"/>
                </a:cubicBezTo>
                <a:cubicBezTo>
                  <a:pt x="190" y="114"/>
                  <a:pt x="194" y="109"/>
                  <a:pt x="198" y="109"/>
                </a:cubicBezTo>
                <a:cubicBezTo>
                  <a:pt x="202" y="109"/>
                  <a:pt x="207" y="107"/>
                  <a:pt x="210" y="106"/>
                </a:cubicBezTo>
                <a:cubicBezTo>
                  <a:pt x="210" y="104"/>
                  <a:pt x="210" y="102"/>
                  <a:pt x="214" y="10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1"/>
          <p:cNvSpPr>
            <a:spLocks/>
          </p:cNvSpPr>
          <p:nvPr userDrawn="1"/>
        </p:nvSpPr>
        <p:spPr bwMode="auto">
          <a:xfrm>
            <a:off x="5905701" y="3931825"/>
            <a:ext cx="767726" cy="545591"/>
          </a:xfrm>
          <a:custGeom>
            <a:avLst/>
            <a:gdLst>
              <a:gd name="T0" fmla="*/ 134 w 174"/>
              <a:gd name="T1" fmla="*/ 119 h 124"/>
              <a:gd name="T2" fmla="*/ 151 w 174"/>
              <a:gd name="T3" fmla="*/ 108 h 124"/>
              <a:gd name="T4" fmla="*/ 156 w 174"/>
              <a:gd name="T5" fmla="*/ 95 h 124"/>
              <a:gd name="T6" fmla="*/ 171 w 174"/>
              <a:gd name="T7" fmla="*/ 91 h 124"/>
              <a:gd name="T8" fmla="*/ 169 w 174"/>
              <a:gd name="T9" fmla="*/ 80 h 124"/>
              <a:gd name="T10" fmla="*/ 143 w 174"/>
              <a:gd name="T11" fmla="*/ 65 h 124"/>
              <a:gd name="T12" fmla="*/ 126 w 174"/>
              <a:gd name="T13" fmla="*/ 60 h 124"/>
              <a:gd name="T14" fmla="*/ 115 w 174"/>
              <a:gd name="T15" fmla="*/ 40 h 124"/>
              <a:gd name="T16" fmla="*/ 102 w 174"/>
              <a:gd name="T17" fmla="*/ 27 h 124"/>
              <a:gd name="T18" fmla="*/ 83 w 174"/>
              <a:gd name="T19" fmla="*/ 4 h 124"/>
              <a:gd name="T20" fmla="*/ 71 w 174"/>
              <a:gd name="T21" fmla="*/ 7 h 124"/>
              <a:gd name="T22" fmla="*/ 60 w 174"/>
              <a:gd name="T23" fmla="*/ 19 h 124"/>
              <a:gd name="T24" fmla="*/ 54 w 174"/>
              <a:gd name="T25" fmla="*/ 33 h 124"/>
              <a:gd name="T26" fmla="*/ 35 w 174"/>
              <a:gd name="T27" fmla="*/ 25 h 124"/>
              <a:gd name="T28" fmla="*/ 22 w 174"/>
              <a:gd name="T29" fmla="*/ 10 h 124"/>
              <a:gd name="T30" fmla="*/ 18 w 174"/>
              <a:gd name="T31" fmla="*/ 12 h 124"/>
              <a:gd name="T32" fmla="*/ 21 w 174"/>
              <a:gd name="T33" fmla="*/ 24 h 124"/>
              <a:gd name="T34" fmla="*/ 22 w 174"/>
              <a:gd name="T35" fmla="*/ 36 h 124"/>
              <a:gd name="T36" fmla="*/ 11 w 174"/>
              <a:gd name="T37" fmla="*/ 38 h 124"/>
              <a:gd name="T38" fmla="*/ 6 w 174"/>
              <a:gd name="T39" fmla="*/ 31 h 124"/>
              <a:gd name="T40" fmla="*/ 0 w 174"/>
              <a:gd name="T41" fmla="*/ 38 h 124"/>
              <a:gd name="T42" fmla="*/ 4 w 174"/>
              <a:gd name="T43" fmla="*/ 51 h 124"/>
              <a:gd name="T44" fmla="*/ 10 w 174"/>
              <a:gd name="T45" fmla="*/ 56 h 124"/>
              <a:gd name="T46" fmla="*/ 17 w 174"/>
              <a:gd name="T47" fmla="*/ 68 h 124"/>
              <a:gd name="T48" fmla="*/ 19 w 174"/>
              <a:gd name="T49" fmla="*/ 85 h 124"/>
              <a:gd name="T50" fmla="*/ 20 w 174"/>
              <a:gd name="T51" fmla="*/ 90 h 124"/>
              <a:gd name="T52" fmla="*/ 31 w 174"/>
              <a:gd name="T53" fmla="*/ 84 h 124"/>
              <a:gd name="T54" fmla="*/ 53 w 174"/>
              <a:gd name="T55" fmla="*/ 80 h 124"/>
              <a:gd name="T56" fmla="*/ 67 w 174"/>
              <a:gd name="T57" fmla="*/ 84 h 124"/>
              <a:gd name="T58" fmla="*/ 86 w 174"/>
              <a:gd name="T59" fmla="*/ 88 h 124"/>
              <a:gd name="T60" fmla="*/ 96 w 174"/>
              <a:gd name="T61" fmla="*/ 100 h 124"/>
              <a:gd name="T62" fmla="*/ 108 w 174"/>
              <a:gd name="T63" fmla="*/ 106 h 124"/>
              <a:gd name="T64" fmla="*/ 110 w 174"/>
              <a:gd name="T65" fmla="*/ 118 h 124"/>
              <a:gd name="T66" fmla="*/ 126 w 174"/>
              <a:gd name="T67" fmla="*/ 123 h 124"/>
              <a:gd name="T68" fmla="*/ 134 w 174"/>
              <a:gd name="T69" fmla="*/ 11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24">
                <a:moveTo>
                  <a:pt x="134" y="119"/>
                </a:moveTo>
                <a:cubicBezTo>
                  <a:pt x="137" y="116"/>
                  <a:pt x="148" y="110"/>
                  <a:pt x="151" y="108"/>
                </a:cubicBezTo>
                <a:cubicBezTo>
                  <a:pt x="153" y="106"/>
                  <a:pt x="153" y="98"/>
                  <a:pt x="156" y="95"/>
                </a:cubicBezTo>
                <a:cubicBezTo>
                  <a:pt x="159" y="91"/>
                  <a:pt x="167" y="91"/>
                  <a:pt x="171" y="91"/>
                </a:cubicBezTo>
                <a:cubicBezTo>
                  <a:pt x="174" y="90"/>
                  <a:pt x="172" y="84"/>
                  <a:pt x="169" y="80"/>
                </a:cubicBezTo>
                <a:cubicBezTo>
                  <a:pt x="167" y="77"/>
                  <a:pt x="148" y="67"/>
                  <a:pt x="143" y="65"/>
                </a:cubicBezTo>
                <a:cubicBezTo>
                  <a:pt x="139" y="64"/>
                  <a:pt x="130" y="62"/>
                  <a:pt x="126" y="60"/>
                </a:cubicBezTo>
                <a:cubicBezTo>
                  <a:pt x="123" y="58"/>
                  <a:pt x="121" y="47"/>
                  <a:pt x="115" y="40"/>
                </a:cubicBezTo>
                <a:cubicBezTo>
                  <a:pt x="110" y="32"/>
                  <a:pt x="108" y="33"/>
                  <a:pt x="102" y="27"/>
                </a:cubicBezTo>
                <a:cubicBezTo>
                  <a:pt x="95" y="21"/>
                  <a:pt x="85" y="7"/>
                  <a:pt x="83" y="4"/>
                </a:cubicBezTo>
                <a:cubicBezTo>
                  <a:pt x="81" y="0"/>
                  <a:pt x="73" y="5"/>
                  <a:pt x="71" y="7"/>
                </a:cubicBezTo>
                <a:cubicBezTo>
                  <a:pt x="70" y="9"/>
                  <a:pt x="64" y="14"/>
                  <a:pt x="60" y="19"/>
                </a:cubicBezTo>
                <a:cubicBezTo>
                  <a:pt x="56" y="23"/>
                  <a:pt x="58" y="31"/>
                  <a:pt x="54" y="33"/>
                </a:cubicBezTo>
                <a:cubicBezTo>
                  <a:pt x="49" y="35"/>
                  <a:pt x="37" y="27"/>
                  <a:pt x="35" y="25"/>
                </a:cubicBezTo>
                <a:cubicBezTo>
                  <a:pt x="33" y="23"/>
                  <a:pt x="25" y="11"/>
                  <a:pt x="22" y="10"/>
                </a:cubicBezTo>
                <a:cubicBezTo>
                  <a:pt x="21" y="10"/>
                  <a:pt x="20" y="11"/>
                  <a:pt x="18" y="12"/>
                </a:cubicBezTo>
                <a:cubicBezTo>
                  <a:pt x="19" y="15"/>
                  <a:pt x="19" y="21"/>
                  <a:pt x="21" y="24"/>
                </a:cubicBezTo>
                <a:cubicBezTo>
                  <a:pt x="23" y="26"/>
                  <a:pt x="25" y="34"/>
                  <a:pt x="22" y="36"/>
                </a:cubicBezTo>
                <a:cubicBezTo>
                  <a:pt x="18" y="38"/>
                  <a:pt x="14" y="41"/>
                  <a:pt x="11" y="38"/>
                </a:cubicBezTo>
                <a:cubicBezTo>
                  <a:pt x="9" y="36"/>
                  <a:pt x="7" y="29"/>
                  <a:pt x="6" y="31"/>
                </a:cubicBezTo>
                <a:cubicBezTo>
                  <a:pt x="4" y="33"/>
                  <a:pt x="1" y="34"/>
                  <a:pt x="0" y="38"/>
                </a:cubicBezTo>
                <a:cubicBezTo>
                  <a:pt x="0" y="42"/>
                  <a:pt x="2" y="47"/>
                  <a:pt x="4" y="51"/>
                </a:cubicBezTo>
                <a:cubicBezTo>
                  <a:pt x="7" y="54"/>
                  <a:pt x="9" y="51"/>
                  <a:pt x="10" y="56"/>
                </a:cubicBezTo>
                <a:cubicBezTo>
                  <a:pt x="11" y="60"/>
                  <a:pt x="17" y="62"/>
                  <a:pt x="17" y="68"/>
                </a:cubicBezTo>
                <a:cubicBezTo>
                  <a:pt x="18" y="74"/>
                  <a:pt x="17" y="84"/>
                  <a:pt x="19" y="85"/>
                </a:cubicBezTo>
                <a:cubicBezTo>
                  <a:pt x="19" y="85"/>
                  <a:pt x="20" y="88"/>
                  <a:pt x="20" y="90"/>
                </a:cubicBezTo>
                <a:cubicBezTo>
                  <a:pt x="26" y="88"/>
                  <a:pt x="30" y="85"/>
                  <a:pt x="31" y="84"/>
                </a:cubicBezTo>
                <a:cubicBezTo>
                  <a:pt x="34" y="83"/>
                  <a:pt x="44" y="81"/>
                  <a:pt x="53" y="80"/>
                </a:cubicBezTo>
                <a:cubicBezTo>
                  <a:pt x="62" y="79"/>
                  <a:pt x="62" y="82"/>
                  <a:pt x="67" y="84"/>
                </a:cubicBezTo>
                <a:cubicBezTo>
                  <a:pt x="72" y="86"/>
                  <a:pt x="84" y="84"/>
                  <a:pt x="86" y="88"/>
                </a:cubicBezTo>
                <a:cubicBezTo>
                  <a:pt x="87" y="92"/>
                  <a:pt x="94" y="98"/>
                  <a:pt x="96" y="100"/>
                </a:cubicBezTo>
                <a:cubicBezTo>
                  <a:pt x="97" y="102"/>
                  <a:pt x="108" y="103"/>
                  <a:pt x="108" y="106"/>
                </a:cubicBezTo>
                <a:cubicBezTo>
                  <a:pt x="108" y="108"/>
                  <a:pt x="109" y="113"/>
                  <a:pt x="110" y="118"/>
                </a:cubicBezTo>
                <a:cubicBezTo>
                  <a:pt x="116" y="121"/>
                  <a:pt x="123" y="123"/>
                  <a:pt x="126" y="123"/>
                </a:cubicBezTo>
                <a:cubicBezTo>
                  <a:pt x="131" y="124"/>
                  <a:pt x="132" y="122"/>
                  <a:pt x="134" y="11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42"/>
          <p:cNvSpPr>
            <a:spLocks/>
          </p:cNvSpPr>
          <p:nvPr userDrawn="1"/>
        </p:nvSpPr>
        <p:spPr bwMode="auto">
          <a:xfrm>
            <a:off x="5438052" y="4157856"/>
            <a:ext cx="1060005" cy="974269"/>
          </a:xfrm>
          <a:custGeom>
            <a:avLst/>
            <a:gdLst>
              <a:gd name="T0" fmla="*/ 229 w 240"/>
              <a:gd name="T1" fmla="*/ 199 h 221"/>
              <a:gd name="T2" fmla="*/ 240 w 240"/>
              <a:gd name="T3" fmla="*/ 197 h 221"/>
              <a:gd name="T4" fmla="*/ 233 w 240"/>
              <a:gd name="T5" fmla="*/ 187 h 221"/>
              <a:gd name="T6" fmla="*/ 229 w 240"/>
              <a:gd name="T7" fmla="*/ 176 h 221"/>
              <a:gd name="T8" fmla="*/ 218 w 240"/>
              <a:gd name="T9" fmla="*/ 165 h 221"/>
              <a:gd name="T10" fmla="*/ 213 w 240"/>
              <a:gd name="T11" fmla="*/ 153 h 221"/>
              <a:gd name="T12" fmla="*/ 220 w 240"/>
              <a:gd name="T13" fmla="*/ 137 h 221"/>
              <a:gd name="T14" fmla="*/ 210 w 240"/>
              <a:gd name="T15" fmla="*/ 128 h 221"/>
              <a:gd name="T16" fmla="*/ 212 w 240"/>
              <a:gd name="T17" fmla="*/ 102 h 221"/>
              <a:gd name="T18" fmla="*/ 209 w 240"/>
              <a:gd name="T19" fmla="*/ 84 h 221"/>
              <a:gd name="T20" fmla="*/ 216 w 240"/>
              <a:gd name="T21" fmla="*/ 75 h 221"/>
              <a:gd name="T22" fmla="*/ 214 w 240"/>
              <a:gd name="T23" fmla="*/ 55 h 221"/>
              <a:gd name="T24" fmla="*/ 202 w 240"/>
              <a:gd name="T25" fmla="*/ 49 h 221"/>
              <a:gd name="T26" fmla="*/ 192 w 240"/>
              <a:gd name="T27" fmla="*/ 37 h 221"/>
              <a:gd name="T28" fmla="*/ 173 w 240"/>
              <a:gd name="T29" fmla="*/ 33 h 221"/>
              <a:gd name="T30" fmla="*/ 159 w 240"/>
              <a:gd name="T31" fmla="*/ 29 h 221"/>
              <a:gd name="T32" fmla="*/ 137 w 240"/>
              <a:gd name="T33" fmla="*/ 33 h 221"/>
              <a:gd name="T34" fmla="*/ 126 w 240"/>
              <a:gd name="T35" fmla="*/ 39 h 221"/>
              <a:gd name="T36" fmla="*/ 123 w 240"/>
              <a:gd name="T37" fmla="*/ 46 h 221"/>
              <a:gd name="T38" fmla="*/ 106 w 240"/>
              <a:gd name="T39" fmla="*/ 48 h 221"/>
              <a:gd name="T40" fmla="*/ 95 w 240"/>
              <a:gd name="T41" fmla="*/ 47 h 221"/>
              <a:gd name="T42" fmla="*/ 83 w 240"/>
              <a:gd name="T43" fmla="*/ 46 h 221"/>
              <a:gd name="T44" fmla="*/ 73 w 240"/>
              <a:gd name="T45" fmla="*/ 37 h 221"/>
              <a:gd name="T46" fmla="*/ 64 w 240"/>
              <a:gd name="T47" fmla="*/ 36 h 221"/>
              <a:gd name="T48" fmla="*/ 62 w 240"/>
              <a:gd name="T49" fmla="*/ 24 h 221"/>
              <a:gd name="T50" fmla="*/ 53 w 240"/>
              <a:gd name="T51" fmla="*/ 20 h 221"/>
              <a:gd name="T52" fmla="*/ 49 w 240"/>
              <a:gd name="T53" fmla="*/ 7 h 221"/>
              <a:gd name="T54" fmla="*/ 27 w 240"/>
              <a:gd name="T55" fmla="*/ 18 h 221"/>
              <a:gd name="T56" fmla="*/ 4 w 240"/>
              <a:gd name="T57" fmla="*/ 3 h 221"/>
              <a:gd name="T58" fmla="*/ 1 w 240"/>
              <a:gd name="T59" fmla="*/ 0 h 221"/>
              <a:gd name="T60" fmla="*/ 0 w 240"/>
              <a:gd name="T61" fmla="*/ 13 h 221"/>
              <a:gd name="T62" fmla="*/ 9 w 240"/>
              <a:gd name="T63" fmla="*/ 46 h 221"/>
              <a:gd name="T64" fmla="*/ 27 w 240"/>
              <a:gd name="T65" fmla="*/ 70 h 221"/>
              <a:gd name="T66" fmla="*/ 18 w 240"/>
              <a:gd name="T67" fmla="*/ 83 h 221"/>
              <a:gd name="T68" fmla="*/ 51 w 240"/>
              <a:gd name="T69" fmla="*/ 125 h 221"/>
              <a:gd name="T70" fmla="*/ 53 w 240"/>
              <a:gd name="T71" fmla="*/ 140 h 221"/>
              <a:gd name="T72" fmla="*/ 61 w 240"/>
              <a:gd name="T73" fmla="*/ 153 h 221"/>
              <a:gd name="T74" fmla="*/ 62 w 240"/>
              <a:gd name="T75" fmla="*/ 151 h 221"/>
              <a:gd name="T76" fmla="*/ 68 w 240"/>
              <a:gd name="T77" fmla="*/ 153 h 221"/>
              <a:gd name="T78" fmla="*/ 76 w 240"/>
              <a:gd name="T79" fmla="*/ 157 h 221"/>
              <a:gd name="T80" fmla="*/ 86 w 240"/>
              <a:gd name="T81" fmla="*/ 172 h 221"/>
              <a:gd name="T82" fmla="*/ 98 w 240"/>
              <a:gd name="T83" fmla="*/ 181 h 221"/>
              <a:gd name="T84" fmla="*/ 108 w 240"/>
              <a:gd name="T85" fmla="*/ 191 h 221"/>
              <a:gd name="T86" fmla="*/ 124 w 240"/>
              <a:gd name="T87" fmla="*/ 198 h 221"/>
              <a:gd name="T88" fmla="*/ 137 w 240"/>
              <a:gd name="T89" fmla="*/ 201 h 221"/>
              <a:gd name="T90" fmla="*/ 153 w 240"/>
              <a:gd name="T91" fmla="*/ 191 h 221"/>
              <a:gd name="T92" fmla="*/ 160 w 240"/>
              <a:gd name="T93" fmla="*/ 202 h 221"/>
              <a:gd name="T94" fmla="*/ 170 w 240"/>
              <a:gd name="T95" fmla="*/ 213 h 221"/>
              <a:gd name="T96" fmla="*/ 208 w 240"/>
              <a:gd name="T97" fmla="*/ 218 h 221"/>
              <a:gd name="T98" fmla="*/ 220 w 240"/>
              <a:gd name="T99" fmla="*/ 221 h 221"/>
              <a:gd name="T100" fmla="*/ 229 w 240"/>
              <a:gd name="T101" fmla="*/ 199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0" h="221">
                <a:moveTo>
                  <a:pt x="229" y="199"/>
                </a:moveTo>
                <a:cubicBezTo>
                  <a:pt x="234" y="197"/>
                  <a:pt x="240" y="200"/>
                  <a:pt x="240" y="197"/>
                </a:cubicBezTo>
                <a:cubicBezTo>
                  <a:pt x="240" y="194"/>
                  <a:pt x="234" y="193"/>
                  <a:pt x="233" y="187"/>
                </a:cubicBezTo>
                <a:cubicBezTo>
                  <a:pt x="233" y="182"/>
                  <a:pt x="234" y="180"/>
                  <a:pt x="229" y="176"/>
                </a:cubicBezTo>
                <a:cubicBezTo>
                  <a:pt x="223" y="172"/>
                  <a:pt x="219" y="169"/>
                  <a:pt x="218" y="165"/>
                </a:cubicBezTo>
                <a:cubicBezTo>
                  <a:pt x="217" y="162"/>
                  <a:pt x="211" y="157"/>
                  <a:pt x="213" y="153"/>
                </a:cubicBezTo>
                <a:cubicBezTo>
                  <a:pt x="216" y="149"/>
                  <a:pt x="225" y="140"/>
                  <a:pt x="220" y="137"/>
                </a:cubicBezTo>
                <a:cubicBezTo>
                  <a:pt x="216" y="133"/>
                  <a:pt x="214" y="134"/>
                  <a:pt x="210" y="128"/>
                </a:cubicBezTo>
                <a:cubicBezTo>
                  <a:pt x="206" y="121"/>
                  <a:pt x="211" y="105"/>
                  <a:pt x="212" y="102"/>
                </a:cubicBezTo>
                <a:cubicBezTo>
                  <a:pt x="213" y="99"/>
                  <a:pt x="206" y="86"/>
                  <a:pt x="209" y="84"/>
                </a:cubicBezTo>
                <a:cubicBezTo>
                  <a:pt x="212" y="82"/>
                  <a:pt x="214" y="79"/>
                  <a:pt x="216" y="75"/>
                </a:cubicBezTo>
                <a:cubicBezTo>
                  <a:pt x="217" y="72"/>
                  <a:pt x="214" y="59"/>
                  <a:pt x="214" y="55"/>
                </a:cubicBezTo>
                <a:cubicBezTo>
                  <a:pt x="214" y="52"/>
                  <a:pt x="203" y="51"/>
                  <a:pt x="202" y="49"/>
                </a:cubicBezTo>
                <a:cubicBezTo>
                  <a:pt x="200" y="47"/>
                  <a:pt x="193" y="41"/>
                  <a:pt x="192" y="37"/>
                </a:cubicBezTo>
                <a:cubicBezTo>
                  <a:pt x="190" y="33"/>
                  <a:pt x="178" y="35"/>
                  <a:pt x="173" y="33"/>
                </a:cubicBezTo>
                <a:cubicBezTo>
                  <a:pt x="168" y="31"/>
                  <a:pt x="168" y="28"/>
                  <a:pt x="159" y="29"/>
                </a:cubicBezTo>
                <a:cubicBezTo>
                  <a:pt x="150" y="30"/>
                  <a:pt x="140" y="32"/>
                  <a:pt x="137" y="33"/>
                </a:cubicBezTo>
                <a:cubicBezTo>
                  <a:pt x="136" y="34"/>
                  <a:pt x="132" y="37"/>
                  <a:pt x="126" y="39"/>
                </a:cubicBezTo>
                <a:cubicBezTo>
                  <a:pt x="126" y="42"/>
                  <a:pt x="125" y="45"/>
                  <a:pt x="123" y="46"/>
                </a:cubicBezTo>
                <a:cubicBezTo>
                  <a:pt x="118" y="47"/>
                  <a:pt x="111" y="49"/>
                  <a:pt x="106" y="48"/>
                </a:cubicBezTo>
                <a:cubicBezTo>
                  <a:pt x="101" y="48"/>
                  <a:pt x="98" y="46"/>
                  <a:pt x="95" y="47"/>
                </a:cubicBezTo>
                <a:cubicBezTo>
                  <a:pt x="93" y="47"/>
                  <a:pt x="85" y="50"/>
                  <a:pt x="83" y="46"/>
                </a:cubicBezTo>
                <a:cubicBezTo>
                  <a:pt x="81" y="43"/>
                  <a:pt x="77" y="37"/>
                  <a:pt x="73" y="37"/>
                </a:cubicBezTo>
                <a:cubicBezTo>
                  <a:pt x="69" y="37"/>
                  <a:pt x="67" y="40"/>
                  <a:pt x="64" y="36"/>
                </a:cubicBezTo>
                <a:cubicBezTo>
                  <a:pt x="63" y="34"/>
                  <a:pt x="62" y="29"/>
                  <a:pt x="62" y="24"/>
                </a:cubicBezTo>
                <a:cubicBezTo>
                  <a:pt x="57" y="24"/>
                  <a:pt x="54" y="24"/>
                  <a:pt x="53" y="20"/>
                </a:cubicBezTo>
                <a:cubicBezTo>
                  <a:pt x="50" y="14"/>
                  <a:pt x="56" y="6"/>
                  <a:pt x="49" y="7"/>
                </a:cubicBezTo>
                <a:cubicBezTo>
                  <a:pt x="43" y="9"/>
                  <a:pt x="32" y="20"/>
                  <a:pt x="27" y="18"/>
                </a:cubicBezTo>
                <a:cubicBezTo>
                  <a:pt x="22" y="16"/>
                  <a:pt x="10" y="9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5"/>
                  <a:pt x="0" y="11"/>
                  <a:pt x="0" y="13"/>
                </a:cubicBezTo>
                <a:cubicBezTo>
                  <a:pt x="0" y="19"/>
                  <a:pt x="5" y="38"/>
                  <a:pt x="9" y="46"/>
                </a:cubicBezTo>
                <a:cubicBezTo>
                  <a:pt x="13" y="55"/>
                  <a:pt x="25" y="66"/>
                  <a:pt x="27" y="70"/>
                </a:cubicBezTo>
                <a:cubicBezTo>
                  <a:pt x="28" y="73"/>
                  <a:pt x="19" y="79"/>
                  <a:pt x="18" y="83"/>
                </a:cubicBezTo>
                <a:cubicBezTo>
                  <a:pt x="17" y="87"/>
                  <a:pt x="48" y="121"/>
                  <a:pt x="51" y="125"/>
                </a:cubicBezTo>
                <a:cubicBezTo>
                  <a:pt x="55" y="129"/>
                  <a:pt x="52" y="136"/>
                  <a:pt x="53" y="140"/>
                </a:cubicBezTo>
                <a:cubicBezTo>
                  <a:pt x="53" y="143"/>
                  <a:pt x="58" y="149"/>
                  <a:pt x="61" y="153"/>
                </a:cubicBezTo>
                <a:cubicBezTo>
                  <a:pt x="63" y="152"/>
                  <a:pt x="62" y="152"/>
                  <a:pt x="62" y="151"/>
                </a:cubicBezTo>
                <a:cubicBezTo>
                  <a:pt x="63" y="149"/>
                  <a:pt x="66" y="151"/>
                  <a:pt x="68" y="153"/>
                </a:cubicBezTo>
                <a:cubicBezTo>
                  <a:pt x="70" y="155"/>
                  <a:pt x="73" y="157"/>
                  <a:pt x="76" y="157"/>
                </a:cubicBezTo>
                <a:cubicBezTo>
                  <a:pt x="78" y="157"/>
                  <a:pt x="83" y="166"/>
                  <a:pt x="86" y="172"/>
                </a:cubicBezTo>
                <a:cubicBezTo>
                  <a:pt x="89" y="179"/>
                  <a:pt x="91" y="180"/>
                  <a:pt x="98" y="181"/>
                </a:cubicBezTo>
                <a:cubicBezTo>
                  <a:pt x="105" y="182"/>
                  <a:pt x="104" y="188"/>
                  <a:pt x="108" y="191"/>
                </a:cubicBezTo>
                <a:cubicBezTo>
                  <a:pt x="112" y="194"/>
                  <a:pt x="120" y="197"/>
                  <a:pt x="124" y="198"/>
                </a:cubicBezTo>
                <a:cubicBezTo>
                  <a:pt x="128" y="198"/>
                  <a:pt x="134" y="201"/>
                  <a:pt x="137" y="201"/>
                </a:cubicBezTo>
                <a:cubicBezTo>
                  <a:pt x="140" y="201"/>
                  <a:pt x="151" y="193"/>
                  <a:pt x="153" y="191"/>
                </a:cubicBezTo>
                <a:cubicBezTo>
                  <a:pt x="154" y="190"/>
                  <a:pt x="159" y="197"/>
                  <a:pt x="160" y="202"/>
                </a:cubicBezTo>
                <a:cubicBezTo>
                  <a:pt x="161" y="207"/>
                  <a:pt x="161" y="211"/>
                  <a:pt x="170" y="213"/>
                </a:cubicBezTo>
                <a:cubicBezTo>
                  <a:pt x="178" y="216"/>
                  <a:pt x="204" y="217"/>
                  <a:pt x="208" y="218"/>
                </a:cubicBezTo>
                <a:cubicBezTo>
                  <a:pt x="211" y="219"/>
                  <a:pt x="215" y="220"/>
                  <a:pt x="220" y="221"/>
                </a:cubicBezTo>
                <a:cubicBezTo>
                  <a:pt x="222" y="212"/>
                  <a:pt x="225" y="201"/>
                  <a:pt x="229" y="19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98"/>
          <p:cNvSpPr>
            <a:spLocks/>
          </p:cNvSpPr>
          <p:nvPr userDrawn="1"/>
        </p:nvSpPr>
        <p:spPr bwMode="auto">
          <a:xfrm>
            <a:off x="2421713" y="4001973"/>
            <a:ext cx="206546" cy="362429"/>
          </a:xfrm>
          <a:custGeom>
            <a:avLst/>
            <a:gdLst>
              <a:gd name="T0" fmla="*/ 31 w 47"/>
              <a:gd name="T1" fmla="*/ 57 h 82"/>
              <a:gd name="T2" fmla="*/ 36 w 47"/>
              <a:gd name="T3" fmla="*/ 22 h 82"/>
              <a:gd name="T4" fmla="*/ 43 w 47"/>
              <a:gd name="T5" fmla="*/ 8 h 82"/>
              <a:gd name="T6" fmla="*/ 22 w 47"/>
              <a:gd name="T7" fmla="*/ 4 h 82"/>
              <a:gd name="T8" fmla="*/ 16 w 47"/>
              <a:gd name="T9" fmla="*/ 1 h 82"/>
              <a:gd name="T10" fmla="*/ 10 w 47"/>
              <a:gd name="T11" fmla="*/ 2 h 82"/>
              <a:gd name="T12" fmla="*/ 13 w 47"/>
              <a:gd name="T13" fmla="*/ 25 h 82"/>
              <a:gd name="T14" fmla="*/ 3 w 47"/>
              <a:gd name="T15" fmla="*/ 52 h 82"/>
              <a:gd name="T16" fmla="*/ 8 w 47"/>
              <a:gd name="T17" fmla="*/ 57 h 82"/>
              <a:gd name="T18" fmla="*/ 10 w 47"/>
              <a:gd name="T19" fmla="*/ 72 h 82"/>
              <a:gd name="T20" fmla="*/ 17 w 47"/>
              <a:gd name="T21" fmla="*/ 82 h 82"/>
              <a:gd name="T22" fmla="*/ 26 w 47"/>
              <a:gd name="T23" fmla="*/ 80 h 82"/>
              <a:gd name="T24" fmla="*/ 30 w 47"/>
              <a:gd name="T25" fmla="*/ 69 h 82"/>
              <a:gd name="T26" fmla="*/ 31 w 47"/>
              <a:gd name="T27" fmla="*/ 5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82">
                <a:moveTo>
                  <a:pt x="31" y="57"/>
                </a:moveTo>
                <a:cubicBezTo>
                  <a:pt x="33" y="51"/>
                  <a:pt x="34" y="28"/>
                  <a:pt x="36" y="22"/>
                </a:cubicBezTo>
                <a:cubicBezTo>
                  <a:pt x="39" y="17"/>
                  <a:pt x="47" y="12"/>
                  <a:pt x="43" y="8"/>
                </a:cubicBezTo>
                <a:cubicBezTo>
                  <a:pt x="38" y="4"/>
                  <a:pt x="24" y="5"/>
                  <a:pt x="22" y="4"/>
                </a:cubicBezTo>
                <a:cubicBezTo>
                  <a:pt x="20" y="3"/>
                  <a:pt x="23" y="0"/>
                  <a:pt x="16" y="1"/>
                </a:cubicBezTo>
                <a:cubicBezTo>
                  <a:pt x="15" y="1"/>
                  <a:pt x="12" y="1"/>
                  <a:pt x="10" y="2"/>
                </a:cubicBezTo>
                <a:cubicBezTo>
                  <a:pt x="11" y="10"/>
                  <a:pt x="13" y="21"/>
                  <a:pt x="13" y="25"/>
                </a:cubicBezTo>
                <a:cubicBezTo>
                  <a:pt x="15" y="31"/>
                  <a:pt x="7" y="45"/>
                  <a:pt x="3" y="52"/>
                </a:cubicBezTo>
                <a:cubicBezTo>
                  <a:pt x="0" y="59"/>
                  <a:pt x="6" y="56"/>
                  <a:pt x="8" y="57"/>
                </a:cubicBezTo>
                <a:cubicBezTo>
                  <a:pt x="10" y="58"/>
                  <a:pt x="11" y="67"/>
                  <a:pt x="10" y="72"/>
                </a:cubicBezTo>
                <a:cubicBezTo>
                  <a:pt x="10" y="77"/>
                  <a:pt x="10" y="81"/>
                  <a:pt x="17" y="82"/>
                </a:cubicBezTo>
                <a:cubicBezTo>
                  <a:pt x="22" y="82"/>
                  <a:pt x="24" y="81"/>
                  <a:pt x="26" y="80"/>
                </a:cubicBezTo>
                <a:cubicBezTo>
                  <a:pt x="27" y="75"/>
                  <a:pt x="28" y="71"/>
                  <a:pt x="30" y="69"/>
                </a:cubicBezTo>
                <a:cubicBezTo>
                  <a:pt x="33" y="66"/>
                  <a:pt x="28" y="63"/>
                  <a:pt x="31" y="5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99"/>
          <p:cNvSpPr>
            <a:spLocks/>
          </p:cNvSpPr>
          <p:nvPr userDrawn="1"/>
        </p:nvSpPr>
        <p:spPr bwMode="auto">
          <a:xfrm>
            <a:off x="4070176" y="4048738"/>
            <a:ext cx="366325" cy="370224"/>
          </a:xfrm>
          <a:custGeom>
            <a:avLst/>
            <a:gdLst>
              <a:gd name="T0" fmla="*/ 36 w 83"/>
              <a:gd name="T1" fmla="*/ 8 h 84"/>
              <a:gd name="T2" fmla="*/ 12 w 83"/>
              <a:gd name="T3" fmla="*/ 9 h 84"/>
              <a:gd name="T4" fmla="*/ 12 w 83"/>
              <a:gd name="T5" fmla="*/ 20 h 84"/>
              <a:gd name="T6" fmla="*/ 0 w 83"/>
              <a:gd name="T7" fmla="*/ 31 h 84"/>
              <a:gd name="T8" fmla="*/ 1 w 83"/>
              <a:gd name="T9" fmla="*/ 35 h 84"/>
              <a:gd name="T10" fmla="*/ 8 w 83"/>
              <a:gd name="T11" fmla="*/ 37 h 84"/>
              <a:gd name="T12" fmla="*/ 14 w 83"/>
              <a:gd name="T13" fmla="*/ 41 h 84"/>
              <a:gd name="T14" fmla="*/ 16 w 83"/>
              <a:gd name="T15" fmla="*/ 48 h 84"/>
              <a:gd name="T16" fmla="*/ 39 w 83"/>
              <a:gd name="T17" fmla="*/ 50 h 84"/>
              <a:gd name="T18" fmla="*/ 39 w 83"/>
              <a:gd name="T19" fmla="*/ 56 h 84"/>
              <a:gd name="T20" fmla="*/ 25 w 83"/>
              <a:gd name="T21" fmla="*/ 53 h 84"/>
              <a:gd name="T22" fmla="*/ 18 w 83"/>
              <a:gd name="T23" fmla="*/ 57 h 84"/>
              <a:gd name="T24" fmla="*/ 23 w 83"/>
              <a:gd name="T25" fmla="*/ 67 h 84"/>
              <a:gd name="T26" fmla="*/ 28 w 83"/>
              <a:gd name="T27" fmla="*/ 72 h 84"/>
              <a:gd name="T28" fmla="*/ 33 w 83"/>
              <a:gd name="T29" fmla="*/ 80 h 84"/>
              <a:gd name="T30" fmla="*/ 39 w 83"/>
              <a:gd name="T31" fmla="*/ 76 h 84"/>
              <a:gd name="T32" fmla="*/ 41 w 83"/>
              <a:gd name="T33" fmla="*/ 67 h 84"/>
              <a:gd name="T34" fmla="*/ 45 w 83"/>
              <a:gd name="T35" fmla="*/ 62 h 84"/>
              <a:gd name="T36" fmla="*/ 45 w 83"/>
              <a:gd name="T37" fmla="*/ 55 h 84"/>
              <a:gd name="T38" fmla="*/ 50 w 83"/>
              <a:gd name="T39" fmla="*/ 57 h 84"/>
              <a:gd name="T40" fmla="*/ 51 w 83"/>
              <a:gd name="T41" fmla="*/ 53 h 84"/>
              <a:gd name="T42" fmla="*/ 60 w 83"/>
              <a:gd name="T43" fmla="*/ 56 h 84"/>
              <a:gd name="T44" fmla="*/ 59 w 83"/>
              <a:gd name="T45" fmla="*/ 51 h 84"/>
              <a:gd name="T46" fmla="*/ 53 w 83"/>
              <a:gd name="T47" fmla="*/ 46 h 84"/>
              <a:gd name="T48" fmla="*/ 42 w 83"/>
              <a:gd name="T49" fmla="*/ 31 h 84"/>
              <a:gd name="T50" fmla="*/ 37 w 83"/>
              <a:gd name="T51" fmla="*/ 17 h 84"/>
              <a:gd name="T52" fmla="*/ 47 w 83"/>
              <a:gd name="T53" fmla="*/ 21 h 84"/>
              <a:gd name="T54" fmla="*/ 50 w 83"/>
              <a:gd name="T55" fmla="*/ 13 h 84"/>
              <a:gd name="T56" fmla="*/ 61 w 83"/>
              <a:gd name="T57" fmla="*/ 11 h 84"/>
              <a:gd name="T58" fmla="*/ 71 w 83"/>
              <a:gd name="T59" fmla="*/ 8 h 84"/>
              <a:gd name="T60" fmla="*/ 83 w 83"/>
              <a:gd name="T61" fmla="*/ 12 h 84"/>
              <a:gd name="T62" fmla="*/ 80 w 83"/>
              <a:gd name="T63" fmla="*/ 1 h 84"/>
              <a:gd name="T64" fmla="*/ 57 w 83"/>
              <a:gd name="T65" fmla="*/ 0 h 84"/>
              <a:gd name="T66" fmla="*/ 36 w 83"/>
              <a:gd name="T67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84">
                <a:moveTo>
                  <a:pt x="36" y="8"/>
                </a:moveTo>
                <a:cubicBezTo>
                  <a:pt x="32" y="9"/>
                  <a:pt x="20" y="9"/>
                  <a:pt x="12" y="9"/>
                </a:cubicBezTo>
                <a:cubicBezTo>
                  <a:pt x="12" y="14"/>
                  <a:pt x="13" y="18"/>
                  <a:pt x="12" y="20"/>
                </a:cubicBezTo>
                <a:cubicBezTo>
                  <a:pt x="12" y="22"/>
                  <a:pt x="6" y="27"/>
                  <a:pt x="0" y="31"/>
                </a:cubicBezTo>
                <a:cubicBezTo>
                  <a:pt x="0" y="32"/>
                  <a:pt x="1" y="33"/>
                  <a:pt x="1" y="35"/>
                </a:cubicBezTo>
                <a:cubicBezTo>
                  <a:pt x="4" y="41"/>
                  <a:pt x="6" y="35"/>
                  <a:pt x="8" y="37"/>
                </a:cubicBezTo>
                <a:cubicBezTo>
                  <a:pt x="9" y="38"/>
                  <a:pt x="10" y="37"/>
                  <a:pt x="14" y="41"/>
                </a:cubicBezTo>
                <a:cubicBezTo>
                  <a:pt x="19" y="45"/>
                  <a:pt x="12" y="45"/>
                  <a:pt x="16" y="48"/>
                </a:cubicBezTo>
                <a:cubicBezTo>
                  <a:pt x="20" y="51"/>
                  <a:pt x="37" y="50"/>
                  <a:pt x="39" y="50"/>
                </a:cubicBezTo>
                <a:cubicBezTo>
                  <a:pt x="41" y="51"/>
                  <a:pt x="41" y="54"/>
                  <a:pt x="39" y="56"/>
                </a:cubicBezTo>
                <a:cubicBezTo>
                  <a:pt x="37" y="58"/>
                  <a:pt x="28" y="54"/>
                  <a:pt x="25" y="53"/>
                </a:cubicBezTo>
                <a:cubicBezTo>
                  <a:pt x="21" y="52"/>
                  <a:pt x="20" y="54"/>
                  <a:pt x="18" y="57"/>
                </a:cubicBezTo>
                <a:cubicBezTo>
                  <a:pt x="16" y="60"/>
                  <a:pt x="23" y="64"/>
                  <a:pt x="23" y="67"/>
                </a:cubicBezTo>
                <a:cubicBezTo>
                  <a:pt x="23" y="71"/>
                  <a:pt x="25" y="72"/>
                  <a:pt x="28" y="72"/>
                </a:cubicBezTo>
                <a:cubicBezTo>
                  <a:pt x="31" y="72"/>
                  <a:pt x="31" y="76"/>
                  <a:pt x="33" y="80"/>
                </a:cubicBezTo>
                <a:cubicBezTo>
                  <a:pt x="35" y="84"/>
                  <a:pt x="36" y="75"/>
                  <a:pt x="39" y="76"/>
                </a:cubicBezTo>
                <a:cubicBezTo>
                  <a:pt x="41" y="76"/>
                  <a:pt x="41" y="72"/>
                  <a:pt x="41" y="67"/>
                </a:cubicBezTo>
                <a:cubicBezTo>
                  <a:pt x="41" y="62"/>
                  <a:pt x="44" y="63"/>
                  <a:pt x="45" y="62"/>
                </a:cubicBezTo>
                <a:cubicBezTo>
                  <a:pt x="46" y="61"/>
                  <a:pt x="45" y="59"/>
                  <a:pt x="45" y="55"/>
                </a:cubicBezTo>
                <a:cubicBezTo>
                  <a:pt x="46" y="52"/>
                  <a:pt x="48" y="56"/>
                  <a:pt x="50" y="57"/>
                </a:cubicBezTo>
                <a:cubicBezTo>
                  <a:pt x="52" y="59"/>
                  <a:pt x="50" y="55"/>
                  <a:pt x="51" y="53"/>
                </a:cubicBezTo>
                <a:cubicBezTo>
                  <a:pt x="51" y="51"/>
                  <a:pt x="58" y="55"/>
                  <a:pt x="60" y="56"/>
                </a:cubicBezTo>
                <a:cubicBezTo>
                  <a:pt x="62" y="57"/>
                  <a:pt x="60" y="55"/>
                  <a:pt x="59" y="51"/>
                </a:cubicBezTo>
                <a:cubicBezTo>
                  <a:pt x="58" y="47"/>
                  <a:pt x="58" y="47"/>
                  <a:pt x="53" y="46"/>
                </a:cubicBezTo>
                <a:cubicBezTo>
                  <a:pt x="49" y="45"/>
                  <a:pt x="46" y="36"/>
                  <a:pt x="42" y="31"/>
                </a:cubicBezTo>
                <a:cubicBezTo>
                  <a:pt x="38" y="26"/>
                  <a:pt x="36" y="20"/>
                  <a:pt x="37" y="17"/>
                </a:cubicBezTo>
                <a:cubicBezTo>
                  <a:pt x="38" y="14"/>
                  <a:pt x="43" y="20"/>
                  <a:pt x="47" y="21"/>
                </a:cubicBezTo>
                <a:cubicBezTo>
                  <a:pt x="50" y="22"/>
                  <a:pt x="50" y="17"/>
                  <a:pt x="50" y="13"/>
                </a:cubicBezTo>
                <a:cubicBezTo>
                  <a:pt x="49" y="10"/>
                  <a:pt x="56" y="11"/>
                  <a:pt x="61" y="11"/>
                </a:cubicBezTo>
                <a:cubicBezTo>
                  <a:pt x="66" y="11"/>
                  <a:pt x="67" y="10"/>
                  <a:pt x="71" y="8"/>
                </a:cubicBezTo>
                <a:cubicBezTo>
                  <a:pt x="75" y="7"/>
                  <a:pt x="79" y="11"/>
                  <a:pt x="83" y="12"/>
                </a:cubicBezTo>
                <a:cubicBezTo>
                  <a:pt x="82" y="9"/>
                  <a:pt x="81" y="5"/>
                  <a:pt x="80" y="1"/>
                </a:cubicBezTo>
                <a:cubicBezTo>
                  <a:pt x="72" y="1"/>
                  <a:pt x="62" y="0"/>
                  <a:pt x="57" y="0"/>
                </a:cubicBezTo>
                <a:cubicBezTo>
                  <a:pt x="50" y="0"/>
                  <a:pt x="41" y="8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00"/>
          <p:cNvSpPr>
            <a:spLocks/>
          </p:cNvSpPr>
          <p:nvPr userDrawn="1"/>
        </p:nvSpPr>
        <p:spPr bwMode="auto">
          <a:xfrm>
            <a:off x="4210471" y="3830501"/>
            <a:ext cx="327355" cy="237723"/>
          </a:xfrm>
          <a:custGeom>
            <a:avLst/>
            <a:gdLst>
              <a:gd name="T0" fmla="*/ 38 w 74"/>
              <a:gd name="T1" fmla="*/ 9 h 54"/>
              <a:gd name="T2" fmla="*/ 10 w 74"/>
              <a:gd name="T3" fmla="*/ 7 h 54"/>
              <a:gd name="T4" fmla="*/ 1 w 74"/>
              <a:gd name="T5" fmla="*/ 28 h 54"/>
              <a:gd name="T6" fmla="*/ 12 w 74"/>
              <a:gd name="T7" fmla="*/ 54 h 54"/>
              <a:gd name="T8" fmla="*/ 25 w 74"/>
              <a:gd name="T9" fmla="*/ 49 h 54"/>
              <a:gd name="T10" fmla="*/ 48 w 74"/>
              <a:gd name="T11" fmla="*/ 50 h 54"/>
              <a:gd name="T12" fmla="*/ 48 w 74"/>
              <a:gd name="T13" fmla="*/ 43 h 54"/>
              <a:gd name="T14" fmla="*/ 74 w 74"/>
              <a:gd name="T15" fmla="*/ 38 h 54"/>
              <a:gd name="T16" fmla="*/ 74 w 74"/>
              <a:gd name="T17" fmla="*/ 37 h 54"/>
              <a:gd name="T18" fmla="*/ 67 w 74"/>
              <a:gd name="T19" fmla="*/ 27 h 54"/>
              <a:gd name="T20" fmla="*/ 71 w 74"/>
              <a:gd name="T21" fmla="*/ 19 h 54"/>
              <a:gd name="T22" fmla="*/ 72 w 74"/>
              <a:gd name="T23" fmla="*/ 17 h 54"/>
              <a:gd name="T24" fmla="*/ 55 w 74"/>
              <a:gd name="T25" fmla="*/ 5 h 54"/>
              <a:gd name="T26" fmla="*/ 38 w 74"/>
              <a:gd name="T2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54">
                <a:moveTo>
                  <a:pt x="38" y="9"/>
                </a:moveTo>
                <a:cubicBezTo>
                  <a:pt x="32" y="10"/>
                  <a:pt x="15" y="7"/>
                  <a:pt x="10" y="7"/>
                </a:cubicBezTo>
                <a:cubicBezTo>
                  <a:pt x="6" y="7"/>
                  <a:pt x="2" y="22"/>
                  <a:pt x="1" y="28"/>
                </a:cubicBezTo>
                <a:cubicBezTo>
                  <a:pt x="0" y="32"/>
                  <a:pt x="8" y="46"/>
                  <a:pt x="12" y="54"/>
                </a:cubicBezTo>
                <a:cubicBezTo>
                  <a:pt x="16" y="51"/>
                  <a:pt x="21" y="49"/>
                  <a:pt x="25" y="49"/>
                </a:cubicBezTo>
                <a:cubicBezTo>
                  <a:pt x="30" y="49"/>
                  <a:pt x="40" y="50"/>
                  <a:pt x="48" y="50"/>
                </a:cubicBezTo>
                <a:cubicBezTo>
                  <a:pt x="47" y="47"/>
                  <a:pt x="47" y="45"/>
                  <a:pt x="48" y="43"/>
                </a:cubicBezTo>
                <a:cubicBezTo>
                  <a:pt x="49" y="39"/>
                  <a:pt x="63" y="38"/>
                  <a:pt x="74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2" y="31"/>
                  <a:pt x="66" y="31"/>
                  <a:pt x="67" y="27"/>
                </a:cubicBezTo>
                <a:cubicBezTo>
                  <a:pt x="69" y="22"/>
                  <a:pt x="71" y="22"/>
                  <a:pt x="71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66" y="12"/>
                  <a:pt x="59" y="7"/>
                  <a:pt x="55" y="5"/>
                </a:cubicBezTo>
                <a:cubicBezTo>
                  <a:pt x="48" y="0"/>
                  <a:pt x="43" y="7"/>
                  <a:pt x="38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01"/>
          <p:cNvSpPr>
            <a:spLocks/>
          </p:cNvSpPr>
          <p:nvPr userDrawn="1"/>
        </p:nvSpPr>
        <p:spPr bwMode="auto">
          <a:xfrm>
            <a:off x="4124735" y="2610717"/>
            <a:ext cx="413090" cy="233825"/>
          </a:xfrm>
          <a:custGeom>
            <a:avLst/>
            <a:gdLst>
              <a:gd name="T0" fmla="*/ 87 w 94"/>
              <a:gd name="T1" fmla="*/ 9 h 53"/>
              <a:gd name="T2" fmla="*/ 67 w 94"/>
              <a:gd name="T3" fmla="*/ 7 h 53"/>
              <a:gd name="T4" fmla="*/ 52 w 94"/>
              <a:gd name="T5" fmla="*/ 1 h 53"/>
              <a:gd name="T6" fmla="*/ 43 w 94"/>
              <a:gd name="T7" fmla="*/ 2 h 53"/>
              <a:gd name="T8" fmla="*/ 43 w 94"/>
              <a:gd name="T9" fmla="*/ 10 h 53"/>
              <a:gd name="T10" fmla="*/ 34 w 94"/>
              <a:gd name="T11" fmla="*/ 24 h 53"/>
              <a:gd name="T12" fmla="*/ 17 w 94"/>
              <a:gd name="T13" fmla="*/ 6 h 53"/>
              <a:gd name="T14" fmla="*/ 6 w 94"/>
              <a:gd name="T15" fmla="*/ 14 h 53"/>
              <a:gd name="T16" fmla="*/ 1 w 94"/>
              <a:gd name="T17" fmla="*/ 26 h 53"/>
              <a:gd name="T18" fmla="*/ 0 w 94"/>
              <a:gd name="T19" fmla="*/ 37 h 53"/>
              <a:gd name="T20" fmla="*/ 24 w 94"/>
              <a:gd name="T21" fmla="*/ 36 h 53"/>
              <a:gd name="T22" fmla="*/ 51 w 94"/>
              <a:gd name="T23" fmla="*/ 40 h 53"/>
              <a:gd name="T24" fmla="*/ 67 w 94"/>
              <a:gd name="T25" fmla="*/ 53 h 53"/>
              <a:gd name="T26" fmla="*/ 68 w 94"/>
              <a:gd name="T27" fmla="*/ 53 h 53"/>
              <a:gd name="T28" fmla="*/ 91 w 94"/>
              <a:gd name="T29" fmla="*/ 46 h 53"/>
              <a:gd name="T30" fmla="*/ 90 w 94"/>
              <a:gd name="T31" fmla="*/ 19 h 53"/>
              <a:gd name="T32" fmla="*/ 87 w 94"/>
              <a:gd name="T33" fmla="*/ 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53">
                <a:moveTo>
                  <a:pt x="87" y="9"/>
                </a:moveTo>
                <a:cubicBezTo>
                  <a:pt x="79" y="9"/>
                  <a:pt x="71" y="8"/>
                  <a:pt x="67" y="7"/>
                </a:cubicBezTo>
                <a:cubicBezTo>
                  <a:pt x="61" y="5"/>
                  <a:pt x="58" y="0"/>
                  <a:pt x="52" y="1"/>
                </a:cubicBezTo>
                <a:cubicBezTo>
                  <a:pt x="50" y="2"/>
                  <a:pt x="47" y="2"/>
                  <a:pt x="43" y="2"/>
                </a:cubicBezTo>
                <a:cubicBezTo>
                  <a:pt x="43" y="5"/>
                  <a:pt x="44" y="7"/>
                  <a:pt x="43" y="10"/>
                </a:cubicBezTo>
                <a:cubicBezTo>
                  <a:pt x="43" y="17"/>
                  <a:pt x="37" y="25"/>
                  <a:pt x="34" y="24"/>
                </a:cubicBezTo>
                <a:cubicBezTo>
                  <a:pt x="30" y="23"/>
                  <a:pt x="20" y="7"/>
                  <a:pt x="17" y="6"/>
                </a:cubicBezTo>
                <a:cubicBezTo>
                  <a:pt x="14" y="6"/>
                  <a:pt x="6" y="10"/>
                  <a:pt x="6" y="14"/>
                </a:cubicBezTo>
                <a:cubicBezTo>
                  <a:pt x="6" y="17"/>
                  <a:pt x="4" y="23"/>
                  <a:pt x="1" y="26"/>
                </a:cubicBezTo>
                <a:cubicBezTo>
                  <a:pt x="0" y="27"/>
                  <a:pt x="0" y="32"/>
                  <a:pt x="0" y="37"/>
                </a:cubicBezTo>
                <a:cubicBezTo>
                  <a:pt x="14" y="32"/>
                  <a:pt x="19" y="35"/>
                  <a:pt x="24" y="36"/>
                </a:cubicBezTo>
                <a:cubicBezTo>
                  <a:pt x="31" y="37"/>
                  <a:pt x="44" y="37"/>
                  <a:pt x="51" y="40"/>
                </a:cubicBezTo>
                <a:cubicBezTo>
                  <a:pt x="55" y="41"/>
                  <a:pt x="61" y="47"/>
                  <a:pt x="67" y="53"/>
                </a:cubicBezTo>
                <a:cubicBezTo>
                  <a:pt x="67" y="53"/>
                  <a:pt x="68" y="53"/>
                  <a:pt x="68" y="53"/>
                </a:cubicBezTo>
                <a:cubicBezTo>
                  <a:pt x="75" y="53"/>
                  <a:pt x="89" y="51"/>
                  <a:pt x="91" y="46"/>
                </a:cubicBezTo>
                <a:cubicBezTo>
                  <a:pt x="93" y="41"/>
                  <a:pt x="94" y="25"/>
                  <a:pt x="90" y="19"/>
                </a:cubicBezTo>
                <a:cubicBezTo>
                  <a:pt x="89" y="17"/>
                  <a:pt x="88" y="13"/>
                  <a:pt x="87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02"/>
          <p:cNvSpPr>
            <a:spLocks/>
          </p:cNvSpPr>
          <p:nvPr userDrawn="1"/>
        </p:nvSpPr>
        <p:spPr bwMode="auto">
          <a:xfrm>
            <a:off x="4101353" y="2751012"/>
            <a:ext cx="315665" cy="280590"/>
          </a:xfrm>
          <a:custGeom>
            <a:avLst/>
            <a:gdLst>
              <a:gd name="T0" fmla="*/ 56 w 72"/>
              <a:gd name="T1" fmla="*/ 8 h 64"/>
              <a:gd name="T2" fmla="*/ 29 w 72"/>
              <a:gd name="T3" fmla="*/ 4 h 64"/>
              <a:gd name="T4" fmla="*/ 5 w 72"/>
              <a:gd name="T5" fmla="*/ 5 h 64"/>
              <a:gd name="T6" fmla="*/ 4 w 72"/>
              <a:gd name="T7" fmla="*/ 21 h 64"/>
              <a:gd name="T8" fmla="*/ 0 w 72"/>
              <a:gd name="T9" fmla="*/ 30 h 64"/>
              <a:gd name="T10" fmla="*/ 28 w 72"/>
              <a:gd name="T11" fmla="*/ 41 h 64"/>
              <a:gd name="T12" fmla="*/ 40 w 72"/>
              <a:gd name="T13" fmla="*/ 63 h 64"/>
              <a:gd name="T14" fmla="*/ 40 w 72"/>
              <a:gd name="T15" fmla="*/ 64 h 64"/>
              <a:gd name="T16" fmla="*/ 48 w 72"/>
              <a:gd name="T17" fmla="*/ 58 h 64"/>
              <a:gd name="T18" fmla="*/ 64 w 72"/>
              <a:gd name="T19" fmla="*/ 48 h 64"/>
              <a:gd name="T20" fmla="*/ 72 w 72"/>
              <a:gd name="T21" fmla="*/ 21 h 64"/>
              <a:gd name="T22" fmla="*/ 56 w 72"/>
              <a:gd name="T23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64">
                <a:moveTo>
                  <a:pt x="56" y="8"/>
                </a:moveTo>
                <a:cubicBezTo>
                  <a:pt x="49" y="5"/>
                  <a:pt x="36" y="5"/>
                  <a:pt x="29" y="4"/>
                </a:cubicBezTo>
                <a:cubicBezTo>
                  <a:pt x="24" y="3"/>
                  <a:pt x="19" y="0"/>
                  <a:pt x="5" y="5"/>
                </a:cubicBezTo>
                <a:cubicBezTo>
                  <a:pt x="5" y="10"/>
                  <a:pt x="5" y="16"/>
                  <a:pt x="4" y="21"/>
                </a:cubicBezTo>
                <a:cubicBezTo>
                  <a:pt x="3" y="25"/>
                  <a:pt x="2" y="28"/>
                  <a:pt x="0" y="30"/>
                </a:cubicBezTo>
                <a:cubicBezTo>
                  <a:pt x="13" y="32"/>
                  <a:pt x="25" y="36"/>
                  <a:pt x="28" y="41"/>
                </a:cubicBezTo>
                <a:cubicBezTo>
                  <a:pt x="31" y="46"/>
                  <a:pt x="40" y="56"/>
                  <a:pt x="40" y="63"/>
                </a:cubicBezTo>
                <a:cubicBezTo>
                  <a:pt x="40" y="63"/>
                  <a:pt x="40" y="63"/>
                  <a:pt x="40" y="64"/>
                </a:cubicBezTo>
                <a:cubicBezTo>
                  <a:pt x="42" y="61"/>
                  <a:pt x="44" y="58"/>
                  <a:pt x="48" y="58"/>
                </a:cubicBezTo>
                <a:cubicBezTo>
                  <a:pt x="54" y="56"/>
                  <a:pt x="62" y="55"/>
                  <a:pt x="64" y="48"/>
                </a:cubicBezTo>
                <a:cubicBezTo>
                  <a:pt x="65" y="42"/>
                  <a:pt x="66" y="23"/>
                  <a:pt x="72" y="21"/>
                </a:cubicBezTo>
                <a:cubicBezTo>
                  <a:pt x="66" y="15"/>
                  <a:pt x="60" y="9"/>
                  <a:pt x="5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03"/>
          <p:cNvSpPr>
            <a:spLocks/>
          </p:cNvSpPr>
          <p:nvPr userDrawn="1"/>
        </p:nvSpPr>
        <p:spPr bwMode="auto">
          <a:xfrm>
            <a:off x="4272824" y="2789983"/>
            <a:ext cx="494930" cy="436473"/>
          </a:xfrm>
          <a:custGeom>
            <a:avLst/>
            <a:gdLst>
              <a:gd name="T0" fmla="*/ 99 w 112"/>
              <a:gd name="T1" fmla="*/ 69 h 99"/>
              <a:gd name="T2" fmla="*/ 109 w 112"/>
              <a:gd name="T3" fmla="*/ 52 h 99"/>
              <a:gd name="T4" fmla="*/ 97 w 112"/>
              <a:gd name="T5" fmla="*/ 38 h 99"/>
              <a:gd name="T6" fmla="*/ 85 w 112"/>
              <a:gd name="T7" fmla="*/ 5 h 99"/>
              <a:gd name="T8" fmla="*/ 71 w 112"/>
              <a:gd name="T9" fmla="*/ 6 h 99"/>
              <a:gd name="T10" fmla="*/ 68 w 112"/>
              <a:gd name="T11" fmla="*/ 0 h 99"/>
              <a:gd name="T12" fmla="*/ 58 w 112"/>
              <a:gd name="T13" fmla="*/ 1 h 99"/>
              <a:gd name="T14" fmla="*/ 57 w 112"/>
              <a:gd name="T15" fmla="*/ 5 h 99"/>
              <a:gd name="T16" fmla="*/ 34 w 112"/>
              <a:gd name="T17" fmla="*/ 12 h 99"/>
              <a:gd name="T18" fmla="*/ 25 w 112"/>
              <a:gd name="T19" fmla="*/ 39 h 99"/>
              <a:gd name="T20" fmla="*/ 9 w 112"/>
              <a:gd name="T21" fmla="*/ 49 h 99"/>
              <a:gd name="T22" fmla="*/ 1 w 112"/>
              <a:gd name="T23" fmla="*/ 55 h 99"/>
              <a:gd name="T24" fmla="*/ 0 w 112"/>
              <a:gd name="T25" fmla="*/ 91 h 99"/>
              <a:gd name="T26" fmla="*/ 1 w 112"/>
              <a:gd name="T27" fmla="*/ 99 h 99"/>
              <a:gd name="T28" fmla="*/ 75 w 112"/>
              <a:gd name="T29" fmla="*/ 99 h 99"/>
              <a:gd name="T30" fmla="*/ 96 w 112"/>
              <a:gd name="T31" fmla="*/ 86 h 99"/>
              <a:gd name="T32" fmla="*/ 97 w 112"/>
              <a:gd name="T33" fmla="*/ 85 h 99"/>
              <a:gd name="T34" fmla="*/ 99 w 112"/>
              <a:gd name="T35" fmla="*/ 6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99">
                <a:moveTo>
                  <a:pt x="99" y="69"/>
                </a:moveTo>
                <a:cubicBezTo>
                  <a:pt x="101" y="66"/>
                  <a:pt x="112" y="59"/>
                  <a:pt x="109" y="52"/>
                </a:cubicBezTo>
                <a:cubicBezTo>
                  <a:pt x="107" y="45"/>
                  <a:pt x="100" y="45"/>
                  <a:pt x="97" y="38"/>
                </a:cubicBezTo>
                <a:cubicBezTo>
                  <a:pt x="95" y="31"/>
                  <a:pt x="88" y="7"/>
                  <a:pt x="85" y="5"/>
                </a:cubicBezTo>
                <a:cubicBezTo>
                  <a:pt x="82" y="2"/>
                  <a:pt x="71" y="11"/>
                  <a:pt x="71" y="6"/>
                </a:cubicBezTo>
                <a:cubicBezTo>
                  <a:pt x="70" y="0"/>
                  <a:pt x="72" y="0"/>
                  <a:pt x="68" y="0"/>
                </a:cubicBezTo>
                <a:cubicBezTo>
                  <a:pt x="66" y="0"/>
                  <a:pt x="62" y="0"/>
                  <a:pt x="58" y="1"/>
                </a:cubicBezTo>
                <a:cubicBezTo>
                  <a:pt x="57" y="2"/>
                  <a:pt x="57" y="4"/>
                  <a:pt x="57" y="5"/>
                </a:cubicBezTo>
                <a:cubicBezTo>
                  <a:pt x="55" y="10"/>
                  <a:pt x="41" y="12"/>
                  <a:pt x="34" y="12"/>
                </a:cubicBezTo>
                <a:cubicBezTo>
                  <a:pt x="27" y="12"/>
                  <a:pt x="26" y="33"/>
                  <a:pt x="25" y="39"/>
                </a:cubicBezTo>
                <a:cubicBezTo>
                  <a:pt x="23" y="46"/>
                  <a:pt x="15" y="47"/>
                  <a:pt x="9" y="49"/>
                </a:cubicBezTo>
                <a:cubicBezTo>
                  <a:pt x="5" y="49"/>
                  <a:pt x="3" y="52"/>
                  <a:pt x="1" y="55"/>
                </a:cubicBezTo>
                <a:cubicBezTo>
                  <a:pt x="1" y="62"/>
                  <a:pt x="0" y="82"/>
                  <a:pt x="0" y="91"/>
                </a:cubicBezTo>
                <a:cubicBezTo>
                  <a:pt x="0" y="96"/>
                  <a:pt x="0" y="98"/>
                  <a:pt x="1" y="99"/>
                </a:cubicBezTo>
                <a:cubicBezTo>
                  <a:pt x="21" y="99"/>
                  <a:pt x="68" y="99"/>
                  <a:pt x="75" y="99"/>
                </a:cubicBezTo>
                <a:cubicBezTo>
                  <a:pt x="83" y="98"/>
                  <a:pt x="93" y="90"/>
                  <a:pt x="96" y="86"/>
                </a:cubicBezTo>
                <a:cubicBezTo>
                  <a:pt x="96" y="86"/>
                  <a:pt x="97" y="85"/>
                  <a:pt x="97" y="85"/>
                </a:cubicBezTo>
                <a:cubicBezTo>
                  <a:pt x="97" y="78"/>
                  <a:pt x="97" y="71"/>
                  <a:pt x="99" y="6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04"/>
          <p:cNvSpPr>
            <a:spLocks/>
          </p:cNvSpPr>
          <p:nvPr userDrawn="1"/>
        </p:nvSpPr>
        <p:spPr bwMode="auto">
          <a:xfrm>
            <a:off x="3629807" y="3253734"/>
            <a:ext cx="374120" cy="229929"/>
          </a:xfrm>
          <a:custGeom>
            <a:avLst/>
            <a:gdLst>
              <a:gd name="T0" fmla="*/ 80 w 85"/>
              <a:gd name="T1" fmla="*/ 26 h 52"/>
              <a:gd name="T2" fmla="*/ 56 w 85"/>
              <a:gd name="T3" fmla="*/ 14 h 52"/>
              <a:gd name="T4" fmla="*/ 49 w 85"/>
              <a:gd name="T5" fmla="*/ 12 h 52"/>
              <a:gd name="T6" fmla="*/ 43 w 85"/>
              <a:gd name="T7" fmla="*/ 2 h 52"/>
              <a:gd name="T8" fmla="*/ 33 w 85"/>
              <a:gd name="T9" fmla="*/ 0 h 52"/>
              <a:gd name="T10" fmla="*/ 24 w 85"/>
              <a:gd name="T11" fmla="*/ 7 h 52"/>
              <a:gd name="T12" fmla="*/ 3 w 85"/>
              <a:gd name="T13" fmla="*/ 22 h 52"/>
              <a:gd name="T14" fmla="*/ 15 w 85"/>
              <a:gd name="T15" fmla="*/ 38 h 52"/>
              <a:gd name="T16" fmla="*/ 34 w 85"/>
              <a:gd name="T17" fmla="*/ 47 h 52"/>
              <a:gd name="T18" fmla="*/ 53 w 85"/>
              <a:gd name="T19" fmla="*/ 43 h 52"/>
              <a:gd name="T20" fmla="*/ 59 w 85"/>
              <a:gd name="T21" fmla="*/ 52 h 52"/>
              <a:gd name="T22" fmla="*/ 73 w 85"/>
              <a:gd name="T23" fmla="*/ 46 h 52"/>
              <a:gd name="T24" fmla="*/ 85 w 85"/>
              <a:gd name="T25" fmla="*/ 37 h 52"/>
              <a:gd name="T26" fmla="*/ 85 w 85"/>
              <a:gd name="T27" fmla="*/ 37 h 52"/>
              <a:gd name="T28" fmla="*/ 80 w 85"/>
              <a:gd name="T2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52">
                <a:moveTo>
                  <a:pt x="80" y="26"/>
                </a:moveTo>
                <a:cubicBezTo>
                  <a:pt x="76" y="24"/>
                  <a:pt x="59" y="15"/>
                  <a:pt x="56" y="14"/>
                </a:cubicBezTo>
                <a:cubicBezTo>
                  <a:pt x="53" y="13"/>
                  <a:pt x="50" y="14"/>
                  <a:pt x="49" y="12"/>
                </a:cubicBezTo>
                <a:cubicBezTo>
                  <a:pt x="47" y="10"/>
                  <a:pt x="46" y="2"/>
                  <a:pt x="43" y="2"/>
                </a:cubicBezTo>
                <a:cubicBezTo>
                  <a:pt x="42" y="2"/>
                  <a:pt x="37" y="1"/>
                  <a:pt x="33" y="0"/>
                </a:cubicBezTo>
                <a:cubicBezTo>
                  <a:pt x="31" y="2"/>
                  <a:pt x="27" y="4"/>
                  <a:pt x="24" y="7"/>
                </a:cubicBezTo>
                <a:cubicBezTo>
                  <a:pt x="18" y="13"/>
                  <a:pt x="6" y="18"/>
                  <a:pt x="3" y="22"/>
                </a:cubicBezTo>
                <a:cubicBezTo>
                  <a:pt x="0" y="26"/>
                  <a:pt x="9" y="31"/>
                  <a:pt x="15" y="38"/>
                </a:cubicBezTo>
                <a:cubicBezTo>
                  <a:pt x="21" y="44"/>
                  <a:pt x="27" y="47"/>
                  <a:pt x="34" y="47"/>
                </a:cubicBezTo>
                <a:cubicBezTo>
                  <a:pt x="42" y="47"/>
                  <a:pt x="50" y="42"/>
                  <a:pt x="53" y="43"/>
                </a:cubicBezTo>
                <a:cubicBezTo>
                  <a:pt x="56" y="43"/>
                  <a:pt x="58" y="47"/>
                  <a:pt x="59" y="52"/>
                </a:cubicBezTo>
                <a:cubicBezTo>
                  <a:pt x="65" y="50"/>
                  <a:pt x="71" y="47"/>
                  <a:pt x="73" y="46"/>
                </a:cubicBezTo>
                <a:cubicBezTo>
                  <a:pt x="77" y="43"/>
                  <a:pt x="82" y="37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2"/>
                  <a:pt x="83" y="28"/>
                  <a:pt x="80" y="2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05"/>
          <p:cNvSpPr>
            <a:spLocks/>
          </p:cNvSpPr>
          <p:nvPr userDrawn="1"/>
        </p:nvSpPr>
        <p:spPr bwMode="auto">
          <a:xfrm>
            <a:off x="3746720" y="2930278"/>
            <a:ext cx="553385" cy="506620"/>
          </a:xfrm>
          <a:custGeom>
            <a:avLst/>
            <a:gdLst>
              <a:gd name="T0" fmla="*/ 124 w 125"/>
              <a:gd name="T1" fmla="*/ 82 h 115"/>
              <a:gd name="T2" fmla="*/ 122 w 125"/>
              <a:gd name="T3" fmla="*/ 70 h 115"/>
              <a:gd name="T4" fmla="*/ 119 w 125"/>
              <a:gd name="T5" fmla="*/ 59 h 115"/>
              <a:gd name="T6" fmla="*/ 120 w 125"/>
              <a:gd name="T7" fmla="*/ 22 h 115"/>
              <a:gd name="T8" fmla="*/ 110 w 125"/>
              <a:gd name="T9" fmla="*/ 4 h 115"/>
              <a:gd name="T10" fmla="*/ 70 w 125"/>
              <a:gd name="T11" fmla="*/ 3 h 115"/>
              <a:gd name="T12" fmla="*/ 61 w 125"/>
              <a:gd name="T13" fmla="*/ 8 h 115"/>
              <a:gd name="T14" fmla="*/ 51 w 125"/>
              <a:gd name="T15" fmla="*/ 0 h 115"/>
              <a:gd name="T16" fmla="*/ 18 w 125"/>
              <a:gd name="T17" fmla="*/ 9 h 115"/>
              <a:gd name="T18" fmla="*/ 2 w 125"/>
              <a:gd name="T19" fmla="*/ 14 h 115"/>
              <a:gd name="T20" fmla="*/ 3 w 125"/>
              <a:gd name="T21" fmla="*/ 41 h 115"/>
              <a:gd name="T22" fmla="*/ 8 w 125"/>
              <a:gd name="T23" fmla="*/ 69 h 115"/>
              <a:gd name="T24" fmla="*/ 6 w 125"/>
              <a:gd name="T25" fmla="*/ 73 h 115"/>
              <a:gd name="T26" fmla="*/ 16 w 125"/>
              <a:gd name="T27" fmla="*/ 75 h 115"/>
              <a:gd name="T28" fmla="*/ 22 w 125"/>
              <a:gd name="T29" fmla="*/ 85 h 115"/>
              <a:gd name="T30" fmla="*/ 29 w 125"/>
              <a:gd name="T31" fmla="*/ 87 h 115"/>
              <a:gd name="T32" fmla="*/ 53 w 125"/>
              <a:gd name="T33" fmla="*/ 99 h 115"/>
              <a:gd name="T34" fmla="*/ 58 w 125"/>
              <a:gd name="T35" fmla="*/ 110 h 115"/>
              <a:gd name="T36" fmla="*/ 71 w 125"/>
              <a:gd name="T37" fmla="*/ 110 h 115"/>
              <a:gd name="T38" fmla="*/ 84 w 125"/>
              <a:gd name="T39" fmla="*/ 110 h 115"/>
              <a:gd name="T40" fmla="*/ 95 w 125"/>
              <a:gd name="T41" fmla="*/ 108 h 115"/>
              <a:gd name="T42" fmla="*/ 107 w 125"/>
              <a:gd name="T43" fmla="*/ 115 h 115"/>
              <a:gd name="T44" fmla="*/ 110 w 125"/>
              <a:gd name="T45" fmla="*/ 106 h 115"/>
              <a:gd name="T46" fmla="*/ 124 w 125"/>
              <a:gd name="T47" fmla="*/ 8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115">
                <a:moveTo>
                  <a:pt x="124" y="82"/>
                </a:moveTo>
                <a:cubicBezTo>
                  <a:pt x="123" y="79"/>
                  <a:pt x="124" y="75"/>
                  <a:pt x="122" y="70"/>
                </a:cubicBezTo>
                <a:cubicBezTo>
                  <a:pt x="120" y="66"/>
                  <a:pt x="119" y="69"/>
                  <a:pt x="119" y="59"/>
                </a:cubicBezTo>
                <a:cubicBezTo>
                  <a:pt x="119" y="50"/>
                  <a:pt x="120" y="29"/>
                  <a:pt x="120" y="22"/>
                </a:cubicBezTo>
                <a:cubicBezTo>
                  <a:pt x="120" y="16"/>
                  <a:pt x="114" y="9"/>
                  <a:pt x="110" y="4"/>
                </a:cubicBezTo>
                <a:cubicBezTo>
                  <a:pt x="98" y="4"/>
                  <a:pt x="81" y="5"/>
                  <a:pt x="70" y="3"/>
                </a:cubicBezTo>
                <a:cubicBezTo>
                  <a:pt x="68" y="6"/>
                  <a:pt x="64" y="8"/>
                  <a:pt x="61" y="8"/>
                </a:cubicBezTo>
                <a:cubicBezTo>
                  <a:pt x="57" y="9"/>
                  <a:pt x="58" y="0"/>
                  <a:pt x="51" y="0"/>
                </a:cubicBezTo>
                <a:cubicBezTo>
                  <a:pt x="44" y="0"/>
                  <a:pt x="24" y="5"/>
                  <a:pt x="18" y="9"/>
                </a:cubicBezTo>
                <a:cubicBezTo>
                  <a:pt x="13" y="13"/>
                  <a:pt x="7" y="14"/>
                  <a:pt x="2" y="14"/>
                </a:cubicBezTo>
                <a:cubicBezTo>
                  <a:pt x="1" y="25"/>
                  <a:pt x="0" y="38"/>
                  <a:pt x="3" y="41"/>
                </a:cubicBezTo>
                <a:cubicBezTo>
                  <a:pt x="7" y="47"/>
                  <a:pt x="8" y="64"/>
                  <a:pt x="8" y="69"/>
                </a:cubicBezTo>
                <a:cubicBezTo>
                  <a:pt x="8" y="70"/>
                  <a:pt x="7" y="72"/>
                  <a:pt x="6" y="73"/>
                </a:cubicBezTo>
                <a:cubicBezTo>
                  <a:pt x="10" y="74"/>
                  <a:pt x="15" y="75"/>
                  <a:pt x="16" y="75"/>
                </a:cubicBezTo>
                <a:cubicBezTo>
                  <a:pt x="19" y="75"/>
                  <a:pt x="20" y="83"/>
                  <a:pt x="22" y="85"/>
                </a:cubicBezTo>
                <a:cubicBezTo>
                  <a:pt x="23" y="87"/>
                  <a:pt x="26" y="86"/>
                  <a:pt x="29" y="87"/>
                </a:cubicBezTo>
                <a:cubicBezTo>
                  <a:pt x="32" y="88"/>
                  <a:pt x="49" y="97"/>
                  <a:pt x="53" y="99"/>
                </a:cubicBezTo>
                <a:cubicBezTo>
                  <a:pt x="56" y="101"/>
                  <a:pt x="57" y="105"/>
                  <a:pt x="58" y="110"/>
                </a:cubicBezTo>
                <a:cubicBezTo>
                  <a:pt x="62" y="109"/>
                  <a:pt x="68" y="109"/>
                  <a:pt x="71" y="110"/>
                </a:cubicBezTo>
                <a:cubicBezTo>
                  <a:pt x="74" y="112"/>
                  <a:pt x="82" y="110"/>
                  <a:pt x="84" y="110"/>
                </a:cubicBezTo>
                <a:cubicBezTo>
                  <a:pt x="85" y="110"/>
                  <a:pt x="91" y="108"/>
                  <a:pt x="95" y="108"/>
                </a:cubicBezTo>
                <a:cubicBezTo>
                  <a:pt x="97" y="108"/>
                  <a:pt x="102" y="111"/>
                  <a:pt x="107" y="115"/>
                </a:cubicBezTo>
                <a:cubicBezTo>
                  <a:pt x="108" y="112"/>
                  <a:pt x="109" y="110"/>
                  <a:pt x="110" y="106"/>
                </a:cubicBezTo>
                <a:cubicBezTo>
                  <a:pt x="111" y="99"/>
                  <a:pt x="125" y="85"/>
                  <a:pt x="124" y="8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06"/>
          <p:cNvSpPr>
            <a:spLocks/>
          </p:cNvSpPr>
          <p:nvPr userDrawn="1"/>
        </p:nvSpPr>
        <p:spPr bwMode="auto">
          <a:xfrm>
            <a:off x="3290760" y="3565500"/>
            <a:ext cx="268900" cy="128605"/>
          </a:xfrm>
          <a:custGeom>
            <a:avLst/>
            <a:gdLst>
              <a:gd name="T0" fmla="*/ 49 w 61"/>
              <a:gd name="T1" fmla="*/ 7 h 29"/>
              <a:gd name="T2" fmla="*/ 20 w 61"/>
              <a:gd name="T3" fmla="*/ 0 h 29"/>
              <a:gd name="T4" fmla="*/ 3 w 61"/>
              <a:gd name="T5" fmla="*/ 20 h 29"/>
              <a:gd name="T6" fmla="*/ 10 w 61"/>
              <a:gd name="T7" fmla="*/ 26 h 29"/>
              <a:gd name="T8" fmla="*/ 13 w 61"/>
              <a:gd name="T9" fmla="*/ 29 h 29"/>
              <a:gd name="T10" fmla="*/ 25 w 61"/>
              <a:gd name="T11" fmla="*/ 27 h 29"/>
              <a:gd name="T12" fmla="*/ 51 w 61"/>
              <a:gd name="T13" fmla="*/ 27 h 29"/>
              <a:gd name="T14" fmla="*/ 61 w 61"/>
              <a:gd name="T15" fmla="*/ 18 h 29"/>
              <a:gd name="T16" fmla="*/ 49 w 61"/>
              <a:gd name="T17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9">
                <a:moveTo>
                  <a:pt x="49" y="7"/>
                </a:moveTo>
                <a:cubicBezTo>
                  <a:pt x="46" y="4"/>
                  <a:pt x="32" y="2"/>
                  <a:pt x="20" y="0"/>
                </a:cubicBezTo>
                <a:cubicBezTo>
                  <a:pt x="17" y="6"/>
                  <a:pt x="6" y="18"/>
                  <a:pt x="3" y="20"/>
                </a:cubicBezTo>
                <a:cubicBezTo>
                  <a:pt x="0" y="22"/>
                  <a:pt x="6" y="24"/>
                  <a:pt x="10" y="26"/>
                </a:cubicBezTo>
                <a:cubicBezTo>
                  <a:pt x="11" y="26"/>
                  <a:pt x="12" y="28"/>
                  <a:pt x="13" y="29"/>
                </a:cubicBezTo>
                <a:cubicBezTo>
                  <a:pt x="18" y="28"/>
                  <a:pt x="23" y="28"/>
                  <a:pt x="25" y="27"/>
                </a:cubicBezTo>
                <a:cubicBezTo>
                  <a:pt x="29" y="26"/>
                  <a:pt x="49" y="27"/>
                  <a:pt x="51" y="27"/>
                </a:cubicBezTo>
                <a:cubicBezTo>
                  <a:pt x="53" y="26"/>
                  <a:pt x="57" y="21"/>
                  <a:pt x="61" y="18"/>
                </a:cubicBezTo>
                <a:cubicBezTo>
                  <a:pt x="58" y="14"/>
                  <a:pt x="53" y="10"/>
                  <a:pt x="49" y="7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07"/>
          <p:cNvSpPr>
            <a:spLocks/>
          </p:cNvSpPr>
          <p:nvPr userDrawn="1"/>
        </p:nvSpPr>
        <p:spPr bwMode="auto">
          <a:xfrm>
            <a:off x="3723337" y="3670722"/>
            <a:ext cx="331253" cy="265001"/>
          </a:xfrm>
          <a:custGeom>
            <a:avLst/>
            <a:gdLst>
              <a:gd name="T0" fmla="*/ 39 w 75"/>
              <a:gd name="T1" fmla="*/ 20 h 60"/>
              <a:gd name="T2" fmla="*/ 64 w 75"/>
              <a:gd name="T3" fmla="*/ 21 h 60"/>
              <a:gd name="T4" fmla="*/ 75 w 75"/>
              <a:gd name="T5" fmla="*/ 19 h 60"/>
              <a:gd name="T6" fmla="*/ 72 w 75"/>
              <a:gd name="T7" fmla="*/ 7 h 60"/>
              <a:gd name="T8" fmla="*/ 62 w 75"/>
              <a:gd name="T9" fmla="*/ 11 h 60"/>
              <a:gd name="T10" fmla="*/ 41 w 75"/>
              <a:gd name="T11" fmla="*/ 0 h 60"/>
              <a:gd name="T12" fmla="*/ 12 w 75"/>
              <a:gd name="T13" fmla="*/ 8 h 60"/>
              <a:gd name="T14" fmla="*/ 0 w 75"/>
              <a:gd name="T15" fmla="*/ 17 h 60"/>
              <a:gd name="T16" fmla="*/ 3 w 75"/>
              <a:gd name="T17" fmla="*/ 24 h 60"/>
              <a:gd name="T18" fmla="*/ 10 w 75"/>
              <a:gd name="T19" fmla="*/ 21 h 60"/>
              <a:gd name="T20" fmla="*/ 11 w 75"/>
              <a:gd name="T21" fmla="*/ 30 h 60"/>
              <a:gd name="T22" fmla="*/ 17 w 75"/>
              <a:gd name="T23" fmla="*/ 36 h 60"/>
              <a:gd name="T24" fmla="*/ 22 w 75"/>
              <a:gd name="T25" fmla="*/ 44 h 60"/>
              <a:gd name="T26" fmla="*/ 36 w 75"/>
              <a:gd name="T27" fmla="*/ 51 h 60"/>
              <a:gd name="T28" fmla="*/ 44 w 75"/>
              <a:gd name="T29" fmla="*/ 59 h 60"/>
              <a:gd name="T30" fmla="*/ 47 w 75"/>
              <a:gd name="T31" fmla="*/ 60 h 60"/>
              <a:gd name="T32" fmla="*/ 28 w 75"/>
              <a:gd name="T33" fmla="*/ 31 h 60"/>
              <a:gd name="T34" fmla="*/ 39 w 75"/>
              <a:gd name="T35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60">
                <a:moveTo>
                  <a:pt x="39" y="20"/>
                </a:moveTo>
                <a:cubicBezTo>
                  <a:pt x="47" y="20"/>
                  <a:pt x="59" y="21"/>
                  <a:pt x="64" y="21"/>
                </a:cubicBezTo>
                <a:cubicBezTo>
                  <a:pt x="66" y="21"/>
                  <a:pt x="71" y="20"/>
                  <a:pt x="75" y="19"/>
                </a:cubicBezTo>
                <a:cubicBezTo>
                  <a:pt x="73" y="13"/>
                  <a:pt x="72" y="9"/>
                  <a:pt x="72" y="7"/>
                </a:cubicBezTo>
                <a:cubicBezTo>
                  <a:pt x="72" y="7"/>
                  <a:pt x="67" y="11"/>
                  <a:pt x="62" y="11"/>
                </a:cubicBezTo>
                <a:cubicBezTo>
                  <a:pt x="57" y="11"/>
                  <a:pt x="47" y="5"/>
                  <a:pt x="41" y="0"/>
                </a:cubicBezTo>
                <a:cubicBezTo>
                  <a:pt x="30" y="2"/>
                  <a:pt x="14" y="6"/>
                  <a:pt x="12" y="8"/>
                </a:cubicBezTo>
                <a:cubicBezTo>
                  <a:pt x="9" y="10"/>
                  <a:pt x="4" y="14"/>
                  <a:pt x="0" y="17"/>
                </a:cubicBezTo>
                <a:cubicBezTo>
                  <a:pt x="1" y="19"/>
                  <a:pt x="2" y="22"/>
                  <a:pt x="3" y="24"/>
                </a:cubicBezTo>
                <a:cubicBezTo>
                  <a:pt x="6" y="28"/>
                  <a:pt x="7" y="23"/>
                  <a:pt x="10" y="21"/>
                </a:cubicBezTo>
                <a:cubicBezTo>
                  <a:pt x="13" y="18"/>
                  <a:pt x="11" y="24"/>
                  <a:pt x="11" y="30"/>
                </a:cubicBezTo>
                <a:cubicBezTo>
                  <a:pt x="11" y="35"/>
                  <a:pt x="12" y="33"/>
                  <a:pt x="17" y="36"/>
                </a:cubicBezTo>
                <a:cubicBezTo>
                  <a:pt x="22" y="39"/>
                  <a:pt x="19" y="40"/>
                  <a:pt x="22" y="44"/>
                </a:cubicBezTo>
                <a:cubicBezTo>
                  <a:pt x="25" y="49"/>
                  <a:pt x="32" y="49"/>
                  <a:pt x="36" y="51"/>
                </a:cubicBezTo>
                <a:cubicBezTo>
                  <a:pt x="40" y="53"/>
                  <a:pt x="42" y="57"/>
                  <a:pt x="44" y="59"/>
                </a:cubicBezTo>
                <a:cubicBezTo>
                  <a:pt x="45" y="59"/>
                  <a:pt x="46" y="60"/>
                  <a:pt x="47" y="60"/>
                </a:cubicBezTo>
                <a:cubicBezTo>
                  <a:pt x="41" y="52"/>
                  <a:pt x="29" y="36"/>
                  <a:pt x="28" y="31"/>
                </a:cubicBezTo>
                <a:cubicBezTo>
                  <a:pt x="26" y="26"/>
                  <a:pt x="32" y="20"/>
                  <a:pt x="39" y="2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8"/>
          <p:cNvSpPr>
            <a:spLocks/>
          </p:cNvSpPr>
          <p:nvPr userDrawn="1"/>
        </p:nvSpPr>
        <p:spPr bwMode="auto">
          <a:xfrm>
            <a:off x="3707749" y="3631752"/>
            <a:ext cx="194854" cy="116912"/>
          </a:xfrm>
          <a:custGeom>
            <a:avLst/>
            <a:gdLst>
              <a:gd name="T0" fmla="*/ 44 w 44"/>
              <a:gd name="T1" fmla="*/ 9 h 26"/>
              <a:gd name="T2" fmla="*/ 42 w 44"/>
              <a:gd name="T3" fmla="*/ 7 h 26"/>
              <a:gd name="T4" fmla="*/ 36 w 44"/>
              <a:gd name="T5" fmla="*/ 0 h 26"/>
              <a:gd name="T6" fmla="*/ 28 w 44"/>
              <a:gd name="T7" fmla="*/ 4 h 26"/>
              <a:gd name="T8" fmla="*/ 14 w 44"/>
              <a:gd name="T9" fmla="*/ 5 h 26"/>
              <a:gd name="T10" fmla="*/ 0 w 44"/>
              <a:gd name="T11" fmla="*/ 6 h 26"/>
              <a:gd name="T12" fmla="*/ 3 w 44"/>
              <a:gd name="T13" fmla="*/ 10 h 26"/>
              <a:gd name="T14" fmla="*/ 0 w 44"/>
              <a:gd name="T15" fmla="*/ 20 h 26"/>
              <a:gd name="T16" fmla="*/ 3 w 44"/>
              <a:gd name="T17" fmla="*/ 26 h 26"/>
              <a:gd name="T18" fmla="*/ 15 w 44"/>
              <a:gd name="T19" fmla="*/ 17 h 26"/>
              <a:gd name="T20" fmla="*/ 44 w 44"/>
              <a:gd name="T21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6">
                <a:moveTo>
                  <a:pt x="44" y="9"/>
                </a:moveTo>
                <a:cubicBezTo>
                  <a:pt x="43" y="8"/>
                  <a:pt x="42" y="7"/>
                  <a:pt x="42" y="7"/>
                </a:cubicBezTo>
                <a:cubicBezTo>
                  <a:pt x="40" y="4"/>
                  <a:pt x="38" y="2"/>
                  <a:pt x="36" y="0"/>
                </a:cubicBezTo>
                <a:cubicBezTo>
                  <a:pt x="33" y="2"/>
                  <a:pt x="30" y="4"/>
                  <a:pt x="28" y="4"/>
                </a:cubicBezTo>
                <a:cubicBezTo>
                  <a:pt x="24" y="4"/>
                  <a:pt x="16" y="4"/>
                  <a:pt x="14" y="5"/>
                </a:cubicBezTo>
                <a:cubicBezTo>
                  <a:pt x="13" y="5"/>
                  <a:pt x="6" y="5"/>
                  <a:pt x="0" y="6"/>
                </a:cubicBezTo>
                <a:cubicBezTo>
                  <a:pt x="2" y="7"/>
                  <a:pt x="3" y="9"/>
                  <a:pt x="3" y="10"/>
                </a:cubicBezTo>
                <a:cubicBezTo>
                  <a:pt x="4" y="12"/>
                  <a:pt x="2" y="16"/>
                  <a:pt x="0" y="20"/>
                </a:cubicBezTo>
                <a:cubicBezTo>
                  <a:pt x="1" y="20"/>
                  <a:pt x="2" y="23"/>
                  <a:pt x="3" y="26"/>
                </a:cubicBezTo>
                <a:cubicBezTo>
                  <a:pt x="7" y="23"/>
                  <a:pt x="12" y="19"/>
                  <a:pt x="15" y="17"/>
                </a:cubicBezTo>
                <a:cubicBezTo>
                  <a:pt x="17" y="15"/>
                  <a:pt x="33" y="11"/>
                  <a:pt x="44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09"/>
          <p:cNvSpPr>
            <a:spLocks/>
          </p:cNvSpPr>
          <p:nvPr userDrawn="1"/>
        </p:nvSpPr>
        <p:spPr bwMode="auto">
          <a:xfrm>
            <a:off x="3193335" y="841444"/>
            <a:ext cx="1476994" cy="1769273"/>
          </a:xfrm>
          <a:custGeom>
            <a:avLst/>
            <a:gdLst>
              <a:gd name="T0" fmla="*/ 103 w 335"/>
              <a:gd name="T1" fmla="*/ 329 h 401"/>
              <a:gd name="T2" fmla="*/ 101 w 335"/>
              <a:gd name="T3" fmla="*/ 262 h 401"/>
              <a:gd name="T4" fmla="*/ 123 w 335"/>
              <a:gd name="T5" fmla="*/ 216 h 401"/>
              <a:gd name="T6" fmla="*/ 142 w 335"/>
              <a:gd name="T7" fmla="*/ 166 h 401"/>
              <a:gd name="T8" fmla="*/ 171 w 335"/>
              <a:gd name="T9" fmla="*/ 115 h 401"/>
              <a:gd name="T10" fmla="*/ 200 w 335"/>
              <a:gd name="T11" fmla="*/ 81 h 401"/>
              <a:gd name="T12" fmla="*/ 229 w 335"/>
              <a:gd name="T13" fmla="*/ 90 h 401"/>
              <a:gd name="T14" fmla="*/ 269 w 335"/>
              <a:gd name="T15" fmla="*/ 84 h 401"/>
              <a:gd name="T16" fmla="*/ 291 w 335"/>
              <a:gd name="T17" fmla="*/ 46 h 401"/>
              <a:gd name="T18" fmla="*/ 309 w 335"/>
              <a:gd name="T19" fmla="*/ 76 h 401"/>
              <a:gd name="T20" fmla="*/ 324 w 335"/>
              <a:gd name="T21" fmla="*/ 69 h 401"/>
              <a:gd name="T22" fmla="*/ 317 w 335"/>
              <a:gd name="T23" fmla="*/ 48 h 401"/>
              <a:gd name="T24" fmla="*/ 325 w 335"/>
              <a:gd name="T25" fmla="*/ 40 h 401"/>
              <a:gd name="T26" fmla="*/ 321 w 335"/>
              <a:gd name="T27" fmla="*/ 21 h 401"/>
              <a:gd name="T28" fmla="*/ 303 w 335"/>
              <a:gd name="T29" fmla="*/ 15 h 401"/>
              <a:gd name="T30" fmla="*/ 295 w 335"/>
              <a:gd name="T31" fmla="*/ 20 h 401"/>
              <a:gd name="T32" fmla="*/ 296 w 335"/>
              <a:gd name="T33" fmla="*/ 3 h 401"/>
              <a:gd name="T34" fmla="*/ 278 w 335"/>
              <a:gd name="T35" fmla="*/ 24 h 401"/>
              <a:gd name="T36" fmla="*/ 265 w 335"/>
              <a:gd name="T37" fmla="*/ 22 h 401"/>
              <a:gd name="T38" fmla="*/ 263 w 335"/>
              <a:gd name="T39" fmla="*/ 17 h 401"/>
              <a:gd name="T40" fmla="*/ 251 w 335"/>
              <a:gd name="T41" fmla="*/ 3 h 401"/>
              <a:gd name="T42" fmla="*/ 245 w 335"/>
              <a:gd name="T43" fmla="*/ 17 h 401"/>
              <a:gd name="T44" fmla="*/ 234 w 335"/>
              <a:gd name="T45" fmla="*/ 22 h 401"/>
              <a:gd name="T46" fmla="*/ 236 w 335"/>
              <a:gd name="T47" fmla="*/ 47 h 401"/>
              <a:gd name="T48" fmla="*/ 225 w 335"/>
              <a:gd name="T49" fmla="*/ 33 h 401"/>
              <a:gd name="T50" fmla="*/ 218 w 335"/>
              <a:gd name="T51" fmla="*/ 44 h 401"/>
              <a:gd name="T52" fmla="*/ 210 w 335"/>
              <a:gd name="T53" fmla="*/ 53 h 401"/>
              <a:gd name="T54" fmla="*/ 201 w 335"/>
              <a:gd name="T55" fmla="*/ 48 h 401"/>
              <a:gd name="T56" fmla="*/ 187 w 335"/>
              <a:gd name="T57" fmla="*/ 46 h 401"/>
              <a:gd name="T58" fmla="*/ 179 w 335"/>
              <a:gd name="T59" fmla="*/ 52 h 401"/>
              <a:gd name="T60" fmla="*/ 180 w 335"/>
              <a:gd name="T61" fmla="*/ 72 h 401"/>
              <a:gd name="T62" fmla="*/ 165 w 335"/>
              <a:gd name="T63" fmla="*/ 84 h 401"/>
              <a:gd name="T64" fmla="*/ 147 w 335"/>
              <a:gd name="T65" fmla="*/ 91 h 401"/>
              <a:gd name="T66" fmla="*/ 145 w 335"/>
              <a:gd name="T67" fmla="*/ 103 h 401"/>
              <a:gd name="T68" fmla="*/ 144 w 335"/>
              <a:gd name="T69" fmla="*/ 116 h 401"/>
              <a:gd name="T70" fmla="*/ 130 w 335"/>
              <a:gd name="T71" fmla="*/ 129 h 401"/>
              <a:gd name="T72" fmla="*/ 125 w 335"/>
              <a:gd name="T73" fmla="*/ 145 h 401"/>
              <a:gd name="T74" fmla="*/ 107 w 335"/>
              <a:gd name="T75" fmla="*/ 173 h 401"/>
              <a:gd name="T76" fmla="*/ 104 w 335"/>
              <a:gd name="T77" fmla="*/ 185 h 401"/>
              <a:gd name="T78" fmla="*/ 103 w 335"/>
              <a:gd name="T79" fmla="*/ 206 h 401"/>
              <a:gd name="T80" fmla="*/ 82 w 335"/>
              <a:gd name="T81" fmla="*/ 223 h 401"/>
              <a:gd name="T82" fmla="*/ 73 w 335"/>
              <a:gd name="T83" fmla="*/ 252 h 401"/>
              <a:gd name="T84" fmla="*/ 67 w 335"/>
              <a:gd name="T85" fmla="*/ 254 h 401"/>
              <a:gd name="T86" fmla="*/ 51 w 335"/>
              <a:gd name="T87" fmla="*/ 269 h 401"/>
              <a:gd name="T88" fmla="*/ 38 w 335"/>
              <a:gd name="T89" fmla="*/ 279 h 401"/>
              <a:gd name="T90" fmla="*/ 22 w 335"/>
              <a:gd name="T91" fmla="*/ 287 h 401"/>
              <a:gd name="T92" fmla="*/ 12 w 335"/>
              <a:gd name="T93" fmla="*/ 300 h 401"/>
              <a:gd name="T94" fmla="*/ 13 w 335"/>
              <a:gd name="T95" fmla="*/ 322 h 401"/>
              <a:gd name="T96" fmla="*/ 9 w 335"/>
              <a:gd name="T97" fmla="*/ 338 h 401"/>
              <a:gd name="T98" fmla="*/ 18 w 335"/>
              <a:gd name="T99" fmla="*/ 348 h 401"/>
              <a:gd name="T100" fmla="*/ 11 w 335"/>
              <a:gd name="T101" fmla="*/ 367 h 401"/>
              <a:gd name="T102" fmla="*/ 22 w 335"/>
              <a:gd name="T103" fmla="*/ 377 h 401"/>
              <a:gd name="T104" fmla="*/ 28 w 335"/>
              <a:gd name="T105" fmla="*/ 398 h 401"/>
              <a:gd name="T106" fmla="*/ 63 w 335"/>
              <a:gd name="T107" fmla="*/ 381 h 401"/>
              <a:gd name="T108" fmla="*/ 83 w 335"/>
              <a:gd name="T109" fmla="*/ 37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5" h="401">
                <a:moveTo>
                  <a:pt x="97" y="363"/>
                </a:moveTo>
                <a:cubicBezTo>
                  <a:pt x="97" y="357"/>
                  <a:pt x="100" y="354"/>
                  <a:pt x="104" y="349"/>
                </a:cubicBezTo>
                <a:cubicBezTo>
                  <a:pt x="108" y="343"/>
                  <a:pt x="103" y="335"/>
                  <a:pt x="103" y="329"/>
                </a:cubicBezTo>
                <a:cubicBezTo>
                  <a:pt x="103" y="322"/>
                  <a:pt x="105" y="324"/>
                  <a:pt x="108" y="322"/>
                </a:cubicBezTo>
                <a:cubicBezTo>
                  <a:pt x="110" y="320"/>
                  <a:pt x="104" y="314"/>
                  <a:pt x="102" y="312"/>
                </a:cubicBezTo>
                <a:cubicBezTo>
                  <a:pt x="100" y="310"/>
                  <a:pt x="101" y="270"/>
                  <a:pt x="101" y="262"/>
                </a:cubicBezTo>
                <a:cubicBezTo>
                  <a:pt x="101" y="253"/>
                  <a:pt x="106" y="242"/>
                  <a:pt x="107" y="240"/>
                </a:cubicBezTo>
                <a:cubicBezTo>
                  <a:pt x="109" y="238"/>
                  <a:pt x="116" y="235"/>
                  <a:pt x="122" y="232"/>
                </a:cubicBezTo>
                <a:cubicBezTo>
                  <a:pt x="129" y="229"/>
                  <a:pt x="121" y="219"/>
                  <a:pt x="123" y="216"/>
                </a:cubicBezTo>
                <a:cubicBezTo>
                  <a:pt x="126" y="212"/>
                  <a:pt x="127" y="198"/>
                  <a:pt x="128" y="193"/>
                </a:cubicBezTo>
                <a:cubicBezTo>
                  <a:pt x="128" y="188"/>
                  <a:pt x="129" y="182"/>
                  <a:pt x="134" y="179"/>
                </a:cubicBezTo>
                <a:cubicBezTo>
                  <a:pt x="138" y="176"/>
                  <a:pt x="139" y="170"/>
                  <a:pt x="142" y="166"/>
                </a:cubicBezTo>
                <a:cubicBezTo>
                  <a:pt x="145" y="162"/>
                  <a:pt x="148" y="137"/>
                  <a:pt x="151" y="133"/>
                </a:cubicBezTo>
                <a:cubicBezTo>
                  <a:pt x="153" y="129"/>
                  <a:pt x="156" y="119"/>
                  <a:pt x="161" y="115"/>
                </a:cubicBezTo>
                <a:cubicBezTo>
                  <a:pt x="166" y="110"/>
                  <a:pt x="165" y="115"/>
                  <a:pt x="171" y="115"/>
                </a:cubicBezTo>
                <a:cubicBezTo>
                  <a:pt x="177" y="115"/>
                  <a:pt x="172" y="100"/>
                  <a:pt x="175" y="98"/>
                </a:cubicBezTo>
                <a:cubicBezTo>
                  <a:pt x="177" y="96"/>
                  <a:pt x="192" y="102"/>
                  <a:pt x="197" y="103"/>
                </a:cubicBezTo>
                <a:cubicBezTo>
                  <a:pt x="203" y="104"/>
                  <a:pt x="200" y="81"/>
                  <a:pt x="200" y="81"/>
                </a:cubicBezTo>
                <a:cubicBezTo>
                  <a:pt x="200" y="81"/>
                  <a:pt x="204" y="79"/>
                  <a:pt x="210" y="79"/>
                </a:cubicBezTo>
                <a:cubicBezTo>
                  <a:pt x="215" y="79"/>
                  <a:pt x="209" y="70"/>
                  <a:pt x="213" y="72"/>
                </a:cubicBezTo>
                <a:cubicBezTo>
                  <a:pt x="218" y="74"/>
                  <a:pt x="223" y="87"/>
                  <a:pt x="229" y="90"/>
                </a:cubicBezTo>
                <a:cubicBezTo>
                  <a:pt x="235" y="93"/>
                  <a:pt x="244" y="88"/>
                  <a:pt x="247" y="87"/>
                </a:cubicBezTo>
                <a:cubicBezTo>
                  <a:pt x="250" y="86"/>
                  <a:pt x="254" y="92"/>
                  <a:pt x="258" y="92"/>
                </a:cubicBezTo>
                <a:cubicBezTo>
                  <a:pt x="263" y="92"/>
                  <a:pt x="267" y="84"/>
                  <a:pt x="269" y="84"/>
                </a:cubicBezTo>
                <a:cubicBezTo>
                  <a:pt x="270" y="83"/>
                  <a:pt x="274" y="70"/>
                  <a:pt x="275" y="64"/>
                </a:cubicBezTo>
                <a:cubicBezTo>
                  <a:pt x="276" y="58"/>
                  <a:pt x="278" y="50"/>
                  <a:pt x="282" y="50"/>
                </a:cubicBezTo>
                <a:cubicBezTo>
                  <a:pt x="285" y="50"/>
                  <a:pt x="289" y="46"/>
                  <a:pt x="291" y="46"/>
                </a:cubicBezTo>
                <a:cubicBezTo>
                  <a:pt x="294" y="45"/>
                  <a:pt x="300" y="49"/>
                  <a:pt x="302" y="52"/>
                </a:cubicBezTo>
                <a:cubicBezTo>
                  <a:pt x="303" y="56"/>
                  <a:pt x="312" y="55"/>
                  <a:pt x="314" y="62"/>
                </a:cubicBezTo>
                <a:cubicBezTo>
                  <a:pt x="316" y="68"/>
                  <a:pt x="311" y="73"/>
                  <a:pt x="309" y="76"/>
                </a:cubicBezTo>
                <a:cubicBezTo>
                  <a:pt x="307" y="77"/>
                  <a:pt x="308" y="82"/>
                  <a:pt x="309" y="85"/>
                </a:cubicBezTo>
                <a:cubicBezTo>
                  <a:pt x="311" y="82"/>
                  <a:pt x="316" y="79"/>
                  <a:pt x="317" y="76"/>
                </a:cubicBezTo>
                <a:cubicBezTo>
                  <a:pt x="318" y="73"/>
                  <a:pt x="321" y="70"/>
                  <a:pt x="324" y="69"/>
                </a:cubicBezTo>
                <a:cubicBezTo>
                  <a:pt x="326" y="68"/>
                  <a:pt x="329" y="61"/>
                  <a:pt x="332" y="54"/>
                </a:cubicBezTo>
                <a:cubicBezTo>
                  <a:pt x="331" y="54"/>
                  <a:pt x="330" y="54"/>
                  <a:pt x="330" y="54"/>
                </a:cubicBezTo>
                <a:cubicBezTo>
                  <a:pt x="322" y="54"/>
                  <a:pt x="317" y="51"/>
                  <a:pt x="317" y="48"/>
                </a:cubicBezTo>
                <a:cubicBezTo>
                  <a:pt x="317" y="46"/>
                  <a:pt x="307" y="44"/>
                  <a:pt x="305" y="41"/>
                </a:cubicBezTo>
                <a:cubicBezTo>
                  <a:pt x="302" y="39"/>
                  <a:pt x="310" y="40"/>
                  <a:pt x="316" y="42"/>
                </a:cubicBezTo>
                <a:cubicBezTo>
                  <a:pt x="322" y="43"/>
                  <a:pt x="323" y="42"/>
                  <a:pt x="325" y="40"/>
                </a:cubicBezTo>
                <a:cubicBezTo>
                  <a:pt x="327" y="39"/>
                  <a:pt x="332" y="35"/>
                  <a:pt x="334" y="33"/>
                </a:cubicBezTo>
                <a:cubicBezTo>
                  <a:pt x="335" y="30"/>
                  <a:pt x="334" y="27"/>
                  <a:pt x="330" y="27"/>
                </a:cubicBezTo>
                <a:cubicBezTo>
                  <a:pt x="326" y="27"/>
                  <a:pt x="326" y="22"/>
                  <a:pt x="321" y="21"/>
                </a:cubicBezTo>
                <a:cubicBezTo>
                  <a:pt x="317" y="20"/>
                  <a:pt x="318" y="17"/>
                  <a:pt x="315" y="19"/>
                </a:cubicBezTo>
                <a:cubicBezTo>
                  <a:pt x="311" y="20"/>
                  <a:pt x="314" y="15"/>
                  <a:pt x="310" y="11"/>
                </a:cubicBezTo>
                <a:cubicBezTo>
                  <a:pt x="307" y="8"/>
                  <a:pt x="304" y="12"/>
                  <a:pt x="303" y="15"/>
                </a:cubicBezTo>
                <a:cubicBezTo>
                  <a:pt x="301" y="18"/>
                  <a:pt x="301" y="22"/>
                  <a:pt x="298" y="24"/>
                </a:cubicBezTo>
                <a:cubicBezTo>
                  <a:pt x="295" y="26"/>
                  <a:pt x="297" y="22"/>
                  <a:pt x="298" y="20"/>
                </a:cubicBezTo>
                <a:cubicBezTo>
                  <a:pt x="299" y="19"/>
                  <a:pt x="297" y="20"/>
                  <a:pt x="295" y="20"/>
                </a:cubicBezTo>
                <a:cubicBezTo>
                  <a:pt x="292" y="20"/>
                  <a:pt x="293" y="17"/>
                  <a:pt x="295" y="16"/>
                </a:cubicBezTo>
                <a:cubicBezTo>
                  <a:pt x="297" y="14"/>
                  <a:pt x="300" y="9"/>
                  <a:pt x="300" y="7"/>
                </a:cubicBezTo>
                <a:cubicBezTo>
                  <a:pt x="300" y="6"/>
                  <a:pt x="298" y="1"/>
                  <a:pt x="296" y="3"/>
                </a:cubicBezTo>
                <a:cubicBezTo>
                  <a:pt x="293" y="5"/>
                  <a:pt x="290" y="2"/>
                  <a:pt x="288" y="4"/>
                </a:cubicBezTo>
                <a:cubicBezTo>
                  <a:pt x="286" y="6"/>
                  <a:pt x="283" y="15"/>
                  <a:pt x="283" y="20"/>
                </a:cubicBezTo>
                <a:cubicBezTo>
                  <a:pt x="283" y="25"/>
                  <a:pt x="280" y="24"/>
                  <a:pt x="278" y="24"/>
                </a:cubicBezTo>
                <a:cubicBezTo>
                  <a:pt x="275" y="24"/>
                  <a:pt x="279" y="4"/>
                  <a:pt x="280" y="2"/>
                </a:cubicBezTo>
                <a:cubicBezTo>
                  <a:pt x="281" y="0"/>
                  <a:pt x="276" y="4"/>
                  <a:pt x="273" y="8"/>
                </a:cubicBezTo>
                <a:cubicBezTo>
                  <a:pt x="270" y="12"/>
                  <a:pt x="267" y="19"/>
                  <a:pt x="265" y="22"/>
                </a:cubicBezTo>
                <a:cubicBezTo>
                  <a:pt x="263" y="26"/>
                  <a:pt x="261" y="36"/>
                  <a:pt x="258" y="40"/>
                </a:cubicBezTo>
                <a:cubicBezTo>
                  <a:pt x="255" y="45"/>
                  <a:pt x="256" y="32"/>
                  <a:pt x="258" y="29"/>
                </a:cubicBezTo>
                <a:cubicBezTo>
                  <a:pt x="260" y="27"/>
                  <a:pt x="261" y="19"/>
                  <a:pt x="263" y="17"/>
                </a:cubicBezTo>
                <a:cubicBezTo>
                  <a:pt x="265" y="14"/>
                  <a:pt x="269" y="8"/>
                  <a:pt x="266" y="9"/>
                </a:cubicBezTo>
                <a:cubicBezTo>
                  <a:pt x="263" y="9"/>
                  <a:pt x="260" y="4"/>
                  <a:pt x="257" y="6"/>
                </a:cubicBezTo>
                <a:cubicBezTo>
                  <a:pt x="255" y="8"/>
                  <a:pt x="254" y="5"/>
                  <a:pt x="251" y="3"/>
                </a:cubicBezTo>
                <a:cubicBezTo>
                  <a:pt x="249" y="2"/>
                  <a:pt x="249" y="8"/>
                  <a:pt x="251" y="11"/>
                </a:cubicBezTo>
                <a:cubicBezTo>
                  <a:pt x="252" y="13"/>
                  <a:pt x="248" y="15"/>
                  <a:pt x="248" y="18"/>
                </a:cubicBezTo>
                <a:cubicBezTo>
                  <a:pt x="248" y="20"/>
                  <a:pt x="246" y="18"/>
                  <a:pt x="245" y="17"/>
                </a:cubicBezTo>
                <a:cubicBezTo>
                  <a:pt x="243" y="16"/>
                  <a:pt x="244" y="22"/>
                  <a:pt x="245" y="24"/>
                </a:cubicBezTo>
                <a:cubicBezTo>
                  <a:pt x="246" y="27"/>
                  <a:pt x="241" y="23"/>
                  <a:pt x="240" y="21"/>
                </a:cubicBezTo>
                <a:cubicBezTo>
                  <a:pt x="239" y="19"/>
                  <a:pt x="237" y="21"/>
                  <a:pt x="234" y="22"/>
                </a:cubicBezTo>
                <a:cubicBezTo>
                  <a:pt x="231" y="23"/>
                  <a:pt x="231" y="24"/>
                  <a:pt x="231" y="27"/>
                </a:cubicBezTo>
                <a:cubicBezTo>
                  <a:pt x="231" y="30"/>
                  <a:pt x="238" y="35"/>
                  <a:pt x="237" y="36"/>
                </a:cubicBezTo>
                <a:cubicBezTo>
                  <a:pt x="236" y="38"/>
                  <a:pt x="235" y="43"/>
                  <a:pt x="236" y="47"/>
                </a:cubicBezTo>
                <a:cubicBezTo>
                  <a:pt x="236" y="51"/>
                  <a:pt x="232" y="42"/>
                  <a:pt x="230" y="44"/>
                </a:cubicBezTo>
                <a:cubicBezTo>
                  <a:pt x="228" y="47"/>
                  <a:pt x="227" y="38"/>
                  <a:pt x="229" y="37"/>
                </a:cubicBezTo>
                <a:cubicBezTo>
                  <a:pt x="231" y="35"/>
                  <a:pt x="229" y="29"/>
                  <a:pt x="225" y="33"/>
                </a:cubicBezTo>
                <a:cubicBezTo>
                  <a:pt x="221" y="36"/>
                  <a:pt x="223" y="29"/>
                  <a:pt x="217" y="30"/>
                </a:cubicBezTo>
                <a:cubicBezTo>
                  <a:pt x="212" y="32"/>
                  <a:pt x="207" y="34"/>
                  <a:pt x="206" y="37"/>
                </a:cubicBezTo>
                <a:cubicBezTo>
                  <a:pt x="205" y="40"/>
                  <a:pt x="214" y="42"/>
                  <a:pt x="218" y="44"/>
                </a:cubicBezTo>
                <a:cubicBezTo>
                  <a:pt x="221" y="46"/>
                  <a:pt x="219" y="50"/>
                  <a:pt x="220" y="52"/>
                </a:cubicBezTo>
                <a:cubicBezTo>
                  <a:pt x="221" y="54"/>
                  <a:pt x="213" y="46"/>
                  <a:pt x="210" y="45"/>
                </a:cubicBezTo>
                <a:cubicBezTo>
                  <a:pt x="207" y="45"/>
                  <a:pt x="210" y="50"/>
                  <a:pt x="210" y="53"/>
                </a:cubicBezTo>
                <a:cubicBezTo>
                  <a:pt x="210" y="55"/>
                  <a:pt x="208" y="50"/>
                  <a:pt x="206" y="48"/>
                </a:cubicBezTo>
                <a:cubicBezTo>
                  <a:pt x="204" y="46"/>
                  <a:pt x="205" y="56"/>
                  <a:pt x="201" y="57"/>
                </a:cubicBezTo>
                <a:cubicBezTo>
                  <a:pt x="198" y="58"/>
                  <a:pt x="201" y="49"/>
                  <a:pt x="201" y="48"/>
                </a:cubicBezTo>
                <a:cubicBezTo>
                  <a:pt x="201" y="47"/>
                  <a:pt x="198" y="51"/>
                  <a:pt x="196" y="55"/>
                </a:cubicBezTo>
                <a:cubicBezTo>
                  <a:pt x="193" y="59"/>
                  <a:pt x="193" y="54"/>
                  <a:pt x="194" y="51"/>
                </a:cubicBezTo>
                <a:cubicBezTo>
                  <a:pt x="195" y="48"/>
                  <a:pt x="192" y="46"/>
                  <a:pt x="187" y="46"/>
                </a:cubicBezTo>
                <a:cubicBezTo>
                  <a:pt x="181" y="45"/>
                  <a:pt x="185" y="41"/>
                  <a:pt x="185" y="38"/>
                </a:cubicBezTo>
                <a:cubicBezTo>
                  <a:pt x="185" y="34"/>
                  <a:pt x="182" y="38"/>
                  <a:pt x="179" y="43"/>
                </a:cubicBezTo>
                <a:cubicBezTo>
                  <a:pt x="177" y="47"/>
                  <a:pt x="176" y="46"/>
                  <a:pt x="179" y="52"/>
                </a:cubicBezTo>
                <a:cubicBezTo>
                  <a:pt x="181" y="58"/>
                  <a:pt x="173" y="55"/>
                  <a:pt x="172" y="58"/>
                </a:cubicBezTo>
                <a:cubicBezTo>
                  <a:pt x="171" y="61"/>
                  <a:pt x="173" y="62"/>
                  <a:pt x="177" y="63"/>
                </a:cubicBezTo>
                <a:cubicBezTo>
                  <a:pt x="181" y="65"/>
                  <a:pt x="179" y="70"/>
                  <a:pt x="180" y="72"/>
                </a:cubicBezTo>
                <a:cubicBezTo>
                  <a:pt x="180" y="74"/>
                  <a:pt x="172" y="71"/>
                  <a:pt x="171" y="74"/>
                </a:cubicBezTo>
                <a:cubicBezTo>
                  <a:pt x="170" y="77"/>
                  <a:pt x="168" y="79"/>
                  <a:pt x="165" y="80"/>
                </a:cubicBezTo>
                <a:cubicBezTo>
                  <a:pt x="161" y="80"/>
                  <a:pt x="162" y="82"/>
                  <a:pt x="165" y="84"/>
                </a:cubicBezTo>
                <a:cubicBezTo>
                  <a:pt x="168" y="87"/>
                  <a:pt x="165" y="87"/>
                  <a:pt x="163" y="86"/>
                </a:cubicBezTo>
                <a:cubicBezTo>
                  <a:pt x="161" y="86"/>
                  <a:pt x="157" y="89"/>
                  <a:pt x="155" y="90"/>
                </a:cubicBezTo>
                <a:cubicBezTo>
                  <a:pt x="152" y="92"/>
                  <a:pt x="149" y="94"/>
                  <a:pt x="147" y="91"/>
                </a:cubicBezTo>
                <a:cubicBezTo>
                  <a:pt x="145" y="89"/>
                  <a:pt x="141" y="89"/>
                  <a:pt x="141" y="93"/>
                </a:cubicBezTo>
                <a:cubicBezTo>
                  <a:pt x="141" y="97"/>
                  <a:pt x="136" y="100"/>
                  <a:pt x="136" y="102"/>
                </a:cubicBezTo>
                <a:cubicBezTo>
                  <a:pt x="136" y="104"/>
                  <a:pt x="141" y="104"/>
                  <a:pt x="145" y="103"/>
                </a:cubicBezTo>
                <a:cubicBezTo>
                  <a:pt x="148" y="102"/>
                  <a:pt x="143" y="107"/>
                  <a:pt x="140" y="110"/>
                </a:cubicBezTo>
                <a:cubicBezTo>
                  <a:pt x="138" y="114"/>
                  <a:pt x="143" y="113"/>
                  <a:pt x="146" y="111"/>
                </a:cubicBezTo>
                <a:cubicBezTo>
                  <a:pt x="149" y="110"/>
                  <a:pt x="148" y="115"/>
                  <a:pt x="144" y="116"/>
                </a:cubicBezTo>
                <a:cubicBezTo>
                  <a:pt x="141" y="118"/>
                  <a:pt x="137" y="118"/>
                  <a:pt x="135" y="122"/>
                </a:cubicBezTo>
                <a:cubicBezTo>
                  <a:pt x="132" y="126"/>
                  <a:pt x="139" y="126"/>
                  <a:pt x="144" y="127"/>
                </a:cubicBezTo>
                <a:cubicBezTo>
                  <a:pt x="150" y="128"/>
                  <a:pt x="128" y="125"/>
                  <a:pt x="130" y="129"/>
                </a:cubicBezTo>
                <a:cubicBezTo>
                  <a:pt x="132" y="133"/>
                  <a:pt x="126" y="136"/>
                  <a:pt x="126" y="138"/>
                </a:cubicBezTo>
                <a:cubicBezTo>
                  <a:pt x="126" y="141"/>
                  <a:pt x="131" y="140"/>
                  <a:pt x="134" y="140"/>
                </a:cubicBezTo>
                <a:cubicBezTo>
                  <a:pt x="137" y="140"/>
                  <a:pt x="128" y="145"/>
                  <a:pt x="125" y="145"/>
                </a:cubicBezTo>
                <a:cubicBezTo>
                  <a:pt x="122" y="145"/>
                  <a:pt x="117" y="149"/>
                  <a:pt x="118" y="153"/>
                </a:cubicBezTo>
                <a:cubicBezTo>
                  <a:pt x="118" y="157"/>
                  <a:pt x="115" y="159"/>
                  <a:pt x="111" y="162"/>
                </a:cubicBezTo>
                <a:cubicBezTo>
                  <a:pt x="108" y="164"/>
                  <a:pt x="106" y="170"/>
                  <a:pt x="107" y="173"/>
                </a:cubicBezTo>
                <a:cubicBezTo>
                  <a:pt x="107" y="175"/>
                  <a:pt x="109" y="174"/>
                  <a:pt x="115" y="178"/>
                </a:cubicBezTo>
                <a:cubicBezTo>
                  <a:pt x="121" y="182"/>
                  <a:pt x="110" y="178"/>
                  <a:pt x="107" y="178"/>
                </a:cubicBezTo>
                <a:cubicBezTo>
                  <a:pt x="103" y="179"/>
                  <a:pt x="100" y="184"/>
                  <a:pt x="104" y="185"/>
                </a:cubicBezTo>
                <a:cubicBezTo>
                  <a:pt x="107" y="187"/>
                  <a:pt x="104" y="189"/>
                  <a:pt x="104" y="194"/>
                </a:cubicBezTo>
                <a:cubicBezTo>
                  <a:pt x="105" y="199"/>
                  <a:pt x="100" y="202"/>
                  <a:pt x="97" y="206"/>
                </a:cubicBezTo>
                <a:cubicBezTo>
                  <a:pt x="94" y="209"/>
                  <a:pt x="101" y="208"/>
                  <a:pt x="103" y="206"/>
                </a:cubicBezTo>
                <a:cubicBezTo>
                  <a:pt x="106" y="205"/>
                  <a:pt x="98" y="213"/>
                  <a:pt x="95" y="215"/>
                </a:cubicBezTo>
                <a:cubicBezTo>
                  <a:pt x="93" y="217"/>
                  <a:pt x="90" y="218"/>
                  <a:pt x="90" y="222"/>
                </a:cubicBezTo>
                <a:cubicBezTo>
                  <a:pt x="90" y="227"/>
                  <a:pt x="86" y="222"/>
                  <a:pt x="82" y="223"/>
                </a:cubicBezTo>
                <a:cubicBezTo>
                  <a:pt x="78" y="224"/>
                  <a:pt x="73" y="236"/>
                  <a:pt x="71" y="238"/>
                </a:cubicBezTo>
                <a:cubicBezTo>
                  <a:pt x="69" y="241"/>
                  <a:pt x="66" y="246"/>
                  <a:pt x="65" y="248"/>
                </a:cubicBezTo>
                <a:cubicBezTo>
                  <a:pt x="64" y="250"/>
                  <a:pt x="70" y="252"/>
                  <a:pt x="73" y="252"/>
                </a:cubicBezTo>
                <a:cubicBezTo>
                  <a:pt x="77" y="252"/>
                  <a:pt x="82" y="249"/>
                  <a:pt x="84" y="248"/>
                </a:cubicBezTo>
                <a:cubicBezTo>
                  <a:pt x="87" y="246"/>
                  <a:pt x="77" y="256"/>
                  <a:pt x="73" y="258"/>
                </a:cubicBezTo>
                <a:cubicBezTo>
                  <a:pt x="70" y="259"/>
                  <a:pt x="69" y="254"/>
                  <a:pt x="67" y="254"/>
                </a:cubicBezTo>
                <a:cubicBezTo>
                  <a:pt x="66" y="254"/>
                  <a:pt x="65" y="257"/>
                  <a:pt x="64" y="259"/>
                </a:cubicBezTo>
                <a:cubicBezTo>
                  <a:pt x="63" y="261"/>
                  <a:pt x="56" y="260"/>
                  <a:pt x="53" y="261"/>
                </a:cubicBezTo>
                <a:cubicBezTo>
                  <a:pt x="51" y="263"/>
                  <a:pt x="49" y="266"/>
                  <a:pt x="51" y="269"/>
                </a:cubicBezTo>
                <a:cubicBezTo>
                  <a:pt x="52" y="272"/>
                  <a:pt x="51" y="273"/>
                  <a:pt x="52" y="277"/>
                </a:cubicBezTo>
                <a:cubicBezTo>
                  <a:pt x="53" y="281"/>
                  <a:pt x="50" y="276"/>
                  <a:pt x="45" y="275"/>
                </a:cubicBezTo>
                <a:cubicBezTo>
                  <a:pt x="40" y="273"/>
                  <a:pt x="41" y="277"/>
                  <a:pt x="38" y="279"/>
                </a:cubicBezTo>
                <a:cubicBezTo>
                  <a:pt x="34" y="282"/>
                  <a:pt x="28" y="280"/>
                  <a:pt x="25" y="282"/>
                </a:cubicBezTo>
                <a:cubicBezTo>
                  <a:pt x="23" y="283"/>
                  <a:pt x="26" y="284"/>
                  <a:pt x="29" y="287"/>
                </a:cubicBezTo>
                <a:cubicBezTo>
                  <a:pt x="33" y="289"/>
                  <a:pt x="27" y="288"/>
                  <a:pt x="22" y="287"/>
                </a:cubicBezTo>
                <a:cubicBezTo>
                  <a:pt x="17" y="287"/>
                  <a:pt x="19" y="290"/>
                  <a:pt x="19" y="293"/>
                </a:cubicBezTo>
                <a:cubicBezTo>
                  <a:pt x="19" y="296"/>
                  <a:pt x="12" y="294"/>
                  <a:pt x="10" y="296"/>
                </a:cubicBezTo>
                <a:cubicBezTo>
                  <a:pt x="8" y="299"/>
                  <a:pt x="15" y="300"/>
                  <a:pt x="12" y="300"/>
                </a:cubicBezTo>
                <a:cubicBezTo>
                  <a:pt x="9" y="300"/>
                  <a:pt x="3" y="302"/>
                  <a:pt x="6" y="306"/>
                </a:cubicBezTo>
                <a:cubicBezTo>
                  <a:pt x="9" y="310"/>
                  <a:pt x="9" y="310"/>
                  <a:pt x="12" y="317"/>
                </a:cubicBezTo>
                <a:cubicBezTo>
                  <a:pt x="15" y="324"/>
                  <a:pt x="19" y="322"/>
                  <a:pt x="13" y="322"/>
                </a:cubicBezTo>
                <a:cubicBezTo>
                  <a:pt x="7" y="321"/>
                  <a:pt x="8" y="324"/>
                  <a:pt x="11" y="328"/>
                </a:cubicBezTo>
                <a:cubicBezTo>
                  <a:pt x="13" y="331"/>
                  <a:pt x="12" y="330"/>
                  <a:pt x="6" y="332"/>
                </a:cubicBezTo>
                <a:cubicBezTo>
                  <a:pt x="0" y="335"/>
                  <a:pt x="6" y="334"/>
                  <a:pt x="9" y="338"/>
                </a:cubicBezTo>
                <a:cubicBezTo>
                  <a:pt x="12" y="341"/>
                  <a:pt x="7" y="342"/>
                  <a:pt x="11" y="343"/>
                </a:cubicBezTo>
                <a:cubicBezTo>
                  <a:pt x="14" y="345"/>
                  <a:pt x="6" y="349"/>
                  <a:pt x="11" y="352"/>
                </a:cubicBezTo>
                <a:cubicBezTo>
                  <a:pt x="15" y="355"/>
                  <a:pt x="15" y="352"/>
                  <a:pt x="18" y="348"/>
                </a:cubicBezTo>
                <a:cubicBezTo>
                  <a:pt x="22" y="344"/>
                  <a:pt x="19" y="351"/>
                  <a:pt x="16" y="356"/>
                </a:cubicBezTo>
                <a:cubicBezTo>
                  <a:pt x="14" y="362"/>
                  <a:pt x="13" y="355"/>
                  <a:pt x="8" y="357"/>
                </a:cubicBezTo>
                <a:cubicBezTo>
                  <a:pt x="3" y="358"/>
                  <a:pt x="10" y="361"/>
                  <a:pt x="11" y="367"/>
                </a:cubicBezTo>
                <a:cubicBezTo>
                  <a:pt x="12" y="373"/>
                  <a:pt x="11" y="371"/>
                  <a:pt x="15" y="371"/>
                </a:cubicBezTo>
                <a:cubicBezTo>
                  <a:pt x="20" y="371"/>
                  <a:pt x="19" y="370"/>
                  <a:pt x="21" y="367"/>
                </a:cubicBezTo>
                <a:cubicBezTo>
                  <a:pt x="24" y="364"/>
                  <a:pt x="20" y="373"/>
                  <a:pt x="22" y="377"/>
                </a:cubicBezTo>
                <a:cubicBezTo>
                  <a:pt x="23" y="381"/>
                  <a:pt x="18" y="376"/>
                  <a:pt x="15" y="378"/>
                </a:cubicBezTo>
                <a:cubicBezTo>
                  <a:pt x="12" y="381"/>
                  <a:pt x="14" y="386"/>
                  <a:pt x="17" y="388"/>
                </a:cubicBezTo>
                <a:cubicBezTo>
                  <a:pt x="19" y="390"/>
                  <a:pt x="24" y="395"/>
                  <a:pt x="28" y="398"/>
                </a:cubicBezTo>
                <a:cubicBezTo>
                  <a:pt x="32" y="401"/>
                  <a:pt x="37" y="400"/>
                  <a:pt x="42" y="398"/>
                </a:cubicBezTo>
                <a:cubicBezTo>
                  <a:pt x="46" y="397"/>
                  <a:pt x="45" y="400"/>
                  <a:pt x="49" y="398"/>
                </a:cubicBezTo>
                <a:cubicBezTo>
                  <a:pt x="53" y="395"/>
                  <a:pt x="58" y="389"/>
                  <a:pt x="63" y="381"/>
                </a:cubicBezTo>
                <a:cubicBezTo>
                  <a:pt x="68" y="372"/>
                  <a:pt x="70" y="372"/>
                  <a:pt x="74" y="372"/>
                </a:cubicBezTo>
                <a:cubicBezTo>
                  <a:pt x="78" y="372"/>
                  <a:pt x="78" y="369"/>
                  <a:pt x="78" y="364"/>
                </a:cubicBezTo>
                <a:cubicBezTo>
                  <a:pt x="78" y="359"/>
                  <a:pt x="80" y="370"/>
                  <a:pt x="83" y="375"/>
                </a:cubicBezTo>
                <a:cubicBezTo>
                  <a:pt x="85" y="376"/>
                  <a:pt x="88" y="378"/>
                  <a:pt x="91" y="379"/>
                </a:cubicBezTo>
                <a:cubicBezTo>
                  <a:pt x="96" y="380"/>
                  <a:pt x="96" y="369"/>
                  <a:pt x="97" y="36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10"/>
          <p:cNvSpPr>
            <a:spLocks/>
          </p:cNvSpPr>
          <p:nvPr userDrawn="1"/>
        </p:nvSpPr>
        <p:spPr bwMode="auto">
          <a:xfrm>
            <a:off x="4074074" y="1040194"/>
            <a:ext cx="619637" cy="1352287"/>
          </a:xfrm>
          <a:custGeom>
            <a:avLst/>
            <a:gdLst>
              <a:gd name="T0" fmla="*/ 136 w 140"/>
              <a:gd name="T1" fmla="*/ 215 h 307"/>
              <a:gd name="T2" fmla="*/ 129 w 140"/>
              <a:gd name="T3" fmla="*/ 204 h 307"/>
              <a:gd name="T4" fmla="*/ 131 w 140"/>
              <a:gd name="T5" fmla="*/ 191 h 307"/>
              <a:gd name="T6" fmla="*/ 124 w 140"/>
              <a:gd name="T7" fmla="*/ 177 h 307"/>
              <a:gd name="T8" fmla="*/ 122 w 140"/>
              <a:gd name="T9" fmla="*/ 151 h 307"/>
              <a:gd name="T10" fmla="*/ 127 w 140"/>
              <a:gd name="T11" fmla="*/ 141 h 307"/>
              <a:gd name="T12" fmla="*/ 112 w 140"/>
              <a:gd name="T13" fmla="*/ 100 h 307"/>
              <a:gd name="T14" fmla="*/ 121 w 140"/>
              <a:gd name="T15" fmla="*/ 83 h 307"/>
              <a:gd name="T16" fmla="*/ 103 w 140"/>
              <a:gd name="T17" fmla="*/ 60 h 307"/>
              <a:gd name="T18" fmla="*/ 109 w 140"/>
              <a:gd name="T19" fmla="*/ 43 h 307"/>
              <a:gd name="T20" fmla="*/ 109 w 140"/>
              <a:gd name="T21" fmla="*/ 40 h 307"/>
              <a:gd name="T22" fmla="*/ 109 w 140"/>
              <a:gd name="T23" fmla="*/ 31 h 307"/>
              <a:gd name="T24" fmla="*/ 114 w 140"/>
              <a:gd name="T25" fmla="*/ 17 h 307"/>
              <a:gd name="T26" fmla="*/ 102 w 140"/>
              <a:gd name="T27" fmla="*/ 7 h 307"/>
              <a:gd name="T28" fmla="*/ 91 w 140"/>
              <a:gd name="T29" fmla="*/ 1 h 307"/>
              <a:gd name="T30" fmla="*/ 82 w 140"/>
              <a:gd name="T31" fmla="*/ 5 h 307"/>
              <a:gd name="T32" fmla="*/ 75 w 140"/>
              <a:gd name="T33" fmla="*/ 19 h 307"/>
              <a:gd name="T34" fmla="*/ 69 w 140"/>
              <a:gd name="T35" fmla="*/ 39 h 307"/>
              <a:gd name="T36" fmla="*/ 58 w 140"/>
              <a:gd name="T37" fmla="*/ 47 h 307"/>
              <a:gd name="T38" fmla="*/ 47 w 140"/>
              <a:gd name="T39" fmla="*/ 42 h 307"/>
              <a:gd name="T40" fmla="*/ 29 w 140"/>
              <a:gd name="T41" fmla="*/ 45 h 307"/>
              <a:gd name="T42" fmla="*/ 13 w 140"/>
              <a:gd name="T43" fmla="*/ 27 h 307"/>
              <a:gd name="T44" fmla="*/ 10 w 140"/>
              <a:gd name="T45" fmla="*/ 34 h 307"/>
              <a:gd name="T46" fmla="*/ 0 w 140"/>
              <a:gd name="T47" fmla="*/ 36 h 307"/>
              <a:gd name="T48" fmla="*/ 0 w 140"/>
              <a:gd name="T49" fmla="*/ 40 h 307"/>
              <a:gd name="T50" fmla="*/ 18 w 140"/>
              <a:gd name="T51" fmla="*/ 46 h 307"/>
              <a:gd name="T52" fmla="*/ 30 w 140"/>
              <a:gd name="T53" fmla="*/ 54 h 307"/>
              <a:gd name="T54" fmla="*/ 41 w 140"/>
              <a:gd name="T55" fmla="*/ 71 h 307"/>
              <a:gd name="T56" fmla="*/ 43 w 140"/>
              <a:gd name="T57" fmla="*/ 81 h 307"/>
              <a:gd name="T58" fmla="*/ 44 w 140"/>
              <a:gd name="T59" fmla="*/ 90 h 307"/>
              <a:gd name="T60" fmla="*/ 44 w 140"/>
              <a:gd name="T61" fmla="*/ 98 h 307"/>
              <a:gd name="T62" fmla="*/ 50 w 140"/>
              <a:gd name="T63" fmla="*/ 111 h 307"/>
              <a:gd name="T64" fmla="*/ 45 w 140"/>
              <a:gd name="T65" fmla="*/ 128 h 307"/>
              <a:gd name="T66" fmla="*/ 47 w 140"/>
              <a:gd name="T67" fmla="*/ 132 h 307"/>
              <a:gd name="T68" fmla="*/ 49 w 140"/>
              <a:gd name="T69" fmla="*/ 145 h 307"/>
              <a:gd name="T70" fmla="*/ 50 w 140"/>
              <a:gd name="T71" fmla="*/ 145 h 307"/>
              <a:gd name="T72" fmla="*/ 60 w 140"/>
              <a:gd name="T73" fmla="*/ 153 h 307"/>
              <a:gd name="T74" fmla="*/ 58 w 140"/>
              <a:gd name="T75" fmla="*/ 169 h 307"/>
              <a:gd name="T76" fmla="*/ 45 w 140"/>
              <a:gd name="T77" fmla="*/ 188 h 307"/>
              <a:gd name="T78" fmla="*/ 28 w 140"/>
              <a:gd name="T79" fmla="*/ 210 h 307"/>
              <a:gd name="T80" fmla="*/ 12 w 140"/>
              <a:gd name="T81" fmla="*/ 231 h 307"/>
              <a:gd name="T82" fmla="*/ 13 w 140"/>
              <a:gd name="T83" fmla="*/ 241 h 307"/>
              <a:gd name="T84" fmla="*/ 17 w 140"/>
              <a:gd name="T85" fmla="*/ 269 h 307"/>
              <a:gd name="T86" fmla="*/ 14 w 140"/>
              <a:gd name="T87" fmla="*/ 283 h 307"/>
              <a:gd name="T88" fmla="*/ 20 w 140"/>
              <a:gd name="T89" fmla="*/ 291 h 307"/>
              <a:gd name="T90" fmla="*/ 28 w 140"/>
              <a:gd name="T91" fmla="*/ 298 h 307"/>
              <a:gd name="T92" fmla="*/ 34 w 140"/>
              <a:gd name="T93" fmla="*/ 305 h 307"/>
              <a:gd name="T94" fmla="*/ 49 w 140"/>
              <a:gd name="T95" fmla="*/ 305 h 307"/>
              <a:gd name="T96" fmla="*/ 61 w 140"/>
              <a:gd name="T97" fmla="*/ 300 h 307"/>
              <a:gd name="T98" fmla="*/ 80 w 140"/>
              <a:gd name="T99" fmla="*/ 296 h 307"/>
              <a:gd name="T100" fmla="*/ 89 w 140"/>
              <a:gd name="T101" fmla="*/ 294 h 307"/>
              <a:gd name="T102" fmla="*/ 96 w 140"/>
              <a:gd name="T103" fmla="*/ 294 h 307"/>
              <a:gd name="T104" fmla="*/ 132 w 140"/>
              <a:gd name="T105" fmla="*/ 248 h 307"/>
              <a:gd name="T106" fmla="*/ 136 w 140"/>
              <a:gd name="T107" fmla="*/ 21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307">
                <a:moveTo>
                  <a:pt x="136" y="215"/>
                </a:moveTo>
                <a:cubicBezTo>
                  <a:pt x="132" y="210"/>
                  <a:pt x="127" y="210"/>
                  <a:pt x="129" y="204"/>
                </a:cubicBezTo>
                <a:cubicBezTo>
                  <a:pt x="131" y="198"/>
                  <a:pt x="135" y="194"/>
                  <a:pt x="131" y="191"/>
                </a:cubicBezTo>
                <a:cubicBezTo>
                  <a:pt x="126" y="187"/>
                  <a:pt x="124" y="182"/>
                  <a:pt x="124" y="177"/>
                </a:cubicBezTo>
                <a:cubicBezTo>
                  <a:pt x="124" y="172"/>
                  <a:pt x="119" y="156"/>
                  <a:pt x="122" y="151"/>
                </a:cubicBezTo>
                <a:cubicBezTo>
                  <a:pt x="125" y="147"/>
                  <a:pt x="127" y="144"/>
                  <a:pt x="127" y="141"/>
                </a:cubicBezTo>
                <a:cubicBezTo>
                  <a:pt x="127" y="138"/>
                  <a:pt x="109" y="105"/>
                  <a:pt x="112" y="100"/>
                </a:cubicBezTo>
                <a:cubicBezTo>
                  <a:pt x="115" y="96"/>
                  <a:pt x="121" y="89"/>
                  <a:pt x="121" y="83"/>
                </a:cubicBezTo>
                <a:cubicBezTo>
                  <a:pt x="120" y="77"/>
                  <a:pt x="103" y="66"/>
                  <a:pt x="103" y="60"/>
                </a:cubicBezTo>
                <a:cubicBezTo>
                  <a:pt x="103" y="53"/>
                  <a:pt x="110" y="47"/>
                  <a:pt x="109" y="43"/>
                </a:cubicBezTo>
                <a:cubicBezTo>
                  <a:pt x="108" y="42"/>
                  <a:pt x="109" y="41"/>
                  <a:pt x="109" y="40"/>
                </a:cubicBezTo>
                <a:cubicBezTo>
                  <a:pt x="108" y="37"/>
                  <a:pt x="107" y="32"/>
                  <a:pt x="109" y="31"/>
                </a:cubicBezTo>
                <a:cubicBezTo>
                  <a:pt x="111" y="28"/>
                  <a:pt x="116" y="23"/>
                  <a:pt x="114" y="17"/>
                </a:cubicBezTo>
                <a:cubicBezTo>
                  <a:pt x="112" y="10"/>
                  <a:pt x="103" y="11"/>
                  <a:pt x="102" y="7"/>
                </a:cubicBezTo>
                <a:cubicBezTo>
                  <a:pt x="100" y="4"/>
                  <a:pt x="94" y="0"/>
                  <a:pt x="91" y="1"/>
                </a:cubicBezTo>
                <a:cubicBezTo>
                  <a:pt x="89" y="1"/>
                  <a:pt x="85" y="5"/>
                  <a:pt x="82" y="5"/>
                </a:cubicBezTo>
                <a:cubicBezTo>
                  <a:pt x="78" y="5"/>
                  <a:pt x="76" y="13"/>
                  <a:pt x="75" y="19"/>
                </a:cubicBezTo>
                <a:cubicBezTo>
                  <a:pt x="74" y="25"/>
                  <a:pt x="70" y="38"/>
                  <a:pt x="69" y="39"/>
                </a:cubicBezTo>
                <a:cubicBezTo>
                  <a:pt x="67" y="39"/>
                  <a:pt x="63" y="47"/>
                  <a:pt x="58" y="47"/>
                </a:cubicBezTo>
                <a:cubicBezTo>
                  <a:pt x="54" y="47"/>
                  <a:pt x="50" y="41"/>
                  <a:pt x="47" y="42"/>
                </a:cubicBezTo>
                <a:cubicBezTo>
                  <a:pt x="44" y="43"/>
                  <a:pt x="35" y="48"/>
                  <a:pt x="29" y="45"/>
                </a:cubicBezTo>
                <a:cubicBezTo>
                  <a:pt x="23" y="42"/>
                  <a:pt x="18" y="29"/>
                  <a:pt x="13" y="27"/>
                </a:cubicBezTo>
                <a:cubicBezTo>
                  <a:pt x="9" y="25"/>
                  <a:pt x="15" y="34"/>
                  <a:pt x="10" y="34"/>
                </a:cubicBezTo>
                <a:cubicBezTo>
                  <a:pt x="4" y="34"/>
                  <a:pt x="0" y="36"/>
                  <a:pt x="0" y="36"/>
                </a:cubicBezTo>
                <a:cubicBezTo>
                  <a:pt x="0" y="36"/>
                  <a:pt x="0" y="38"/>
                  <a:pt x="0" y="40"/>
                </a:cubicBezTo>
                <a:cubicBezTo>
                  <a:pt x="8" y="42"/>
                  <a:pt x="15" y="44"/>
                  <a:pt x="18" y="46"/>
                </a:cubicBezTo>
                <a:cubicBezTo>
                  <a:pt x="23" y="50"/>
                  <a:pt x="26" y="51"/>
                  <a:pt x="30" y="54"/>
                </a:cubicBezTo>
                <a:cubicBezTo>
                  <a:pt x="34" y="56"/>
                  <a:pt x="38" y="68"/>
                  <a:pt x="41" y="71"/>
                </a:cubicBezTo>
                <a:cubicBezTo>
                  <a:pt x="44" y="75"/>
                  <a:pt x="43" y="77"/>
                  <a:pt x="43" y="81"/>
                </a:cubicBezTo>
                <a:cubicBezTo>
                  <a:pt x="42" y="84"/>
                  <a:pt x="43" y="87"/>
                  <a:pt x="44" y="90"/>
                </a:cubicBezTo>
                <a:cubicBezTo>
                  <a:pt x="45" y="93"/>
                  <a:pt x="44" y="94"/>
                  <a:pt x="44" y="98"/>
                </a:cubicBezTo>
                <a:cubicBezTo>
                  <a:pt x="44" y="102"/>
                  <a:pt x="50" y="106"/>
                  <a:pt x="50" y="111"/>
                </a:cubicBezTo>
                <a:cubicBezTo>
                  <a:pt x="50" y="116"/>
                  <a:pt x="45" y="125"/>
                  <a:pt x="45" y="128"/>
                </a:cubicBezTo>
                <a:cubicBezTo>
                  <a:pt x="45" y="130"/>
                  <a:pt x="47" y="130"/>
                  <a:pt x="47" y="132"/>
                </a:cubicBezTo>
                <a:cubicBezTo>
                  <a:pt x="47" y="133"/>
                  <a:pt x="48" y="139"/>
                  <a:pt x="49" y="145"/>
                </a:cubicBezTo>
                <a:cubicBezTo>
                  <a:pt x="49" y="145"/>
                  <a:pt x="50" y="145"/>
                  <a:pt x="50" y="145"/>
                </a:cubicBezTo>
                <a:cubicBezTo>
                  <a:pt x="55" y="144"/>
                  <a:pt x="58" y="149"/>
                  <a:pt x="60" y="153"/>
                </a:cubicBezTo>
                <a:cubicBezTo>
                  <a:pt x="62" y="157"/>
                  <a:pt x="61" y="168"/>
                  <a:pt x="58" y="169"/>
                </a:cubicBezTo>
                <a:cubicBezTo>
                  <a:pt x="54" y="170"/>
                  <a:pt x="46" y="183"/>
                  <a:pt x="45" y="188"/>
                </a:cubicBezTo>
                <a:cubicBezTo>
                  <a:pt x="43" y="192"/>
                  <a:pt x="30" y="204"/>
                  <a:pt x="28" y="210"/>
                </a:cubicBezTo>
                <a:cubicBezTo>
                  <a:pt x="26" y="215"/>
                  <a:pt x="15" y="227"/>
                  <a:pt x="12" y="231"/>
                </a:cubicBezTo>
                <a:cubicBezTo>
                  <a:pt x="9" y="235"/>
                  <a:pt x="11" y="234"/>
                  <a:pt x="13" y="241"/>
                </a:cubicBezTo>
                <a:cubicBezTo>
                  <a:pt x="15" y="248"/>
                  <a:pt x="18" y="266"/>
                  <a:pt x="17" y="269"/>
                </a:cubicBezTo>
                <a:cubicBezTo>
                  <a:pt x="16" y="273"/>
                  <a:pt x="14" y="279"/>
                  <a:pt x="14" y="283"/>
                </a:cubicBezTo>
                <a:cubicBezTo>
                  <a:pt x="14" y="287"/>
                  <a:pt x="16" y="291"/>
                  <a:pt x="20" y="291"/>
                </a:cubicBezTo>
                <a:cubicBezTo>
                  <a:pt x="24" y="291"/>
                  <a:pt x="28" y="295"/>
                  <a:pt x="28" y="298"/>
                </a:cubicBezTo>
                <a:cubicBezTo>
                  <a:pt x="29" y="301"/>
                  <a:pt x="30" y="303"/>
                  <a:pt x="34" y="305"/>
                </a:cubicBezTo>
                <a:cubicBezTo>
                  <a:pt x="38" y="307"/>
                  <a:pt x="46" y="307"/>
                  <a:pt x="49" y="305"/>
                </a:cubicBezTo>
                <a:cubicBezTo>
                  <a:pt x="51" y="304"/>
                  <a:pt x="53" y="301"/>
                  <a:pt x="61" y="300"/>
                </a:cubicBezTo>
                <a:cubicBezTo>
                  <a:pt x="69" y="300"/>
                  <a:pt x="76" y="298"/>
                  <a:pt x="80" y="296"/>
                </a:cubicBezTo>
                <a:cubicBezTo>
                  <a:pt x="83" y="293"/>
                  <a:pt x="86" y="293"/>
                  <a:pt x="89" y="294"/>
                </a:cubicBezTo>
                <a:cubicBezTo>
                  <a:pt x="90" y="294"/>
                  <a:pt x="93" y="294"/>
                  <a:pt x="96" y="294"/>
                </a:cubicBezTo>
                <a:cubicBezTo>
                  <a:pt x="108" y="280"/>
                  <a:pt x="129" y="256"/>
                  <a:pt x="132" y="248"/>
                </a:cubicBezTo>
                <a:cubicBezTo>
                  <a:pt x="136" y="238"/>
                  <a:pt x="140" y="220"/>
                  <a:pt x="136" y="215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11"/>
          <p:cNvSpPr>
            <a:spLocks/>
          </p:cNvSpPr>
          <p:nvPr userDrawn="1"/>
        </p:nvSpPr>
        <p:spPr bwMode="auto">
          <a:xfrm>
            <a:off x="4911945" y="4707345"/>
            <a:ext cx="1184712" cy="1017138"/>
          </a:xfrm>
          <a:custGeom>
            <a:avLst/>
            <a:gdLst>
              <a:gd name="T0" fmla="*/ 109 w 268"/>
              <a:gd name="T1" fmla="*/ 204 h 230"/>
              <a:gd name="T2" fmla="*/ 124 w 268"/>
              <a:gd name="T3" fmla="*/ 205 h 230"/>
              <a:gd name="T4" fmla="*/ 140 w 268"/>
              <a:gd name="T5" fmla="*/ 211 h 230"/>
              <a:gd name="T6" fmla="*/ 140 w 268"/>
              <a:gd name="T7" fmla="*/ 230 h 230"/>
              <a:gd name="T8" fmla="*/ 208 w 268"/>
              <a:gd name="T9" fmla="*/ 190 h 230"/>
              <a:gd name="T10" fmla="*/ 253 w 268"/>
              <a:gd name="T11" fmla="*/ 168 h 230"/>
              <a:gd name="T12" fmla="*/ 253 w 268"/>
              <a:gd name="T13" fmla="*/ 129 h 230"/>
              <a:gd name="T14" fmla="*/ 214 w 268"/>
              <a:gd name="T15" fmla="*/ 126 h 230"/>
              <a:gd name="T16" fmla="*/ 206 w 268"/>
              <a:gd name="T17" fmla="*/ 113 h 230"/>
              <a:gd name="T18" fmla="*/ 202 w 268"/>
              <a:gd name="T19" fmla="*/ 100 h 230"/>
              <a:gd name="T20" fmla="*/ 200 w 268"/>
              <a:gd name="T21" fmla="*/ 96 h 230"/>
              <a:gd name="T22" fmla="*/ 199 w 268"/>
              <a:gd name="T23" fmla="*/ 87 h 230"/>
              <a:gd name="T24" fmla="*/ 198 w 268"/>
              <a:gd name="T25" fmla="*/ 86 h 230"/>
              <a:gd name="T26" fmla="*/ 195 w 268"/>
              <a:gd name="T27" fmla="*/ 73 h 230"/>
              <a:gd name="T28" fmla="*/ 187 w 268"/>
              <a:gd name="T29" fmla="*/ 62 h 230"/>
              <a:gd name="T30" fmla="*/ 177 w 268"/>
              <a:gd name="T31" fmla="*/ 51 h 230"/>
              <a:gd name="T32" fmla="*/ 176 w 268"/>
              <a:gd name="T33" fmla="*/ 48 h 230"/>
              <a:gd name="T34" fmla="*/ 169 w 268"/>
              <a:gd name="T35" fmla="*/ 52 h 230"/>
              <a:gd name="T36" fmla="*/ 160 w 268"/>
              <a:gd name="T37" fmla="*/ 54 h 230"/>
              <a:gd name="T38" fmla="*/ 153 w 268"/>
              <a:gd name="T39" fmla="*/ 42 h 230"/>
              <a:gd name="T40" fmla="*/ 115 w 268"/>
              <a:gd name="T41" fmla="*/ 31 h 230"/>
              <a:gd name="T42" fmla="*/ 103 w 268"/>
              <a:gd name="T43" fmla="*/ 14 h 230"/>
              <a:gd name="T44" fmla="*/ 43 w 268"/>
              <a:gd name="T45" fmla="*/ 2 h 230"/>
              <a:gd name="T46" fmla="*/ 26 w 268"/>
              <a:gd name="T47" fmla="*/ 13 h 230"/>
              <a:gd name="T48" fmla="*/ 33 w 268"/>
              <a:gd name="T49" fmla="*/ 29 h 230"/>
              <a:gd name="T50" fmla="*/ 17 w 268"/>
              <a:gd name="T51" fmla="*/ 38 h 230"/>
              <a:gd name="T52" fmla="*/ 2 w 268"/>
              <a:gd name="T53" fmla="*/ 38 h 230"/>
              <a:gd name="T54" fmla="*/ 0 w 268"/>
              <a:gd name="T55" fmla="*/ 54 h 230"/>
              <a:gd name="T56" fmla="*/ 1 w 268"/>
              <a:gd name="T57" fmla="*/ 54 h 230"/>
              <a:gd name="T58" fmla="*/ 17 w 268"/>
              <a:gd name="T59" fmla="*/ 77 h 230"/>
              <a:gd name="T60" fmla="*/ 31 w 268"/>
              <a:gd name="T61" fmla="*/ 92 h 230"/>
              <a:gd name="T62" fmla="*/ 28 w 268"/>
              <a:gd name="T63" fmla="*/ 99 h 230"/>
              <a:gd name="T64" fmla="*/ 38 w 268"/>
              <a:gd name="T65" fmla="*/ 107 h 230"/>
              <a:gd name="T66" fmla="*/ 56 w 268"/>
              <a:gd name="T67" fmla="*/ 134 h 230"/>
              <a:gd name="T68" fmla="*/ 54 w 268"/>
              <a:gd name="T69" fmla="*/ 139 h 230"/>
              <a:gd name="T70" fmla="*/ 62 w 268"/>
              <a:gd name="T71" fmla="*/ 161 h 230"/>
              <a:gd name="T72" fmla="*/ 73 w 268"/>
              <a:gd name="T73" fmla="*/ 169 h 230"/>
              <a:gd name="T74" fmla="*/ 84 w 268"/>
              <a:gd name="T75" fmla="*/ 184 h 230"/>
              <a:gd name="T76" fmla="*/ 97 w 268"/>
              <a:gd name="T77" fmla="*/ 208 h 230"/>
              <a:gd name="T78" fmla="*/ 98 w 268"/>
              <a:gd name="T79" fmla="*/ 216 h 230"/>
              <a:gd name="T80" fmla="*/ 109 w 268"/>
              <a:gd name="T81" fmla="*/ 20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8" h="230">
                <a:moveTo>
                  <a:pt x="109" y="204"/>
                </a:moveTo>
                <a:cubicBezTo>
                  <a:pt x="114" y="202"/>
                  <a:pt x="117" y="205"/>
                  <a:pt x="124" y="205"/>
                </a:cubicBezTo>
                <a:cubicBezTo>
                  <a:pt x="130" y="205"/>
                  <a:pt x="139" y="206"/>
                  <a:pt x="140" y="211"/>
                </a:cubicBezTo>
                <a:cubicBezTo>
                  <a:pt x="140" y="216"/>
                  <a:pt x="140" y="230"/>
                  <a:pt x="140" y="230"/>
                </a:cubicBezTo>
                <a:cubicBezTo>
                  <a:pt x="140" y="230"/>
                  <a:pt x="200" y="191"/>
                  <a:pt x="208" y="190"/>
                </a:cubicBezTo>
                <a:cubicBezTo>
                  <a:pt x="215" y="188"/>
                  <a:pt x="247" y="179"/>
                  <a:pt x="253" y="168"/>
                </a:cubicBezTo>
                <a:cubicBezTo>
                  <a:pt x="259" y="156"/>
                  <a:pt x="268" y="129"/>
                  <a:pt x="253" y="129"/>
                </a:cubicBezTo>
                <a:cubicBezTo>
                  <a:pt x="238" y="129"/>
                  <a:pt x="218" y="132"/>
                  <a:pt x="214" y="126"/>
                </a:cubicBezTo>
                <a:cubicBezTo>
                  <a:pt x="210" y="121"/>
                  <a:pt x="210" y="116"/>
                  <a:pt x="206" y="113"/>
                </a:cubicBezTo>
                <a:cubicBezTo>
                  <a:pt x="203" y="110"/>
                  <a:pt x="200" y="104"/>
                  <a:pt x="202" y="100"/>
                </a:cubicBezTo>
                <a:cubicBezTo>
                  <a:pt x="201" y="99"/>
                  <a:pt x="201" y="98"/>
                  <a:pt x="200" y="96"/>
                </a:cubicBezTo>
                <a:cubicBezTo>
                  <a:pt x="199" y="93"/>
                  <a:pt x="199" y="90"/>
                  <a:pt x="199" y="87"/>
                </a:cubicBezTo>
                <a:cubicBezTo>
                  <a:pt x="199" y="86"/>
                  <a:pt x="198" y="86"/>
                  <a:pt x="198" y="86"/>
                </a:cubicBezTo>
                <a:cubicBezTo>
                  <a:pt x="197" y="85"/>
                  <a:pt x="195" y="76"/>
                  <a:pt x="195" y="73"/>
                </a:cubicBezTo>
                <a:cubicBezTo>
                  <a:pt x="194" y="71"/>
                  <a:pt x="189" y="64"/>
                  <a:pt x="187" y="62"/>
                </a:cubicBezTo>
                <a:cubicBezTo>
                  <a:pt x="184" y="60"/>
                  <a:pt x="179" y="55"/>
                  <a:pt x="177" y="51"/>
                </a:cubicBezTo>
                <a:cubicBezTo>
                  <a:pt x="177" y="50"/>
                  <a:pt x="176" y="49"/>
                  <a:pt x="176" y="48"/>
                </a:cubicBezTo>
                <a:cubicBezTo>
                  <a:pt x="173" y="49"/>
                  <a:pt x="170" y="51"/>
                  <a:pt x="169" y="52"/>
                </a:cubicBezTo>
                <a:cubicBezTo>
                  <a:pt x="166" y="53"/>
                  <a:pt x="163" y="58"/>
                  <a:pt x="160" y="54"/>
                </a:cubicBezTo>
                <a:cubicBezTo>
                  <a:pt x="157" y="50"/>
                  <a:pt x="156" y="43"/>
                  <a:pt x="153" y="42"/>
                </a:cubicBezTo>
                <a:cubicBezTo>
                  <a:pt x="149" y="41"/>
                  <a:pt x="117" y="33"/>
                  <a:pt x="115" y="31"/>
                </a:cubicBezTo>
                <a:cubicBezTo>
                  <a:pt x="113" y="29"/>
                  <a:pt x="109" y="18"/>
                  <a:pt x="103" y="14"/>
                </a:cubicBezTo>
                <a:cubicBezTo>
                  <a:pt x="98" y="11"/>
                  <a:pt x="49" y="0"/>
                  <a:pt x="43" y="2"/>
                </a:cubicBezTo>
                <a:cubicBezTo>
                  <a:pt x="37" y="4"/>
                  <a:pt x="26" y="10"/>
                  <a:pt x="26" y="13"/>
                </a:cubicBezTo>
                <a:cubicBezTo>
                  <a:pt x="26" y="16"/>
                  <a:pt x="36" y="25"/>
                  <a:pt x="33" y="29"/>
                </a:cubicBezTo>
                <a:cubicBezTo>
                  <a:pt x="31" y="33"/>
                  <a:pt x="22" y="38"/>
                  <a:pt x="17" y="38"/>
                </a:cubicBezTo>
                <a:cubicBezTo>
                  <a:pt x="14" y="38"/>
                  <a:pt x="7" y="38"/>
                  <a:pt x="2" y="38"/>
                </a:cubicBezTo>
                <a:cubicBezTo>
                  <a:pt x="1" y="43"/>
                  <a:pt x="1" y="49"/>
                  <a:pt x="0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6" y="54"/>
                  <a:pt x="13" y="70"/>
                  <a:pt x="17" y="77"/>
                </a:cubicBezTo>
                <a:cubicBezTo>
                  <a:pt x="20" y="84"/>
                  <a:pt x="28" y="90"/>
                  <a:pt x="31" y="92"/>
                </a:cubicBezTo>
                <a:cubicBezTo>
                  <a:pt x="33" y="94"/>
                  <a:pt x="28" y="95"/>
                  <a:pt x="28" y="99"/>
                </a:cubicBezTo>
                <a:cubicBezTo>
                  <a:pt x="28" y="103"/>
                  <a:pt x="34" y="105"/>
                  <a:pt x="38" y="107"/>
                </a:cubicBezTo>
                <a:cubicBezTo>
                  <a:pt x="42" y="109"/>
                  <a:pt x="55" y="131"/>
                  <a:pt x="56" y="134"/>
                </a:cubicBezTo>
                <a:cubicBezTo>
                  <a:pt x="57" y="136"/>
                  <a:pt x="55" y="137"/>
                  <a:pt x="54" y="139"/>
                </a:cubicBezTo>
                <a:cubicBezTo>
                  <a:pt x="53" y="142"/>
                  <a:pt x="59" y="156"/>
                  <a:pt x="62" y="161"/>
                </a:cubicBezTo>
                <a:cubicBezTo>
                  <a:pt x="64" y="165"/>
                  <a:pt x="70" y="167"/>
                  <a:pt x="73" y="169"/>
                </a:cubicBezTo>
                <a:cubicBezTo>
                  <a:pt x="76" y="172"/>
                  <a:pt x="80" y="178"/>
                  <a:pt x="84" y="184"/>
                </a:cubicBezTo>
                <a:cubicBezTo>
                  <a:pt x="88" y="191"/>
                  <a:pt x="94" y="201"/>
                  <a:pt x="97" y="208"/>
                </a:cubicBezTo>
                <a:cubicBezTo>
                  <a:pt x="100" y="212"/>
                  <a:pt x="99" y="214"/>
                  <a:pt x="98" y="216"/>
                </a:cubicBezTo>
                <a:cubicBezTo>
                  <a:pt x="102" y="210"/>
                  <a:pt x="107" y="205"/>
                  <a:pt x="109" y="20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12"/>
          <p:cNvSpPr>
            <a:spLocks/>
          </p:cNvSpPr>
          <p:nvPr userDrawn="1"/>
        </p:nvSpPr>
        <p:spPr bwMode="auto">
          <a:xfrm>
            <a:off x="5344522" y="5529627"/>
            <a:ext cx="572872" cy="185373"/>
          </a:xfrm>
          <a:custGeom>
            <a:avLst/>
            <a:gdLst/>
            <a:ahLst/>
            <a:cxnLst/>
            <a:rect l="l" t="t" r="r" b="b"/>
            <a:pathLst>
              <a:path w="572872" h="185373">
                <a:moveTo>
                  <a:pt x="63760" y="75674"/>
                </a:moveTo>
                <a:cubicBezTo>
                  <a:pt x="78219" y="75674"/>
                  <a:pt x="91439" y="83051"/>
                  <a:pt x="114575" y="83051"/>
                </a:cubicBezTo>
                <a:cubicBezTo>
                  <a:pt x="141015" y="83051"/>
                  <a:pt x="180675" y="87422"/>
                  <a:pt x="185082" y="109277"/>
                </a:cubicBezTo>
                <a:cubicBezTo>
                  <a:pt x="185082" y="126615"/>
                  <a:pt x="185082" y="168713"/>
                  <a:pt x="185082" y="185373"/>
                </a:cubicBezTo>
                <a:lnTo>
                  <a:pt x="12642" y="185373"/>
                </a:lnTo>
                <a:cubicBezTo>
                  <a:pt x="6579" y="167240"/>
                  <a:pt x="1501" y="151688"/>
                  <a:pt x="0" y="144245"/>
                </a:cubicBezTo>
                <a:cubicBezTo>
                  <a:pt x="0" y="139874"/>
                  <a:pt x="0" y="135503"/>
                  <a:pt x="0" y="131132"/>
                </a:cubicBezTo>
                <a:cubicBezTo>
                  <a:pt x="17627" y="104906"/>
                  <a:pt x="39661" y="83051"/>
                  <a:pt x="48474" y="78679"/>
                </a:cubicBezTo>
                <a:cubicBezTo>
                  <a:pt x="53983" y="76494"/>
                  <a:pt x="58940" y="75674"/>
                  <a:pt x="63760" y="75674"/>
                </a:cubicBezTo>
                <a:close/>
                <a:moveTo>
                  <a:pt x="537619" y="0"/>
                </a:moveTo>
                <a:cubicBezTo>
                  <a:pt x="550839" y="34969"/>
                  <a:pt x="564059" y="78679"/>
                  <a:pt x="572872" y="109277"/>
                </a:cubicBezTo>
                <a:cubicBezTo>
                  <a:pt x="564059" y="113648"/>
                  <a:pt x="559652" y="118019"/>
                  <a:pt x="555245" y="118019"/>
                </a:cubicBezTo>
                <a:cubicBezTo>
                  <a:pt x="546432" y="131132"/>
                  <a:pt x="537619" y="166101"/>
                  <a:pt x="528805" y="170472"/>
                </a:cubicBezTo>
                <a:cubicBezTo>
                  <a:pt x="524777" y="172470"/>
                  <a:pt x="504177" y="178120"/>
                  <a:pt x="480062" y="185373"/>
                </a:cubicBezTo>
                <a:lnTo>
                  <a:pt x="195920" y="185373"/>
                </a:lnTo>
                <a:cubicBezTo>
                  <a:pt x="245987" y="153331"/>
                  <a:pt x="453770" y="21324"/>
                  <a:pt x="484738" y="17485"/>
                </a:cubicBezTo>
                <a:cubicBezTo>
                  <a:pt x="493551" y="13113"/>
                  <a:pt x="515585" y="8742"/>
                  <a:pt x="537619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13"/>
          <p:cNvSpPr>
            <a:spLocks/>
          </p:cNvSpPr>
          <p:nvPr userDrawn="1"/>
        </p:nvSpPr>
        <p:spPr bwMode="auto">
          <a:xfrm>
            <a:off x="5882319" y="5147713"/>
            <a:ext cx="424783" cy="491032"/>
          </a:xfrm>
          <a:custGeom>
            <a:avLst/>
            <a:gdLst>
              <a:gd name="T0" fmla="*/ 92 w 96"/>
              <a:gd name="T1" fmla="*/ 29 h 111"/>
              <a:gd name="T2" fmla="*/ 82 w 96"/>
              <a:gd name="T3" fmla="*/ 19 h 111"/>
              <a:gd name="T4" fmla="*/ 65 w 96"/>
              <a:gd name="T5" fmla="*/ 14 h 111"/>
              <a:gd name="T6" fmla="*/ 54 w 96"/>
              <a:gd name="T7" fmla="*/ 0 h 111"/>
              <a:gd name="T8" fmla="*/ 48 w 96"/>
              <a:gd name="T9" fmla="*/ 2 h 111"/>
              <a:gd name="T10" fmla="*/ 45 w 96"/>
              <a:gd name="T11" fmla="*/ 13 h 111"/>
              <a:gd name="T12" fmla="*/ 37 w 96"/>
              <a:gd name="T13" fmla="*/ 30 h 111"/>
              <a:gd name="T14" fmla="*/ 33 w 96"/>
              <a:gd name="T15" fmla="*/ 68 h 111"/>
              <a:gd name="T16" fmla="*/ 0 w 96"/>
              <a:gd name="T17" fmla="*/ 86 h 111"/>
              <a:gd name="T18" fmla="*/ 8 w 96"/>
              <a:gd name="T19" fmla="*/ 111 h 111"/>
              <a:gd name="T20" fmla="*/ 28 w 96"/>
              <a:gd name="T21" fmla="*/ 105 h 111"/>
              <a:gd name="T22" fmla="*/ 42 w 96"/>
              <a:gd name="T23" fmla="*/ 99 h 111"/>
              <a:gd name="T24" fmla="*/ 49 w 96"/>
              <a:gd name="T25" fmla="*/ 93 h 111"/>
              <a:gd name="T26" fmla="*/ 56 w 96"/>
              <a:gd name="T27" fmla="*/ 85 h 111"/>
              <a:gd name="T28" fmla="*/ 68 w 96"/>
              <a:gd name="T29" fmla="*/ 80 h 111"/>
              <a:gd name="T30" fmla="*/ 70 w 96"/>
              <a:gd name="T31" fmla="*/ 71 h 111"/>
              <a:gd name="T32" fmla="*/ 73 w 96"/>
              <a:gd name="T33" fmla="*/ 58 h 111"/>
              <a:gd name="T34" fmla="*/ 77 w 96"/>
              <a:gd name="T35" fmla="*/ 60 h 111"/>
              <a:gd name="T36" fmla="*/ 85 w 96"/>
              <a:gd name="T37" fmla="*/ 50 h 111"/>
              <a:gd name="T38" fmla="*/ 93 w 96"/>
              <a:gd name="T39" fmla="*/ 37 h 111"/>
              <a:gd name="T40" fmla="*/ 92 w 96"/>
              <a:gd name="T41" fmla="*/ 2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11">
                <a:moveTo>
                  <a:pt x="92" y="29"/>
                </a:moveTo>
                <a:cubicBezTo>
                  <a:pt x="87" y="28"/>
                  <a:pt x="86" y="24"/>
                  <a:pt x="82" y="19"/>
                </a:cubicBezTo>
                <a:cubicBezTo>
                  <a:pt x="79" y="15"/>
                  <a:pt x="71" y="15"/>
                  <a:pt x="65" y="14"/>
                </a:cubicBezTo>
                <a:cubicBezTo>
                  <a:pt x="61" y="13"/>
                  <a:pt x="57" y="6"/>
                  <a:pt x="54" y="0"/>
                </a:cubicBezTo>
                <a:cubicBezTo>
                  <a:pt x="52" y="1"/>
                  <a:pt x="49" y="1"/>
                  <a:pt x="48" y="2"/>
                </a:cubicBezTo>
                <a:cubicBezTo>
                  <a:pt x="46" y="4"/>
                  <a:pt x="48" y="6"/>
                  <a:pt x="45" y="13"/>
                </a:cubicBezTo>
                <a:cubicBezTo>
                  <a:pt x="43" y="18"/>
                  <a:pt x="40" y="23"/>
                  <a:pt x="37" y="30"/>
                </a:cubicBezTo>
                <a:cubicBezTo>
                  <a:pt x="46" y="35"/>
                  <a:pt x="38" y="57"/>
                  <a:pt x="33" y="68"/>
                </a:cubicBezTo>
                <a:cubicBezTo>
                  <a:pt x="29" y="75"/>
                  <a:pt x="13" y="82"/>
                  <a:pt x="0" y="86"/>
                </a:cubicBezTo>
                <a:cubicBezTo>
                  <a:pt x="3" y="94"/>
                  <a:pt x="6" y="104"/>
                  <a:pt x="8" y="111"/>
                </a:cubicBezTo>
                <a:cubicBezTo>
                  <a:pt x="14" y="108"/>
                  <a:pt x="25" y="105"/>
                  <a:pt x="28" y="105"/>
                </a:cubicBezTo>
                <a:cubicBezTo>
                  <a:pt x="32" y="105"/>
                  <a:pt x="41" y="104"/>
                  <a:pt x="42" y="99"/>
                </a:cubicBezTo>
                <a:cubicBezTo>
                  <a:pt x="43" y="95"/>
                  <a:pt x="44" y="94"/>
                  <a:pt x="49" y="93"/>
                </a:cubicBezTo>
                <a:cubicBezTo>
                  <a:pt x="53" y="92"/>
                  <a:pt x="54" y="87"/>
                  <a:pt x="56" y="85"/>
                </a:cubicBezTo>
                <a:cubicBezTo>
                  <a:pt x="57" y="83"/>
                  <a:pt x="63" y="80"/>
                  <a:pt x="68" y="80"/>
                </a:cubicBezTo>
                <a:cubicBezTo>
                  <a:pt x="73" y="79"/>
                  <a:pt x="70" y="75"/>
                  <a:pt x="70" y="71"/>
                </a:cubicBezTo>
                <a:cubicBezTo>
                  <a:pt x="69" y="68"/>
                  <a:pt x="71" y="64"/>
                  <a:pt x="73" y="58"/>
                </a:cubicBezTo>
                <a:cubicBezTo>
                  <a:pt x="74" y="52"/>
                  <a:pt x="74" y="59"/>
                  <a:pt x="77" y="60"/>
                </a:cubicBezTo>
                <a:cubicBezTo>
                  <a:pt x="79" y="61"/>
                  <a:pt x="83" y="52"/>
                  <a:pt x="85" y="50"/>
                </a:cubicBezTo>
                <a:cubicBezTo>
                  <a:pt x="88" y="48"/>
                  <a:pt x="91" y="41"/>
                  <a:pt x="93" y="37"/>
                </a:cubicBezTo>
                <a:cubicBezTo>
                  <a:pt x="95" y="32"/>
                  <a:pt x="96" y="30"/>
                  <a:pt x="92" y="2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14"/>
          <p:cNvSpPr>
            <a:spLocks/>
          </p:cNvSpPr>
          <p:nvPr userDrawn="1"/>
        </p:nvSpPr>
        <p:spPr bwMode="auto">
          <a:xfrm>
            <a:off x="5796583" y="5073670"/>
            <a:ext cx="335149" cy="218236"/>
          </a:xfrm>
          <a:custGeom>
            <a:avLst/>
            <a:gdLst>
              <a:gd name="T0" fmla="*/ 68 w 76"/>
              <a:gd name="T1" fmla="*/ 19 h 49"/>
              <a:gd name="T2" fmla="*/ 74 w 76"/>
              <a:gd name="T3" fmla="*/ 17 h 49"/>
              <a:gd name="T4" fmla="*/ 72 w 76"/>
              <a:gd name="T5" fmla="*/ 11 h 49"/>
              <a:gd name="T6" fmla="*/ 74 w 76"/>
              <a:gd name="T7" fmla="*/ 1 h 49"/>
              <a:gd name="T8" fmla="*/ 49 w 76"/>
              <a:gd name="T9" fmla="*/ 24 h 49"/>
              <a:gd name="T10" fmla="*/ 29 w 76"/>
              <a:gd name="T11" fmla="*/ 26 h 49"/>
              <a:gd name="T12" fmla="*/ 17 w 76"/>
              <a:gd name="T13" fmla="*/ 26 h 49"/>
              <a:gd name="T14" fmla="*/ 10 w 76"/>
              <a:gd name="T15" fmla="*/ 20 h 49"/>
              <a:gd name="T16" fmla="*/ 2 w 76"/>
              <a:gd name="T17" fmla="*/ 17 h 49"/>
              <a:gd name="T18" fmla="*/ 6 w 76"/>
              <a:gd name="T19" fmla="*/ 30 h 49"/>
              <a:gd name="T20" fmla="*/ 14 w 76"/>
              <a:gd name="T21" fmla="*/ 43 h 49"/>
              <a:gd name="T22" fmla="*/ 53 w 76"/>
              <a:gd name="T23" fmla="*/ 46 h 49"/>
              <a:gd name="T24" fmla="*/ 57 w 76"/>
              <a:gd name="T25" fmla="*/ 47 h 49"/>
              <a:gd name="T26" fmla="*/ 65 w 76"/>
              <a:gd name="T27" fmla="*/ 30 h 49"/>
              <a:gd name="T28" fmla="*/ 68 w 76"/>
              <a:gd name="T29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49">
                <a:moveTo>
                  <a:pt x="68" y="19"/>
                </a:moveTo>
                <a:cubicBezTo>
                  <a:pt x="69" y="18"/>
                  <a:pt x="72" y="18"/>
                  <a:pt x="74" y="17"/>
                </a:cubicBezTo>
                <a:cubicBezTo>
                  <a:pt x="73" y="15"/>
                  <a:pt x="73" y="13"/>
                  <a:pt x="72" y="11"/>
                </a:cubicBezTo>
                <a:cubicBezTo>
                  <a:pt x="71" y="5"/>
                  <a:pt x="76" y="0"/>
                  <a:pt x="74" y="1"/>
                </a:cubicBezTo>
                <a:cubicBezTo>
                  <a:pt x="72" y="1"/>
                  <a:pt x="52" y="20"/>
                  <a:pt x="49" y="24"/>
                </a:cubicBezTo>
                <a:cubicBezTo>
                  <a:pt x="47" y="28"/>
                  <a:pt x="35" y="25"/>
                  <a:pt x="29" y="26"/>
                </a:cubicBezTo>
                <a:cubicBezTo>
                  <a:pt x="23" y="27"/>
                  <a:pt x="22" y="28"/>
                  <a:pt x="17" y="26"/>
                </a:cubicBezTo>
                <a:cubicBezTo>
                  <a:pt x="14" y="25"/>
                  <a:pt x="11" y="22"/>
                  <a:pt x="10" y="20"/>
                </a:cubicBezTo>
                <a:cubicBezTo>
                  <a:pt x="8" y="20"/>
                  <a:pt x="4" y="19"/>
                  <a:pt x="2" y="17"/>
                </a:cubicBezTo>
                <a:cubicBezTo>
                  <a:pt x="0" y="21"/>
                  <a:pt x="3" y="27"/>
                  <a:pt x="6" y="30"/>
                </a:cubicBezTo>
                <a:cubicBezTo>
                  <a:pt x="10" y="33"/>
                  <a:pt x="10" y="38"/>
                  <a:pt x="14" y="43"/>
                </a:cubicBezTo>
                <a:cubicBezTo>
                  <a:pt x="18" y="49"/>
                  <a:pt x="38" y="46"/>
                  <a:pt x="53" y="46"/>
                </a:cubicBezTo>
                <a:cubicBezTo>
                  <a:pt x="55" y="46"/>
                  <a:pt x="56" y="46"/>
                  <a:pt x="57" y="47"/>
                </a:cubicBezTo>
                <a:cubicBezTo>
                  <a:pt x="60" y="40"/>
                  <a:pt x="63" y="35"/>
                  <a:pt x="65" y="30"/>
                </a:cubicBezTo>
                <a:cubicBezTo>
                  <a:pt x="68" y="23"/>
                  <a:pt x="66" y="21"/>
                  <a:pt x="68" y="1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15"/>
          <p:cNvSpPr>
            <a:spLocks/>
          </p:cNvSpPr>
          <p:nvPr userDrawn="1"/>
        </p:nvSpPr>
        <p:spPr bwMode="auto">
          <a:xfrm>
            <a:off x="5200329" y="3869472"/>
            <a:ext cx="397502" cy="222135"/>
          </a:xfrm>
          <a:custGeom>
            <a:avLst/>
            <a:gdLst>
              <a:gd name="T0" fmla="*/ 74 w 90"/>
              <a:gd name="T1" fmla="*/ 44 h 50"/>
              <a:gd name="T2" fmla="*/ 89 w 90"/>
              <a:gd name="T3" fmla="*/ 46 h 50"/>
              <a:gd name="T4" fmla="*/ 90 w 90"/>
              <a:gd name="T5" fmla="*/ 32 h 50"/>
              <a:gd name="T6" fmla="*/ 76 w 90"/>
              <a:gd name="T7" fmla="*/ 24 h 50"/>
              <a:gd name="T8" fmla="*/ 32 w 90"/>
              <a:gd name="T9" fmla="*/ 10 h 50"/>
              <a:gd name="T10" fmla="*/ 11 w 90"/>
              <a:gd name="T11" fmla="*/ 1 h 50"/>
              <a:gd name="T12" fmla="*/ 0 w 90"/>
              <a:gd name="T13" fmla="*/ 6 h 50"/>
              <a:gd name="T14" fmla="*/ 10 w 90"/>
              <a:gd name="T15" fmla="*/ 10 h 50"/>
              <a:gd name="T16" fmla="*/ 17 w 90"/>
              <a:gd name="T17" fmla="*/ 19 h 50"/>
              <a:gd name="T18" fmla="*/ 23 w 90"/>
              <a:gd name="T19" fmla="*/ 33 h 50"/>
              <a:gd name="T20" fmla="*/ 21 w 90"/>
              <a:gd name="T21" fmla="*/ 36 h 50"/>
              <a:gd name="T22" fmla="*/ 32 w 90"/>
              <a:gd name="T23" fmla="*/ 41 h 50"/>
              <a:gd name="T24" fmla="*/ 45 w 90"/>
              <a:gd name="T25" fmla="*/ 50 h 50"/>
              <a:gd name="T26" fmla="*/ 61 w 90"/>
              <a:gd name="T27" fmla="*/ 46 h 50"/>
              <a:gd name="T28" fmla="*/ 74 w 90"/>
              <a:gd name="T29" fmla="*/ 4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50">
                <a:moveTo>
                  <a:pt x="74" y="44"/>
                </a:moveTo>
                <a:cubicBezTo>
                  <a:pt x="80" y="44"/>
                  <a:pt x="86" y="48"/>
                  <a:pt x="89" y="46"/>
                </a:cubicBezTo>
                <a:cubicBezTo>
                  <a:pt x="90" y="44"/>
                  <a:pt x="89" y="36"/>
                  <a:pt x="90" y="32"/>
                </a:cubicBezTo>
                <a:cubicBezTo>
                  <a:pt x="86" y="28"/>
                  <a:pt x="81" y="25"/>
                  <a:pt x="76" y="24"/>
                </a:cubicBezTo>
                <a:cubicBezTo>
                  <a:pt x="68" y="21"/>
                  <a:pt x="39" y="13"/>
                  <a:pt x="32" y="10"/>
                </a:cubicBezTo>
                <a:cubicBezTo>
                  <a:pt x="24" y="6"/>
                  <a:pt x="15" y="0"/>
                  <a:pt x="11" y="1"/>
                </a:cubicBezTo>
                <a:cubicBezTo>
                  <a:pt x="9" y="1"/>
                  <a:pt x="4" y="4"/>
                  <a:pt x="0" y="6"/>
                </a:cubicBezTo>
                <a:cubicBezTo>
                  <a:pt x="3" y="10"/>
                  <a:pt x="4" y="9"/>
                  <a:pt x="10" y="10"/>
                </a:cubicBezTo>
                <a:cubicBezTo>
                  <a:pt x="17" y="10"/>
                  <a:pt x="15" y="12"/>
                  <a:pt x="17" y="19"/>
                </a:cubicBezTo>
                <a:cubicBezTo>
                  <a:pt x="20" y="26"/>
                  <a:pt x="23" y="28"/>
                  <a:pt x="23" y="33"/>
                </a:cubicBezTo>
                <a:cubicBezTo>
                  <a:pt x="23" y="34"/>
                  <a:pt x="22" y="35"/>
                  <a:pt x="21" y="36"/>
                </a:cubicBezTo>
                <a:cubicBezTo>
                  <a:pt x="25" y="38"/>
                  <a:pt x="29" y="40"/>
                  <a:pt x="32" y="41"/>
                </a:cubicBezTo>
                <a:cubicBezTo>
                  <a:pt x="38" y="43"/>
                  <a:pt x="43" y="47"/>
                  <a:pt x="45" y="50"/>
                </a:cubicBezTo>
                <a:cubicBezTo>
                  <a:pt x="51" y="48"/>
                  <a:pt x="57" y="46"/>
                  <a:pt x="61" y="46"/>
                </a:cubicBezTo>
                <a:cubicBezTo>
                  <a:pt x="68" y="47"/>
                  <a:pt x="69" y="43"/>
                  <a:pt x="74" y="4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16"/>
          <p:cNvSpPr>
            <a:spLocks/>
          </p:cNvSpPr>
          <p:nvPr userDrawn="1"/>
        </p:nvSpPr>
        <p:spPr bwMode="auto">
          <a:xfrm>
            <a:off x="5399081" y="4068224"/>
            <a:ext cx="183164" cy="171471"/>
          </a:xfrm>
          <a:custGeom>
            <a:avLst/>
            <a:gdLst>
              <a:gd name="T0" fmla="*/ 23 w 42"/>
              <a:gd name="T1" fmla="*/ 0 h 39"/>
              <a:gd name="T2" fmla="*/ 16 w 42"/>
              <a:gd name="T3" fmla="*/ 1 h 39"/>
              <a:gd name="T4" fmla="*/ 0 w 42"/>
              <a:gd name="T5" fmla="*/ 5 h 39"/>
              <a:gd name="T6" fmla="*/ 1 w 42"/>
              <a:gd name="T7" fmla="*/ 8 h 39"/>
              <a:gd name="T8" fmla="*/ 13 w 42"/>
              <a:gd name="T9" fmla="*/ 23 h 39"/>
              <a:gd name="T10" fmla="*/ 36 w 42"/>
              <a:gd name="T11" fmla="*/ 38 h 39"/>
              <a:gd name="T12" fmla="*/ 42 w 42"/>
              <a:gd name="T13" fmla="*/ 37 h 39"/>
              <a:gd name="T14" fmla="*/ 39 w 42"/>
              <a:gd name="T15" fmla="*/ 20 h 39"/>
              <a:gd name="T16" fmla="*/ 23 w 42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9">
                <a:moveTo>
                  <a:pt x="23" y="0"/>
                </a:moveTo>
                <a:cubicBezTo>
                  <a:pt x="21" y="1"/>
                  <a:pt x="19" y="2"/>
                  <a:pt x="16" y="1"/>
                </a:cubicBezTo>
                <a:cubicBezTo>
                  <a:pt x="12" y="1"/>
                  <a:pt x="6" y="3"/>
                  <a:pt x="0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2"/>
                  <a:pt x="8" y="17"/>
                  <a:pt x="13" y="23"/>
                </a:cubicBezTo>
                <a:cubicBezTo>
                  <a:pt x="19" y="29"/>
                  <a:pt x="31" y="36"/>
                  <a:pt x="36" y="38"/>
                </a:cubicBezTo>
                <a:cubicBezTo>
                  <a:pt x="37" y="39"/>
                  <a:pt x="39" y="38"/>
                  <a:pt x="42" y="37"/>
                </a:cubicBezTo>
                <a:cubicBezTo>
                  <a:pt x="41" y="30"/>
                  <a:pt x="41" y="24"/>
                  <a:pt x="39" y="20"/>
                </a:cubicBezTo>
                <a:cubicBezTo>
                  <a:pt x="35" y="17"/>
                  <a:pt x="27" y="10"/>
                  <a:pt x="23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17"/>
          <p:cNvSpPr>
            <a:spLocks/>
          </p:cNvSpPr>
          <p:nvPr userDrawn="1"/>
        </p:nvSpPr>
        <p:spPr bwMode="auto">
          <a:xfrm>
            <a:off x="5500405" y="4009767"/>
            <a:ext cx="268900" cy="253311"/>
          </a:xfrm>
          <a:custGeom>
            <a:avLst/>
            <a:gdLst>
              <a:gd name="T0" fmla="*/ 55 w 61"/>
              <a:gd name="T1" fmla="*/ 16 h 57"/>
              <a:gd name="T2" fmla="*/ 48 w 61"/>
              <a:gd name="T3" fmla="*/ 4 h 57"/>
              <a:gd name="T4" fmla="*/ 47 w 61"/>
              <a:gd name="T5" fmla="*/ 2 h 57"/>
              <a:gd name="T6" fmla="*/ 31 w 61"/>
              <a:gd name="T7" fmla="*/ 6 h 57"/>
              <a:gd name="T8" fmla="*/ 22 w 61"/>
              <a:gd name="T9" fmla="*/ 0 h 57"/>
              <a:gd name="T10" fmla="*/ 21 w 61"/>
              <a:gd name="T11" fmla="*/ 14 h 57"/>
              <a:gd name="T12" fmla="*/ 6 w 61"/>
              <a:gd name="T13" fmla="*/ 12 h 57"/>
              <a:gd name="T14" fmla="*/ 0 w 61"/>
              <a:gd name="T15" fmla="*/ 13 h 57"/>
              <a:gd name="T16" fmla="*/ 16 w 61"/>
              <a:gd name="T17" fmla="*/ 33 h 57"/>
              <a:gd name="T18" fmla="*/ 19 w 61"/>
              <a:gd name="T19" fmla="*/ 50 h 57"/>
              <a:gd name="T20" fmla="*/ 35 w 61"/>
              <a:gd name="T21" fmla="*/ 40 h 57"/>
              <a:gd name="T22" fmla="*/ 39 w 61"/>
              <a:gd name="T23" fmla="*/ 53 h 57"/>
              <a:gd name="T24" fmla="*/ 48 w 61"/>
              <a:gd name="T25" fmla="*/ 57 h 57"/>
              <a:gd name="T26" fmla="*/ 47 w 61"/>
              <a:gd name="T27" fmla="*/ 50 h 57"/>
              <a:gd name="T28" fmla="*/ 48 w 61"/>
              <a:gd name="T29" fmla="*/ 42 h 57"/>
              <a:gd name="T30" fmla="*/ 58 w 61"/>
              <a:gd name="T31" fmla="*/ 27 h 57"/>
              <a:gd name="T32" fmla="*/ 55 w 61"/>
              <a:gd name="T33" fmla="*/ 1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" h="57">
                <a:moveTo>
                  <a:pt x="55" y="16"/>
                </a:moveTo>
                <a:cubicBezTo>
                  <a:pt x="55" y="13"/>
                  <a:pt x="48" y="9"/>
                  <a:pt x="48" y="4"/>
                </a:cubicBezTo>
                <a:cubicBezTo>
                  <a:pt x="48" y="3"/>
                  <a:pt x="47" y="3"/>
                  <a:pt x="47" y="2"/>
                </a:cubicBezTo>
                <a:cubicBezTo>
                  <a:pt x="40" y="5"/>
                  <a:pt x="35" y="8"/>
                  <a:pt x="31" y="6"/>
                </a:cubicBezTo>
                <a:cubicBezTo>
                  <a:pt x="29" y="5"/>
                  <a:pt x="26" y="2"/>
                  <a:pt x="22" y="0"/>
                </a:cubicBezTo>
                <a:cubicBezTo>
                  <a:pt x="21" y="4"/>
                  <a:pt x="22" y="12"/>
                  <a:pt x="21" y="14"/>
                </a:cubicBezTo>
                <a:cubicBezTo>
                  <a:pt x="18" y="16"/>
                  <a:pt x="12" y="12"/>
                  <a:pt x="6" y="12"/>
                </a:cubicBezTo>
                <a:cubicBezTo>
                  <a:pt x="3" y="11"/>
                  <a:pt x="2" y="12"/>
                  <a:pt x="0" y="13"/>
                </a:cubicBezTo>
                <a:cubicBezTo>
                  <a:pt x="4" y="23"/>
                  <a:pt x="12" y="30"/>
                  <a:pt x="16" y="33"/>
                </a:cubicBezTo>
                <a:cubicBezTo>
                  <a:pt x="18" y="37"/>
                  <a:pt x="18" y="43"/>
                  <a:pt x="19" y="50"/>
                </a:cubicBezTo>
                <a:cubicBezTo>
                  <a:pt x="24" y="47"/>
                  <a:pt x="31" y="41"/>
                  <a:pt x="35" y="40"/>
                </a:cubicBezTo>
                <a:cubicBezTo>
                  <a:pt x="42" y="39"/>
                  <a:pt x="36" y="47"/>
                  <a:pt x="39" y="53"/>
                </a:cubicBezTo>
                <a:cubicBezTo>
                  <a:pt x="40" y="57"/>
                  <a:pt x="43" y="57"/>
                  <a:pt x="48" y="57"/>
                </a:cubicBezTo>
                <a:cubicBezTo>
                  <a:pt x="47" y="54"/>
                  <a:pt x="47" y="51"/>
                  <a:pt x="47" y="50"/>
                </a:cubicBezTo>
                <a:cubicBezTo>
                  <a:pt x="47" y="46"/>
                  <a:pt x="43" y="43"/>
                  <a:pt x="48" y="42"/>
                </a:cubicBezTo>
                <a:cubicBezTo>
                  <a:pt x="53" y="42"/>
                  <a:pt x="55" y="29"/>
                  <a:pt x="58" y="27"/>
                </a:cubicBezTo>
                <a:cubicBezTo>
                  <a:pt x="61" y="25"/>
                  <a:pt x="55" y="20"/>
                  <a:pt x="55" y="1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18"/>
          <p:cNvSpPr>
            <a:spLocks/>
          </p:cNvSpPr>
          <p:nvPr userDrawn="1"/>
        </p:nvSpPr>
        <p:spPr bwMode="auto">
          <a:xfrm>
            <a:off x="4927533" y="4524181"/>
            <a:ext cx="97428" cy="113016"/>
          </a:xfrm>
          <a:custGeom>
            <a:avLst/>
            <a:gdLst>
              <a:gd name="T0" fmla="*/ 19 w 22"/>
              <a:gd name="T1" fmla="*/ 3 h 26"/>
              <a:gd name="T2" fmla="*/ 9 w 22"/>
              <a:gd name="T3" fmla="*/ 0 h 26"/>
              <a:gd name="T4" fmla="*/ 4 w 22"/>
              <a:gd name="T5" fmla="*/ 7 h 26"/>
              <a:gd name="T6" fmla="*/ 0 w 22"/>
              <a:gd name="T7" fmla="*/ 24 h 26"/>
              <a:gd name="T8" fmla="*/ 8 w 22"/>
              <a:gd name="T9" fmla="*/ 26 h 26"/>
              <a:gd name="T10" fmla="*/ 19 w 22"/>
              <a:gd name="T11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6">
                <a:moveTo>
                  <a:pt x="19" y="3"/>
                </a:moveTo>
                <a:cubicBezTo>
                  <a:pt x="18" y="2"/>
                  <a:pt x="13" y="1"/>
                  <a:pt x="9" y="0"/>
                </a:cubicBezTo>
                <a:cubicBezTo>
                  <a:pt x="7" y="3"/>
                  <a:pt x="4" y="4"/>
                  <a:pt x="4" y="7"/>
                </a:cubicBezTo>
                <a:cubicBezTo>
                  <a:pt x="4" y="10"/>
                  <a:pt x="3" y="17"/>
                  <a:pt x="0" y="24"/>
                </a:cubicBezTo>
                <a:cubicBezTo>
                  <a:pt x="3" y="25"/>
                  <a:pt x="5" y="26"/>
                  <a:pt x="8" y="26"/>
                </a:cubicBezTo>
                <a:cubicBezTo>
                  <a:pt x="10" y="18"/>
                  <a:pt x="22" y="6"/>
                  <a:pt x="19" y="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19"/>
          <p:cNvSpPr>
            <a:spLocks/>
          </p:cNvSpPr>
          <p:nvPr userDrawn="1"/>
        </p:nvSpPr>
        <p:spPr bwMode="auto">
          <a:xfrm>
            <a:off x="4923638" y="4637198"/>
            <a:ext cx="222135" cy="237723"/>
          </a:xfrm>
          <a:custGeom>
            <a:avLst/>
            <a:gdLst>
              <a:gd name="T0" fmla="*/ 29 w 51"/>
              <a:gd name="T1" fmla="*/ 8 h 54"/>
              <a:gd name="T2" fmla="*/ 8 w 51"/>
              <a:gd name="T3" fmla="*/ 10 h 54"/>
              <a:gd name="T4" fmla="*/ 6 w 51"/>
              <a:gd name="T5" fmla="*/ 35 h 54"/>
              <a:gd name="T6" fmla="*/ 0 w 51"/>
              <a:gd name="T7" fmla="*/ 48 h 54"/>
              <a:gd name="T8" fmla="*/ 0 w 51"/>
              <a:gd name="T9" fmla="*/ 54 h 54"/>
              <a:gd name="T10" fmla="*/ 15 w 51"/>
              <a:gd name="T11" fmla="*/ 54 h 54"/>
              <a:gd name="T12" fmla="*/ 31 w 51"/>
              <a:gd name="T13" fmla="*/ 45 h 54"/>
              <a:gd name="T14" fmla="*/ 24 w 51"/>
              <a:gd name="T15" fmla="*/ 29 h 54"/>
              <a:gd name="T16" fmla="*/ 41 w 51"/>
              <a:gd name="T17" fmla="*/ 18 h 54"/>
              <a:gd name="T18" fmla="*/ 51 w 51"/>
              <a:gd name="T19" fmla="*/ 18 h 54"/>
              <a:gd name="T20" fmla="*/ 40 w 51"/>
              <a:gd name="T21" fmla="*/ 0 h 54"/>
              <a:gd name="T22" fmla="*/ 29 w 51"/>
              <a:gd name="T23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4">
                <a:moveTo>
                  <a:pt x="29" y="8"/>
                </a:moveTo>
                <a:cubicBezTo>
                  <a:pt x="26" y="10"/>
                  <a:pt x="16" y="10"/>
                  <a:pt x="8" y="10"/>
                </a:cubicBezTo>
                <a:cubicBezTo>
                  <a:pt x="8" y="19"/>
                  <a:pt x="7" y="32"/>
                  <a:pt x="6" y="35"/>
                </a:cubicBezTo>
                <a:cubicBezTo>
                  <a:pt x="6" y="36"/>
                  <a:pt x="3" y="42"/>
                  <a:pt x="0" y="48"/>
                </a:cubicBezTo>
                <a:cubicBezTo>
                  <a:pt x="0" y="50"/>
                  <a:pt x="0" y="52"/>
                  <a:pt x="0" y="54"/>
                </a:cubicBezTo>
                <a:cubicBezTo>
                  <a:pt x="5" y="54"/>
                  <a:pt x="12" y="54"/>
                  <a:pt x="15" y="54"/>
                </a:cubicBezTo>
                <a:cubicBezTo>
                  <a:pt x="20" y="54"/>
                  <a:pt x="29" y="49"/>
                  <a:pt x="31" y="45"/>
                </a:cubicBezTo>
                <a:cubicBezTo>
                  <a:pt x="34" y="41"/>
                  <a:pt x="24" y="32"/>
                  <a:pt x="24" y="29"/>
                </a:cubicBezTo>
                <a:cubicBezTo>
                  <a:pt x="24" y="26"/>
                  <a:pt x="35" y="20"/>
                  <a:pt x="41" y="18"/>
                </a:cubicBezTo>
                <a:cubicBezTo>
                  <a:pt x="42" y="17"/>
                  <a:pt x="46" y="18"/>
                  <a:pt x="51" y="18"/>
                </a:cubicBezTo>
                <a:cubicBezTo>
                  <a:pt x="47" y="13"/>
                  <a:pt x="43" y="6"/>
                  <a:pt x="40" y="0"/>
                </a:cubicBezTo>
                <a:cubicBezTo>
                  <a:pt x="34" y="4"/>
                  <a:pt x="30" y="7"/>
                  <a:pt x="29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120"/>
          <p:cNvSpPr>
            <a:spLocks/>
          </p:cNvSpPr>
          <p:nvPr userDrawn="1"/>
        </p:nvSpPr>
        <p:spPr bwMode="auto">
          <a:xfrm>
            <a:off x="5099005" y="4368298"/>
            <a:ext cx="607944" cy="518313"/>
          </a:xfrm>
          <a:custGeom>
            <a:avLst/>
            <a:gdLst>
              <a:gd name="T0" fmla="*/ 130 w 138"/>
              <a:gd name="T1" fmla="*/ 92 h 117"/>
              <a:gd name="T2" fmla="*/ 128 w 138"/>
              <a:gd name="T3" fmla="*/ 77 h 117"/>
              <a:gd name="T4" fmla="*/ 95 w 138"/>
              <a:gd name="T5" fmla="*/ 35 h 117"/>
              <a:gd name="T6" fmla="*/ 104 w 138"/>
              <a:gd name="T7" fmla="*/ 22 h 117"/>
              <a:gd name="T8" fmla="*/ 94 w 138"/>
              <a:gd name="T9" fmla="*/ 9 h 117"/>
              <a:gd name="T10" fmla="*/ 86 w 138"/>
              <a:gd name="T11" fmla="*/ 6 h 117"/>
              <a:gd name="T12" fmla="*/ 72 w 138"/>
              <a:gd name="T13" fmla="*/ 2 h 117"/>
              <a:gd name="T14" fmla="*/ 58 w 138"/>
              <a:gd name="T15" fmla="*/ 0 h 117"/>
              <a:gd name="T16" fmla="*/ 39 w 138"/>
              <a:gd name="T17" fmla="*/ 31 h 117"/>
              <a:gd name="T18" fmla="*/ 0 w 138"/>
              <a:gd name="T19" fmla="*/ 61 h 117"/>
              <a:gd name="T20" fmla="*/ 11 w 138"/>
              <a:gd name="T21" fmla="*/ 79 h 117"/>
              <a:gd name="T22" fmla="*/ 61 w 138"/>
              <a:gd name="T23" fmla="*/ 91 h 117"/>
              <a:gd name="T24" fmla="*/ 73 w 138"/>
              <a:gd name="T25" fmla="*/ 108 h 117"/>
              <a:gd name="T26" fmla="*/ 104 w 138"/>
              <a:gd name="T27" fmla="*/ 117 h 117"/>
              <a:gd name="T28" fmla="*/ 113 w 138"/>
              <a:gd name="T29" fmla="*/ 108 h 117"/>
              <a:gd name="T30" fmla="*/ 127 w 138"/>
              <a:gd name="T31" fmla="*/ 109 h 117"/>
              <a:gd name="T32" fmla="*/ 127 w 138"/>
              <a:gd name="T33" fmla="*/ 108 h 117"/>
              <a:gd name="T34" fmla="*/ 136 w 138"/>
              <a:gd name="T35" fmla="*/ 105 h 117"/>
              <a:gd name="T36" fmla="*/ 138 w 138"/>
              <a:gd name="T37" fmla="*/ 105 h 117"/>
              <a:gd name="T38" fmla="*/ 130 w 138"/>
              <a:gd name="T39" fmla="*/ 9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" h="117">
                <a:moveTo>
                  <a:pt x="130" y="92"/>
                </a:moveTo>
                <a:cubicBezTo>
                  <a:pt x="129" y="88"/>
                  <a:pt x="132" y="81"/>
                  <a:pt x="128" y="77"/>
                </a:cubicBezTo>
                <a:cubicBezTo>
                  <a:pt x="125" y="73"/>
                  <a:pt x="94" y="39"/>
                  <a:pt x="95" y="35"/>
                </a:cubicBezTo>
                <a:cubicBezTo>
                  <a:pt x="96" y="31"/>
                  <a:pt x="105" y="25"/>
                  <a:pt x="104" y="22"/>
                </a:cubicBezTo>
                <a:cubicBezTo>
                  <a:pt x="103" y="20"/>
                  <a:pt x="98" y="15"/>
                  <a:pt x="94" y="9"/>
                </a:cubicBezTo>
                <a:cubicBezTo>
                  <a:pt x="90" y="8"/>
                  <a:pt x="87" y="7"/>
                  <a:pt x="86" y="6"/>
                </a:cubicBezTo>
                <a:cubicBezTo>
                  <a:pt x="82" y="6"/>
                  <a:pt x="76" y="5"/>
                  <a:pt x="72" y="2"/>
                </a:cubicBezTo>
                <a:cubicBezTo>
                  <a:pt x="71" y="1"/>
                  <a:pt x="65" y="1"/>
                  <a:pt x="58" y="0"/>
                </a:cubicBezTo>
                <a:cubicBezTo>
                  <a:pt x="47" y="9"/>
                  <a:pt x="39" y="27"/>
                  <a:pt x="39" y="31"/>
                </a:cubicBezTo>
                <a:cubicBezTo>
                  <a:pt x="39" y="34"/>
                  <a:pt x="15" y="51"/>
                  <a:pt x="0" y="61"/>
                </a:cubicBezTo>
                <a:cubicBezTo>
                  <a:pt x="3" y="67"/>
                  <a:pt x="7" y="74"/>
                  <a:pt x="11" y="79"/>
                </a:cubicBezTo>
                <a:cubicBezTo>
                  <a:pt x="27" y="82"/>
                  <a:pt x="58" y="89"/>
                  <a:pt x="61" y="91"/>
                </a:cubicBezTo>
                <a:cubicBezTo>
                  <a:pt x="67" y="95"/>
                  <a:pt x="71" y="106"/>
                  <a:pt x="73" y="108"/>
                </a:cubicBezTo>
                <a:cubicBezTo>
                  <a:pt x="75" y="109"/>
                  <a:pt x="93" y="114"/>
                  <a:pt x="104" y="117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3" y="108"/>
                  <a:pt x="121" y="109"/>
                  <a:pt x="127" y="109"/>
                </a:cubicBezTo>
                <a:cubicBezTo>
                  <a:pt x="127" y="109"/>
                  <a:pt x="127" y="108"/>
                  <a:pt x="127" y="108"/>
                </a:cubicBezTo>
                <a:cubicBezTo>
                  <a:pt x="127" y="105"/>
                  <a:pt x="132" y="106"/>
                  <a:pt x="136" y="105"/>
                </a:cubicBezTo>
                <a:cubicBezTo>
                  <a:pt x="137" y="105"/>
                  <a:pt x="137" y="105"/>
                  <a:pt x="138" y="105"/>
                </a:cubicBezTo>
                <a:cubicBezTo>
                  <a:pt x="135" y="101"/>
                  <a:pt x="130" y="95"/>
                  <a:pt x="130" y="9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21"/>
          <p:cNvSpPr>
            <a:spLocks/>
          </p:cNvSpPr>
          <p:nvPr userDrawn="1"/>
        </p:nvSpPr>
        <p:spPr bwMode="auto">
          <a:xfrm>
            <a:off x="5570553" y="2883513"/>
            <a:ext cx="2299276" cy="1219786"/>
          </a:xfrm>
          <a:custGeom>
            <a:avLst/>
            <a:gdLst>
              <a:gd name="T0" fmla="*/ 467 w 521"/>
              <a:gd name="T1" fmla="*/ 98 h 277"/>
              <a:gd name="T2" fmla="*/ 433 w 521"/>
              <a:gd name="T3" fmla="*/ 87 h 277"/>
              <a:gd name="T4" fmla="*/ 378 w 521"/>
              <a:gd name="T5" fmla="*/ 33 h 277"/>
              <a:gd name="T6" fmla="*/ 337 w 521"/>
              <a:gd name="T7" fmla="*/ 35 h 277"/>
              <a:gd name="T8" fmla="*/ 306 w 521"/>
              <a:gd name="T9" fmla="*/ 19 h 277"/>
              <a:gd name="T10" fmla="*/ 293 w 521"/>
              <a:gd name="T11" fmla="*/ 4 h 277"/>
              <a:gd name="T12" fmla="*/ 247 w 521"/>
              <a:gd name="T13" fmla="*/ 12 h 277"/>
              <a:gd name="T14" fmla="*/ 224 w 521"/>
              <a:gd name="T15" fmla="*/ 17 h 277"/>
              <a:gd name="T16" fmla="*/ 188 w 521"/>
              <a:gd name="T17" fmla="*/ 49 h 277"/>
              <a:gd name="T18" fmla="*/ 170 w 521"/>
              <a:gd name="T19" fmla="*/ 72 h 277"/>
              <a:gd name="T20" fmla="*/ 154 w 521"/>
              <a:gd name="T21" fmla="*/ 78 h 277"/>
              <a:gd name="T22" fmla="*/ 120 w 521"/>
              <a:gd name="T23" fmla="*/ 71 h 277"/>
              <a:gd name="T24" fmla="*/ 103 w 521"/>
              <a:gd name="T25" fmla="*/ 85 h 277"/>
              <a:gd name="T26" fmla="*/ 71 w 521"/>
              <a:gd name="T27" fmla="*/ 66 h 277"/>
              <a:gd name="T28" fmla="*/ 44 w 521"/>
              <a:gd name="T29" fmla="*/ 84 h 277"/>
              <a:gd name="T30" fmla="*/ 17 w 521"/>
              <a:gd name="T31" fmla="*/ 100 h 277"/>
              <a:gd name="T32" fmla="*/ 4 w 521"/>
              <a:gd name="T33" fmla="*/ 138 h 277"/>
              <a:gd name="T34" fmla="*/ 26 w 521"/>
              <a:gd name="T35" fmla="*/ 156 h 277"/>
              <a:gd name="T36" fmla="*/ 29 w 521"/>
              <a:gd name="T37" fmla="*/ 175 h 277"/>
              <a:gd name="T38" fmla="*/ 49 w 521"/>
              <a:gd name="T39" fmla="*/ 164 h 277"/>
              <a:gd name="T40" fmla="*/ 81 w 521"/>
              <a:gd name="T41" fmla="*/ 164 h 277"/>
              <a:gd name="T42" fmla="*/ 78 w 521"/>
              <a:gd name="T43" fmla="*/ 190 h 277"/>
              <a:gd name="T44" fmla="*/ 59 w 521"/>
              <a:gd name="T45" fmla="*/ 194 h 277"/>
              <a:gd name="T46" fmla="*/ 58 w 521"/>
              <a:gd name="T47" fmla="*/ 210 h 277"/>
              <a:gd name="T48" fmla="*/ 52 w 521"/>
              <a:gd name="T49" fmla="*/ 214 h 277"/>
              <a:gd name="T50" fmla="*/ 63 w 521"/>
              <a:gd name="T51" fmla="*/ 232 h 277"/>
              <a:gd name="T52" fmla="*/ 74 w 521"/>
              <a:gd name="T53" fmla="*/ 242 h 277"/>
              <a:gd name="T54" fmla="*/ 81 w 521"/>
              <a:gd name="T55" fmla="*/ 264 h 277"/>
              <a:gd name="T56" fmla="*/ 89 w 521"/>
              <a:gd name="T57" fmla="*/ 251 h 277"/>
              <a:gd name="T58" fmla="*/ 94 w 521"/>
              <a:gd name="T59" fmla="*/ 250 h 277"/>
              <a:gd name="T60" fmla="*/ 111 w 521"/>
              <a:gd name="T61" fmla="*/ 263 h 277"/>
              <a:gd name="T62" fmla="*/ 121 w 521"/>
              <a:gd name="T63" fmla="*/ 199 h 277"/>
              <a:gd name="T64" fmla="*/ 157 w 521"/>
              <a:gd name="T65" fmla="*/ 180 h 277"/>
              <a:gd name="T66" fmla="*/ 165 w 521"/>
              <a:gd name="T67" fmla="*/ 175 h 277"/>
              <a:gd name="T68" fmla="*/ 174 w 521"/>
              <a:gd name="T69" fmla="*/ 172 h 277"/>
              <a:gd name="T70" fmla="*/ 181 w 521"/>
              <a:gd name="T71" fmla="*/ 181 h 277"/>
              <a:gd name="T72" fmla="*/ 180 w 521"/>
              <a:gd name="T73" fmla="*/ 213 h 277"/>
              <a:gd name="T74" fmla="*/ 206 w 521"/>
              <a:gd name="T75" fmla="*/ 229 h 277"/>
              <a:gd name="T76" fmla="*/ 228 w 521"/>
              <a:gd name="T77" fmla="*/ 217 h 277"/>
              <a:gd name="T78" fmla="*/ 241 w 521"/>
              <a:gd name="T79" fmla="*/ 256 h 277"/>
              <a:gd name="T80" fmla="*/ 246 w 521"/>
              <a:gd name="T81" fmla="*/ 265 h 277"/>
              <a:gd name="T82" fmla="*/ 270 w 521"/>
              <a:gd name="T83" fmla="*/ 268 h 277"/>
              <a:gd name="T84" fmla="*/ 289 w 521"/>
              <a:gd name="T85" fmla="*/ 261 h 277"/>
              <a:gd name="T86" fmla="*/ 310 w 521"/>
              <a:gd name="T87" fmla="*/ 245 h 277"/>
              <a:gd name="T88" fmla="*/ 350 w 521"/>
              <a:gd name="T89" fmla="*/ 231 h 277"/>
              <a:gd name="T90" fmla="*/ 417 w 521"/>
              <a:gd name="T91" fmla="*/ 243 h 277"/>
              <a:gd name="T92" fmla="*/ 430 w 521"/>
              <a:gd name="T93" fmla="*/ 237 h 277"/>
              <a:gd name="T94" fmla="*/ 429 w 521"/>
              <a:gd name="T95" fmla="*/ 203 h 277"/>
              <a:gd name="T96" fmla="*/ 455 w 521"/>
              <a:gd name="T97" fmla="*/ 194 h 277"/>
              <a:gd name="T98" fmla="*/ 457 w 521"/>
              <a:gd name="T99" fmla="*/ 178 h 277"/>
              <a:gd name="T100" fmla="*/ 469 w 521"/>
              <a:gd name="T101" fmla="*/ 166 h 277"/>
              <a:gd name="T102" fmla="*/ 496 w 521"/>
              <a:gd name="T103" fmla="*/ 161 h 277"/>
              <a:gd name="T104" fmla="*/ 506 w 521"/>
              <a:gd name="T105" fmla="*/ 133 h 277"/>
              <a:gd name="T106" fmla="*/ 521 w 521"/>
              <a:gd name="T107" fmla="*/ 12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1" h="277">
                <a:moveTo>
                  <a:pt x="520" y="121"/>
                </a:moveTo>
                <a:cubicBezTo>
                  <a:pt x="515" y="117"/>
                  <a:pt x="474" y="98"/>
                  <a:pt x="467" y="98"/>
                </a:cubicBezTo>
                <a:cubicBezTo>
                  <a:pt x="460" y="98"/>
                  <a:pt x="454" y="100"/>
                  <a:pt x="448" y="96"/>
                </a:cubicBezTo>
                <a:cubicBezTo>
                  <a:pt x="442" y="91"/>
                  <a:pt x="438" y="87"/>
                  <a:pt x="433" y="87"/>
                </a:cubicBezTo>
                <a:cubicBezTo>
                  <a:pt x="428" y="87"/>
                  <a:pt x="417" y="86"/>
                  <a:pt x="413" y="78"/>
                </a:cubicBezTo>
                <a:cubicBezTo>
                  <a:pt x="410" y="70"/>
                  <a:pt x="386" y="33"/>
                  <a:pt x="378" y="33"/>
                </a:cubicBezTo>
                <a:cubicBezTo>
                  <a:pt x="370" y="33"/>
                  <a:pt x="356" y="52"/>
                  <a:pt x="349" y="50"/>
                </a:cubicBezTo>
                <a:cubicBezTo>
                  <a:pt x="343" y="47"/>
                  <a:pt x="335" y="39"/>
                  <a:pt x="337" y="35"/>
                </a:cubicBezTo>
                <a:cubicBezTo>
                  <a:pt x="338" y="30"/>
                  <a:pt x="339" y="27"/>
                  <a:pt x="336" y="24"/>
                </a:cubicBezTo>
                <a:cubicBezTo>
                  <a:pt x="333" y="20"/>
                  <a:pt x="308" y="23"/>
                  <a:pt x="306" y="19"/>
                </a:cubicBezTo>
                <a:cubicBezTo>
                  <a:pt x="304" y="15"/>
                  <a:pt x="309" y="2"/>
                  <a:pt x="305" y="2"/>
                </a:cubicBezTo>
                <a:cubicBezTo>
                  <a:pt x="302" y="2"/>
                  <a:pt x="299" y="5"/>
                  <a:pt x="293" y="4"/>
                </a:cubicBezTo>
                <a:cubicBezTo>
                  <a:pt x="286" y="3"/>
                  <a:pt x="283" y="0"/>
                  <a:pt x="280" y="1"/>
                </a:cubicBezTo>
                <a:cubicBezTo>
                  <a:pt x="277" y="1"/>
                  <a:pt x="252" y="12"/>
                  <a:pt x="247" y="12"/>
                </a:cubicBezTo>
                <a:cubicBezTo>
                  <a:pt x="242" y="12"/>
                  <a:pt x="231" y="12"/>
                  <a:pt x="229" y="14"/>
                </a:cubicBezTo>
                <a:cubicBezTo>
                  <a:pt x="228" y="16"/>
                  <a:pt x="230" y="17"/>
                  <a:pt x="224" y="17"/>
                </a:cubicBezTo>
                <a:cubicBezTo>
                  <a:pt x="219" y="18"/>
                  <a:pt x="202" y="22"/>
                  <a:pt x="198" y="27"/>
                </a:cubicBezTo>
                <a:cubicBezTo>
                  <a:pt x="193" y="32"/>
                  <a:pt x="191" y="45"/>
                  <a:pt x="188" y="49"/>
                </a:cubicBezTo>
                <a:cubicBezTo>
                  <a:pt x="185" y="53"/>
                  <a:pt x="180" y="59"/>
                  <a:pt x="174" y="62"/>
                </a:cubicBezTo>
                <a:cubicBezTo>
                  <a:pt x="167" y="65"/>
                  <a:pt x="167" y="69"/>
                  <a:pt x="170" y="72"/>
                </a:cubicBezTo>
                <a:cubicBezTo>
                  <a:pt x="173" y="74"/>
                  <a:pt x="174" y="81"/>
                  <a:pt x="170" y="81"/>
                </a:cubicBezTo>
                <a:cubicBezTo>
                  <a:pt x="167" y="82"/>
                  <a:pt x="156" y="78"/>
                  <a:pt x="154" y="78"/>
                </a:cubicBezTo>
                <a:cubicBezTo>
                  <a:pt x="151" y="79"/>
                  <a:pt x="147" y="84"/>
                  <a:pt x="143" y="83"/>
                </a:cubicBezTo>
                <a:cubicBezTo>
                  <a:pt x="139" y="82"/>
                  <a:pt x="125" y="74"/>
                  <a:pt x="120" y="71"/>
                </a:cubicBezTo>
                <a:cubicBezTo>
                  <a:pt x="114" y="68"/>
                  <a:pt x="110" y="71"/>
                  <a:pt x="110" y="74"/>
                </a:cubicBezTo>
                <a:cubicBezTo>
                  <a:pt x="110" y="78"/>
                  <a:pt x="110" y="85"/>
                  <a:pt x="103" y="85"/>
                </a:cubicBezTo>
                <a:cubicBezTo>
                  <a:pt x="95" y="85"/>
                  <a:pt x="84" y="64"/>
                  <a:pt x="82" y="62"/>
                </a:cubicBezTo>
                <a:cubicBezTo>
                  <a:pt x="80" y="60"/>
                  <a:pt x="77" y="67"/>
                  <a:pt x="71" y="66"/>
                </a:cubicBezTo>
                <a:cubicBezTo>
                  <a:pt x="66" y="66"/>
                  <a:pt x="56" y="64"/>
                  <a:pt x="54" y="66"/>
                </a:cubicBezTo>
                <a:cubicBezTo>
                  <a:pt x="52" y="68"/>
                  <a:pt x="50" y="83"/>
                  <a:pt x="44" y="84"/>
                </a:cubicBezTo>
                <a:cubicBezTo>
                  <a:pt x="37" y="85"/>
                  <a:pt x="24" y="83"/>
                  <a:pt x="21" y="86"/>
                </a:cubicBezTo>
                <a:cubicBezTo>
                  <a:pt x="18" y="89"/>
                  <a:pt x="18" y="99"/>
                  <a:pt x="17" y="100"/>
                </a:cubicBezTo>
                <a:cubicBezTo>
                  <a:pt x="16" y="101"/>
                  <a:pt x="8" y="111"/>
                  <a:pt x="5" y="118"/>
                </a:cubicBezTo>
                <a:cubicBezTo>
                  <a:pt x="3" y="124"/>
                  <a:pt x="0" y="134"/>
                  <a:pt x="4" y="138"/>
                </a:cubicBezTo>
                <a:cubicBezTo>
                  <a:pt x="8" y="143"/>
                  <a:pt x="11" y="150"/>
                  <a:pt x="17" y="151"/>
                </a:cubicBezTo>
                <a:cubicBezTo>
                  <a:pt x="24" y="153"/>
                  <a:pt x="26" y="152"/>
                  <a:pt x="26" y="156"/>
                </a:cubicBezTo>
                <a:cubicBezTo>
                  <a:pt x="26" y="159"/>
                  <a:pt x="23" y="167"/>
                  <a:pt x="24" y="169"/>
                </a:cubicBezTo>
                <a:cubicBezTo>
                  <a:pt x="25" y="169"/>
                  <a:pt x="27" y="172"/>
                  <a:pt x="29" y="175"/>
                </a:cubicBezTo>
                <a:cubicBezTo>
                  <a:pt x="31" y="174"/>
                  <a:pt x="33" y="173"/>
                  <a:pt x="34" y="172"/>
                </a:cubicBezTo>
                <a:cubicBezTo>
                  <a:pt x="38" y="172"/>
                  <a:pt x="44" y="165"/>
                  <a:pt x="49" y="164"/>
                </a:cubicBezTo>
                <a:cubicBezTo>
                  <a:pt x="54" y="163"/>
                  <a:pt x="59" y="162"/>
                  <a:pt x="65" y="162"/>
                </a:cubicBezTo>
                <a:cubicBezTo>
                  <a:pt x="71" y="162"/>
                  <a:pt x="77" y="160"/>
                  <a:pt x="81" y="164"/>
                </a:cubicBezTo>
                <a:cubicBezTo>
                  <a:pt x="85" y="167"/>
                  <a:pt x="87" y="173"/>
                  <a:pt x="85" y="177"/>
                </a:cubicBezTo>
                <a:cubicBezTo>
                  <a:pt x="84" y="180"/>
                  <a:pt x="80" y="187"/>
                  <a:pt x="78" y="190"/>
                </a:cubicBezTo>
                <a:cubicBezTo>
                  <a:pt x="77" y="192"/>
                  <a:pt x="73" y="192"/>
                  <a:pt x="70" y="192"/>
                </a:cubicBezTo>
                <a:cubicBezTo>
                  <a:pt x="66" y="192"/>
                  <a:pt x="60" y="191"/>
                  <a:pt x="59" y="194"/>
                </a:cubicBezTo>
                <a:cubicBezTo>
                  <a:pt x="59" y="197"/>
                  <a:pt x="61" y="204"/>
                  <a:pt x="59" y="204"/>
                </a:cubicBezTo>
                <a:cubicBezTo>
                  <a:pt x="56" y="204"/>
                  <a:pt x="60" y="209"/>
                  <a:pt x="58" y="210"/>
                </a:cubicBezTo>
                <a:cubicBezTo>
                  <a:pt x="55" y="210"/>
                  <a:pt x="51" y="206"/>
                  <a:pt x="50" y="210"/>
                </a:cubicBezTo>
                <a:cubicBezTo>
                  <a:pt x="49" y="213"/>
                  <a:pt x="48" y="213"/>
                  <a:pt x="52" y="214"/>
                </a:cubicBezTo>
                <a:cubicBezTo>
                  <a:pt x="55" y="216"/>
                  <a:pt x="57" y="217"/>
                  <a:pt x="58" y="224"/>
                </a:cubicBezTo>
                <a:cubicBezTo>
                  <a:pt x="59" y="230"/>
                  <a:pt x="60" y="231"/>
                  <a:pt x="63" y="232"/>
                </a:cubicBezTo>
                <a:cubicBezTo>
                  <a:pt x="66" y="233"/>
                  <a:pt x="69" y="236"/>
                  <a:pt x="70" y="239"/>
                </a:cubicBezTo>
                <a:cubicBezTo>
                  <a:pt x="72" y="243"/>
                  <a:pt x="74" y="238"/>
                  <a:pt x="74" y="242"/>
                </a:cubicBezTo>
                <a:cubicBezTo>
                  <a:pt x="74" y="246"/>
                  <a:pt x="73" y="255"/>
                  <a:pt x="75" y="257"/>
                </a:cubicBezTo>
                <a:cubicBezTo>
                  <a:pt x="78" y="260"/>
                  <a:pt x="80" y="266"/>
                  <a:pt x="81" y="264"/>
                </a:cubicBezTo>
                <a:cubicBezTo>
                  <a:pt x="82" y="262"/>
                  <a:pt x="80" y="259"/>
                  <a:pt x="83" y="255"/>
                </a:cubicBezTo>
                <a:cubicBezTo>
                  <a:pt x="86" y="251"/>
                  <a:pt x="86" y="249"/>
                  <a:pt x="89" y="251"/>
                </a:cubicBezTo>
                <a:cubicBezTo>
                  <a:pt x="92" y="253"/>
                  <a:pt x="94" y="248"/>
                  <a:pt x="94" y="249"/>
                </a:cubicBezTo>
                <a:cubicBezTo>
                  <a:pt x="94" y="249"/>
                  <a:pt x="94" y="250"/>
                  <a:pt x="94" y="250"/>
                </a:cubicBezTo>
                <a:cubicBezTo>
                  <a:pt x="96" y="249"/>
                  <a:pt x="97" y="248"/>
                  <a:pt x="98" y="248"/>
                </a:cubicBezTo>
                <a:cubicBezTo>
                  <a:pt x="101" y="249"/>
                  <a:pt x="109" y="261"/>
                  <a:pt x="111" y="263"/>
                </a:cubicBezTo>
                <a:cubicBezTo>
                  <a:pt x="112" y="264"/>
                  <a:pt x="117" y="268"/>
                  <a:pt x="122" y="270"/>
                </a:cubicBezTo>
                <a:cubicBezTo>
                  <a:pt x="121" y="199"/>
                  <a:pt x="121" y="199"/>
                  <a:pt x="121" y="199"/>
                </a:cubicBezTo>
                <a:cubicBezTo>
                  <a:pt x="152" y="189"/>
                  <a:pt x="152" y="189"/>
                  <a:pt x="152" y="189"/>
                </a:cubicBezTo>
                <a:cubicBezTo>
                  <a:pt x="153" y="185"/>
                  <a:pt x="154" y="180"/>
                  <a:pt x="157" y="180"/>
                </a:cubicBezTo>
                <a:cubicBezTo>
                  <a:pt x="160" y="180"/>
                  <a:pt x="158" y="185"/>
                  <a:pt x="162" y="182"/>
                </a:cubicBezTo>
                <a:cubicBezTo>
                  <a:pt x="165" y="179"/>
                  <a:pt x="162" y="175"/>
                  <a:pt x="165" y="175"/>
                </a:cubicBezTo>
                <a:cubicBezTo>
                  <a:pt x="169" y="176"/>
                  <a:pt x="175" y="179"/>
                  <a:pt x="173" y="176"/>
                </a:cubicBezTo>
                <a:cubicBezTo>
                  <a:pt x="171" y="173"/>
                  <a:pt x="170" y="172"/>
                  <a:pt x="174" y="172"/>
                </a:cubicBezTo>
                <a:cubicBezTo>
                  <a:pt x="178" y="172"/>
                  <a:pt x="182" y="169"/>
                  <a:pt x="182" y="172"/>
                </a:cubicBezTo>
                <a:cubicBezTo>
                  <a:pt x="183" y="176"/>
                  <a:pt x="179" y="173"/>
                  <a:pt x="181" y="181"/>
                </a:cubicBezTo>
                <a:cubicBezTo>
                  <a:pt x="183" y="188"/>
                  <a:pt x="184" y="190"/>
                  <a:pt x="184" y="194"/>
                </a:cubicBezTo>
                <a:cubicBezTo>
                  <a:pt x="183" y="198"/>
                  <a:pt x="183" y="212"/>
                  <a:pt x="180" y="213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9" y="225"/>
                  <a:pt x="201" y="226"/>
                  <a:pt x="206" y="229"/>
                </a:cubicBezTo>
                <a:cubicBezTo>
                  <a:pt x="211" y="232"/>
                  <a:pt x="213" y="230"/>
                  <a:pt x="215" y="228"/>
                </a:cubicBezTo>
                <a:cubicBezTo>
                  <a:pt x="218" y="225"/>
                  <a:pt x="226" y="217"/>
                  <a:pt x="228" y="217"/>
                </a:cubicBezTo>
                <a:cubicBezTo>
                  <a:pt x="231" y="217"/>
                  <a:pt x="233" y="241"/>
                  <a:pt x="233" y="244"/>
                </a:cubicBezTo>
                <a:cubicBezTo>
                  <a:pt x="233" y="248"/>
                  <a:pt x="239" y="252"/>
                  <a:pt x="241" y="256"/>
                </a:cubicBezTo>
                <a:cubicBezTo>
                  <a:pt x="242" y="259"/>
                  <a:pt x="236" y="259"/>
                  <a:pt x="235" y="261"/>
                </a:cubicBezTo>
                <a:cubicBezTo>
                  <a:pt x="233" y="263"/>
                  <a:pt x="242" y="265"/>
                  <a:pt x="246" y="265"/>
                </a:cubicBezTo>
                <a:cubicBezTo>
                  <a:pt x="249" y="266"/>
                  <a:pt x="255" y="273"/>
                  <a:pt x="259" y="275"/>
                </a:cubicBezTo>
                <a:cubicBezTo>
                  <a:pt x="263" y="277"/>
                  <a:pt x="269" y="273"/>
                  <a:pt x="270" y="268"/>
                </a:cubicBezTo>
                <a:cubicBezTo>
                  <a:pt x="272" y="262"/>
                  <a:pt x="273" y="261"/>
                  <a:pt x="275" y="260"/>
                </a:cubicBezTo>
                <a:cubicBezTo>
                  <a:pt x="278" y="259"/>
                  <a:pt x="286" y="261"/>
                  <a:pt x="289" y="261"/>
                </a:cubicBezTo>
                <a:cubicBezTo>
                  <a:pt x="293" y="261"/>
                  <a:pt x="303" y="258"/>
                  <a:pt x="305" y="256"/>
                </a:cubicBezTo>
                <a:cubicBezTo>
                  <a:pt x="307" y="255"/>
                  <a:pt x="308" y="248"/>
                  <a:pt x="310" y="245"/>
                </a:cubicBezTo>
                <a:cubicBezTo>
                  <a:pt x="312" y="243"/>
                  <a:pt x="321" y="242"/>
                  <a:pt x="326" y="240"/>
                </a:cubicBezTo>
                <a:cubicBezTo>
                  <a:pt x="330" y="239"/>
                  <a:pt x="348" y="232"/>
                  <a:pt x="350" y="231"/>
                </a:cubicBezTo>
                <a:cubicBezTo>
                  <a:pt x="351" y="230"/>
                  <a:pt x="370" y="232"/>
                  <a:pt x="377" y="233"/>
                </a:cubicBezTo>
                <a:cubicBezTo>
                  <a:pt x="384" y="234"/>
                  <a:pt x="412" y="240"/>
                  <a:pt x="417" y="243"/>
                </a:cubicBezTo>
                <a:cubicBezTo>
                  <a:pt x="418" y="244"/>
                  <a:pt x="422" y="244"/>
                  <a:pt x="426" y="245"/>
                </a:cubicBezTo>
                <a:cubicBezTo>
                  <a:pt x="427" y="241"/>
                  <a:pt x="428" y="238"/>
                  <a:pt x="430" y="237"/>
                </a:cubicBezTo>
                <a:cubicBezTo>
                  <a:pt x="432" y="236"/>
                  <a:pt x="430" y="217"/>
                  <a:pt x="430" y="215"/>
                </a:cubicBezTo>
                <a:cubicBezTo>
                  <a:pt x="430" y="212"/>
                  <a:pt x="428" y="206"/>
                  <a:pt x="429" y="203"/>
                </a:cubicBezTo>
                <a:cubicBezTo>
                  <a:pt x="431" y="200"/>
                  <a:pt x="436" y="198"/>
                  <a:pt x="438" y="196"/>
                </a:cubicBezTo>
                <a:cubicBezTo>
                  <a:pt x="440" y="194"/>
                  <a:pt x="450" y="196"/>
                  <a:pt x="455" y="194"/>
                </a:cubicBezTo>
                <a:cubicBezTo>
                  <a:pt x="460" y="192"/>
                  <a:pt x="457" y="189"/>
                  <a:pt x="455" y="186"/>
                </a:cubicBezTo>
                <a:cubicBezTo>
                  <a:pt x="453" y="183"/>
                  <a:pt x="455" y="181"/>
                  <a:pt x="457" y="178"/>
                </a:cubicBezTo>
                <a:cubicBezTo>
                  <a:pt x="459" y="176"/>
                  <a:pt x="458" y="172"/>
                  <a:pt x="461" y="166"/>
                </a:cubicBezTo>
                <a:cubicBezTo>
                  <a:pt x="463" y="160"/>
                  <a:pt x="465" y="164"/>
                  <a:pt x="469" y="166"/>
                </a:cubicBezTo>
                <a:cubicBezTo>
                  <a:pt x="472" y="168"/>
                  <a:pt x="481" y="165"/>
                  <a:pt x="486" y="165"/>
                </a:cubicBezTo>
                <a:cubicBezTo>
                  <a:pt x="490" y="165"/>
                  <a:pt x="495" y="164"/>
                  <a:pt x="496" y="161"/>
                </a:cubicBezTo>
                <a:cubicBezTo>
                  <a:pt x="496" y="159"/>
                  <a:pt x="495" y="148"/>
                  <a:pt x="495" y="145"/>
                </a:cubicBezTo>
                <a:cubicBezTo>
                  <a:pt x="496" y="141"/>
                  <a:pt x="503" y="137"/>
                  <a:pt x="506" y="133"/>
                </a:cubicBezTo>
                <a:cubicBezTo>
                  <a:pt x="509" y="130"/>
                  <a:pt x="516" y="127"/>
                  <a:pt x="518" y="127"/>
                </a:cubicBezTo>
                <a:cubicBezTo>
                  <a:pt x="519" y="127"/>
                  <a:pt x="520" y="125"/>
                  <a:pt x="521" y="122"/>
                </a:cubicBezTo>
                <a:cubicBezTo>
                  <a:pt x="521" y="122"/>
                  <a:pt x="520" y="121"/>
                  <a:pt x="520" y="12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24"/>
          <p:cNvSpPr>
            <a:spLocks/>
          </p:cNvSpPr>
          <p:nvPr userDrawn="1"/>
        </p:nvSpPr>
        <p:spPr bwMode="auto">
          <a:xfrm>
            <a:off x="6385041" y="4364402"/>
            <a:ext cx="888534" cy="857357"/>
          </a:xfrm>
          <a:custGeom>
            <a:avLst/>
            <a:gdLst>
              <a:gd name="T0" fmla="*/ 140 w 201"/>
              <a:gd name="T1" fmla="*/ 4 h 194"/>
              <a:gd name="T2" fmla="*/ 129 w 201"/>
              <a:gd name="T3" fmla="*/ 13 h 194"/>
              <a:gd name="T4" fmla="*/ 132 w 201"/>
              <a:gd name="T5" fmla="*/ 26 h 194"/>
              <a:gd name="T6" fmla="*/ 127 w 201"/>
              <a:gd name="T7" fmla="*/ 34 h 194"/>
              <a:gd name="T8" fmla="*/ 128 w 201"/>
              <a:gd name="T9" fmla="*/ 47 h 194"/>
              <a:gd name="T10" fmla="*/ 119 w 201"/>
              <a:gd name="T11" fmla="*/ 55 h 194"/>
              <a:gd name="T12" fmla="*/ 109 w 201"/>
              <a:gd name="T13" fmla="*/ 63 h 194"/>
              <a:gd name="T14" fmla="*/ 101 w 201"/>
              <a:gd name="T15" fmla="*/ 77 h 194"/>
              <a:gd name="T16" fmla="*/ 90 w 201"/>
              <a:gd name="T17" fmla="*/ 78 h 194"/>
              <a:gd name="T18" fmla="*/ 80 w 201"/>
              <a:gd name="T19" fmla="*/ 85 h 194"/>
              <a:gd name="T20" fmla="*/ 76 w 201"/>
              <a:gd name="T21" fmla="*/ 90 h 194"/>
              <a:gd name="T22" fmla="*/ 64 w 201"/>
              <a:gd name="T23" fmla="*/ 94 h 194"/>
              <a:gd name="T24" fmla="*/ 51 w 201"/>
              <a:gd name="T25" fmla="*/ 112 h 194"/>
              <a:gd name="T26" fmla="*/ 21 w 201"/>
              <a:gd name="T27" fmla="*/ 112 h 194"/>
              <a:gd name="T28" fmla="*/ 0 w 201"/>
              <a:gd name="T29" fmla="*/ 114 h 194"/>
              <a:gd name="T30" fmla="*/ 3 w 201"/>
              <a:gd name="T31" fmla="*/ 118 h 194"/>
              <a:gd name="T32" fmla="*/ 14 w 201"/>
              <a:gd name="T33" fmla="*/ 129 h 194"/>
              <a:gd name="T34" fmla="*/ 18 w 201"/>
              <a:gd name="T35" fmla="*/ 140 h 194"/>
              <a:gd name="T36" fmla="*/ 25 w 201"/>
              <a:gd name="T37" fmla="*/ 150 h 194"/>
              <a:gd name="T38" fmla="*/ 14 w 201"/>
              <a:gd name="T39" fmla="*/ 152 h 194"/>
              <a:gd name="T40" fmla="*/ 5 w 201"/>
              <a:gd name="T41" fmla="*/ 174 h 194"/>
              <a:gd name="T42" fmla="*/ 17 w 201"/>
              <a:gd name="T43" fmla="*/ 174 h 194"/>
              <a:gd name="T44" fmla="*/ 31 w 201"/>
              <a:gd name="T45" fmla="*/ 171 h 194"/>
              <a:gd name="T46" fmla="*/ 41 w 201"/>
              <a:gd name="T47" fmla="*/ 174 h 194"/>
              <a:gd name="T48" fmla="*/ 67 w 201"/>
              <a:gd name="T49" fmla="*/ 170 h 194"/>
              <a:gd name="T50" fmla="*/ 75 w 201"/>
              <a:gd name="T51" fmla="*/ 182 h 194"/>
              <a:gd name="T52" fmla="*/ 80 w 201"/>
              <a:gd name="T53" fmla="*/ 192 h 194"/>
              <a:gd name="T54" fmla="*/ 91 w 201"/>
              <a:gd name="T55" fmla="*/ 192 h 194"/>
              <a:gd name="T56" fmla="*/ 97 w 201"/>
              <a:gd name="T57" fmla="*/ 187 h 194"/>
              <a:gd name="T58" fmla="*/ 122 w 201"/>
              <a:gd name="T59" fmla="*/ 183 h 194"/>
              <a:gd name="T60" fmla="*/ 122 w 201"/>
              <a:gd name="T61" fmla="*/ 150 h 194"/>
              <a:gd name="T62" fmla="*/ 127 w 201"/>
              <a:gd name="T63" fmla="*/ 137 h 194"/>
              <a:gd name="T64" fmla="*/ 143 w 201"/>
              <a:gd name="T65" fmla="*/ 127 h 194"/>
              <a:gd name="T66" fmla="*/ 168 w 201"/>
              <a:gd name="T67" fmla="*/ 99 h 194"/>
              <a:gd name="T68" fmla="*/ 179 w 201"/>
              <a:gd name="T69" fmla="*/ 86 h 194"/>
              <a:gd name="T70" fmla="*/ 196 w 201"/>
              <a:gd name="T71" fmla="*/ 70 h 194"/>
              <a:gd name="T72" fmla="*/ 177 w 201"/>
              <a:gd name="T73" fmla="*/ 58 h 194"/>
              <a:gd name="T74" fmla="*/ 175 w 201"/>
              <a:gd name="T75" fmla="*/ 44 h 194"/>
              <a:gd name="T76" fmla="*/ 199 w 201"/>
              <a:gd name="T77" fmla="*/ 37 h 194"/>
              <a:gd name="T78" fmla="*/ 199 w 201"/>
              <a:gd name="T79" fmla="*/ 28 h 194"/>
              <a:gd name="T80" fmla="*/ 181 w 201"/>
              <a:gd name="T81" fmla="*/ 27 h 194"/>
              <a:gd name="T82" fmla="*/ 178 w 201"/>
              <a:gd name="T83" fmla="*/ 18 h 194"/>
              <a:gd name="T84" fmla="*/ 167 w 201"/>
              <a:gd name="T85" fmla="*/ 1 h 194"/>
              <a:gd name="T86" fmla="*/ 167 w 201"/>
              <a:gd name="T87" fmla="*/ 0 h 194"/>
              <a:gd name="T88" fmla="*/ 159 w 201"/>
              <a:gd name="T89" fmla="*/ 1 h 194"/>
              <a:gd name="T90" fmla="*/ 140 w 201"/>
              <a:gd name="T91" fmla="*/ 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1" h="194">
                <a:moveTo>
                  <a:pt x="140" y="4"/>
                </a:moveTo>
                <a:cubicBezTo>
                  <a:pt x="138" y="8"/>
                  <a:pt x="128" y="10"/>
                  <a:pt x="129" y="13"/>
                </a:cubicBezTo>
                <a:cubicBezTo>
                  <a:pt x="129" y="17"/>
                  <a:pt x="133" y="24"/>
                  <a:pt x="132" y="26"/>
                </a:cubicBezTo>
                <a:cubicBezTo>
                  <a:pt x="132" y="29"/>
                  <a:pt x="128" y="30"/>
                  <a:pt x="127" y="34"/>
                </a:cubicBezTo>
                <a:cubicBezTo>
                  <a:pt x="126" y="38"/>
                  <a:pt x="129" y="44"/>
                  <a:pt x="128" y="47"/>
                </a:cubicBezTo>
                <a:cubicBezTo>
                  <a:pt x="127" y="51"/>
                  <a:pt x="124" y="54"/>
                  <a:pt x="119" y="55"/>
                </a:cubicBezTo>
                <a:cubicBezTo>
                  <a:pt x="114" y="57"/>
                  <a:pt x="113" y="59"/>
                  <a:pt x="109" y="63"/>
                </a:cubicBezTo>
                <a:cubicBezTo>
                  <a:pt x="106" y="67"/>
                  <a:pt x="105" y="77"/>
                  <a:pt x="101" y="77"/>
                </a:cubicBezTo>
                <a:cubicBezTo>
                  <a:pt x="96" y="77"/>
                  <a:pt x="96" y="77"/>
                  <a:pt x="90" y="78"/>
                </a:cubicBezTo>
                <a:cubicBezTo>
                  <a:pt x="85" y="79"/>
                  <a:pt x="80" y="84"/>
                  <a:pt x="80" y="85"/>
                </a:cubicBezTo>
                <a:cubicBezTo>
                  <a:pt x="80" y="87"/>
                  <a:pt x="83" y="90"/>
                  <a:pt x="76" y="90"/>
                </a:cubicBezTo>
                <a:cubicBezTo>
                  <a:pt x="69" y="90"/>
                  <a:pt x="68" y="90"/>
                  <a:pt x="64" y="94"/>
                </a:cubicBezTo>
                <a:cubicBezTo>
                  <a:pt x="61" y="99"/>
                  <a:pt x="56" y="112"/>
                  <a:pt x="51" y="112"/>
                </a:cubicBezTo>
                <a:cubicBezTo>
                  <a:pt x="47" y="112"/>
                  <a:pt x="25" y="111"/>
                  <a:pt x="21" y="112"/>
                </a:cubicBezTo>
                <a:cubicBezTo>
                  <a:pt x="17" y="113"/>
                  <a:pt x="7" y="113"/>
                  <a:pt x="0" y="114"/>
                </a:cubicBezTo>
                <a:cubicBezTo>
                  <a:pt x="1" y="115"/>
                  <a:pt x="3" y="117"/>
                  <a:pt x="3" y="118"/>
                </a:cubicBezTo>
                <a:cubicBezTo>
                  <a:pt x="4" y="122"/>
                  <a:pt x="8" y="125"/>
                  <a:pt x="14" y="129"/>
                </a:cubicBezTo>
                <a:cubicBezTo>
                  <a:pt x="19" y="133"/>
                  <a:pt x="18" y="135"/>
                  <a:pt x="18" y="140"/>
                </a:cubicBezTo>
                <a:cubicBezTo>
                  <a:pt x="19" y="146"/>
                  <a:pt x="25" y="147"/>
                  <a:pt x="25" y="150"/>
                </a:cubicBezTo>
                <a:cubicBezTo>
                  <a:pt x="25" y="153"/>
                  <a:pt x="19" y="150"/>
                  <a:pt x="14" y="152"/>
                </a:cubicBezTo>
                <a:cubicBezTo>
                  <a:pt x="10" y="154"/>
                  <a:pt x="7" y="165"/>
                  <a:pt x="5" y="174"/>
                </a:cubicBezTo>
                <a:cubicBezTo>
                  <a:pt x="9" y="174"/>
                  <a:pt x="14" y="174"/>
                  <a:pt x="17" y="174"/>
                </a:cubicBezTo>
                <a:cubicBezTo>
                  <a:pt x="25" y="172"/>
                  <a:pt x="27" y="172"/>
                  <a:pt x="31" y="171"/>
                </a:cubicBezTo>
                <a:cubicBezTo>
                  <a:pt x="35" y="170"/>
                  <a:pt x="35" y="173"/>
                  <a:pt x="41" y="174"/>
                </a:cubicBezTo>
                <a:cubicBezTo>
                  <a:pt x="47" y="174"/>
                  <a:pt x="64" y="170"/>
                  <a:pt x="67" y="170"/>
                </a:cubicBezTo>
                <a:cubicBezTo>
                  <a:pt x="70" y="171"/>
                  <a:pt x="72" y="180"/>
                  <a:pt x="75" y="182"/>
                </a:cubicBezTo>
                <a:cubicBezTo>
                  <a:pt x="78" y="184"/>
                  <a:pt x="74" y="189"/>
                  <a:pt x="80" y="192"/>
                </a:cubicBezTo>
                <a:cubicBezTo>
                  <a:pt x="86" y="194"/>
                  <a:pt x="88" y="193"/>
                  <a:pt x="91" y="192"/>
                </a:cubicBezTo>
                <a:cubicBezTo>
                  <a:pt x="93" y="189"/>
                  <a:pt x="95" y="187"/>
                  <a:pt x="97" y="187"/>
                </a:cubicBezTo>
                <a:cubicBezTo>
                  <a:pt x="102" y="187"/>
                  <a:pt x="120" y="188"/>
                  <a:pt x="122" y="183"/>
                </a:cubicBezTo>
                <a:cubicBezTo>
                  <a:pt x="125" y="179"/>
                  <a:pt x="122" y="156"/>
                  <a:pt x="122" y="150"/>
                </a:cubicBezTo>
                <a:cubicBezTo>
                  <a:pt x="122" y="144"/>
                  <a:pt x="123" y="138"/>
                  <a:pt x="127" y="137"/>
                </a:cubicBezTo>
                <a:cubicBezTo>
                  <a:pt x="131" y="136"/>
                  <a:pt x="137" y="135"/>
                  <a:pt x="143" y="127"/>
                </a:cubicBezTo>
                <a:cubicBezTo>
                  <a:pt x="150" y="120"/>
                  <a:pt x="164" y="102"/>
                  <a:pt x="168" y="99"/>
                </a:cubicBezTo>
                <a:cubicBezTo>
                  <a:pt x="173" y="96"/>
                  <a:pt x="177" y="92"/>
                  <a:pt x="179" y="86"/>
                </a:cubicBezTo>
                <a:cubicBezTo>
                  <a:pt x="181" y="80"/>
                  <a:pt x="194" y="72"/>
                  <a:pt x="196" y="70"/>
                </a:cubicBezTo>
                <a:cubicBezTo>
                  <a:pt x="198" y="68"/>
                  <a:pt x="180" y="61"/>
                  <a:pt x="177" y="58"/>
                </a:cubicBezTo>
                <a:cubicBezTo>
                  <a:pt x="174" y="54"/>
                  <a:pt x="173" y="47"/>
                  <a:pt x="175" y="44"/>
                </a:cubicBezTo>
                <a:cubicBezTo>
                  <a:pt x="177" y="42"/>
                  <a:pt x="190" y="39"/>
                  <a:pt x="199" y="37"/>
                </a:cubicBezTo>
                <a:cubicBezTo>
                  <a:pt x="200" y="34"/>
                  <a:pt x="201" y="31"/>
                  <a:pt x="199" y="28"/>
                </a:cubicBezTo>
                <a:cubicBezTo>
                  <a:pt x="196" y="25"/>
                  <a:pt x="186" y="27"/>
                  <a:pt x="181" y="27"/>
                </a:cubicBezTo>
                <a:cubicBezTo>
                  <a:pt x="177" y="27"/>
                  <a:pt x="179" y="24"/>
                  <a:pt x="178" y="18"/>
                </a:cubicBezTo>
                <a:cubicBezTo>
                  <a:pt x="176" y="11"/>
                  <a:pt x="173" y="5"/>
                  <a:pt x="167" y="1"/>
                </a:cubicBezTo>
                <a:cubicBezTo>
                  <a:pt x="167" y="1"/>
                  <a:pt x="167" y="0"/>
                  <a:pt x="167" y="0"/>
                </a:cubicBezTo>
                <a:cubicBezTo>
                  <a:pt x="164" y="0"/>
                  <a:pt x="161" y="1"/>
                  <a:pt x="159" y="1"/>
                </a:cubicBezTo>
                <a:cubicBezTo>
                  <a:pt x="152" y="1"/>
                  <a:pt x="142" y="0"/>
                  <a:pt x="140" y="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25"/>
          <p:cNvSpPr>
            <a:spLocks/>
          </p:cNvSpPr>
          <p:nvPr userDrawn="1"/>
        </p:nvSpPr>
        <p:spPr bwMode="auto">
          <a:xfrm>
            <a:off x="6346070" y="4263078"/>
            <a:ext cx="779416" cy="604048"/>
          </a:xfrm>
          <a:custGeom>
            <a:avLst/>
            <a:gdLst>
              <a:gd name="T0" fmla="*/ 149 w 177"/>
              <a:gd name="T1" fmla="*/ 21 h 137"/>
              <a:gd name="T2" fmla="*/ 139 w 177"/>
              <a:gd name="T3" fmla="*/ 20 h 137"/>
              <a:gd name="T4" fmla="*/ 137 w 177"/>
              <a:gd name="T5" fmla="*/ 0 h 137"/>
              <a:gd name="T6" fmla="*/ 124 w 177"/>
              <a:gd name="T7" fmla="*/ 6 h 137"/>
              <a:gd name="T8" fmla="*/ 120 w 177"/>
              <a:gd name="T9" fmla="*/ 14 h 137"/>
              <a:gd name="T10" fmla="*/ 105 w 177"/>
              <a:gd name="T11" fmla="*/ 16 h 137"/>
              <a:gd name="T12" fmla="*/ 97 w 177"/>
              <a:gd name="T13" fmla="*/ 18 h 137"/>
              <a:gd name="T14" fmla="*/ 85 w 177"/>
              <a:gd name="T15" fmla="*/ 14 h 137"/>
              <a:gd name="T16" fmla="*/ 72 w 177"/>
              <a:gd name="T17" fmla="*/ 15 h 137"/>
              <a:gd name="T18" fmla="*/ 71 w 177"/>
              <a:gd name="T19" fmla="*/ 16 h 137"/>
              <a:gd name="T20" fmla="*/ 56 w 177"/>
              <a:gd name="T21" fmla="*/ 20 h 137"/>
              <a:gd name="T22" fmla="*/ 51 w 177"/>
              <a:gd name="T23" fmla="*/ 33 h 137"/>
              <a:gd name="T24" fmla="*/ 34 w 177"/>
              <a:gd name="T25" fmla="*/ 44 h 137"/>
              <a:gd name="T26" fmla="*/ 26 w 177"/>
              <a:gd name="T27" fmla="*/ 48 h 137"/>
              <a:gd name="T28" fmla="*/ 10 w 177"/>
              <a:gd name="T29" fmla="*/ 43 h 137"/>
              <a:gd name="T30" fmla="*/ 10 w 177"/>
              <a:gd name="T31" fmla="*/ 51 h 137"/>
              <a:gd name="T32" fmla="*/ 3 w 177"/>
              <a:gd name="T33" fmla="*/ 60 h 137"/>
              <a:gd name="T34" fmla="*/ 6 w 177"/>
              <a:gd name="T35" fmla="*/ 78 h 137"/>
              <a:gd name="T36" fmla="*/ 4 w 177"/>
              <a:gd name="T37" fmla="*/ 104 h 137"/>
              <a:gd name="T38" fmla="*/ 14 w 177"/>
              <a:gd name="T39" fmla="*/ 113 h 137"/>
              <a:gd name="T40" fmla="*/ 7 w 177"/>
              <a:gd name="T41" fmla="*/ 129 h 137"/>
              <a:gd name="T42" fmla="*/ 9 w 177"/>
              <a:gd name="T43" fmla="*/ 137 h 137"/>
              <a:gd name="T44" fmla="*/ 30 w 177"/>
              <a:gd name="T45" fmla="*/ 135 h 137"/>
              <a:gd name="T46" fmla="*/ 60 w 177"/>
              <a:gd name="T47" fmla="*/ 135 h 137"/>
              <a:gd name="T48" fmla="*/ 73 w 177"/>
              <a:gd name="T49" fmla="*/ 117 h 137"/>
              <a:gd name="T50" fmla="*/ 85 w 177"/>
              <a:gd name="T51" fmla="*/ 113 h 137"/>
              <a:gd name="T52" fmla="*/ 89 w 177"/>
              <a:gd name="T53" fmla="*/ 108 h 137"/>
              <a:gd name="T54" fmla="*/ 99 w 177"/>
              <a:gd name="T55" fmla="*/ 101 h 137"/>
              <a:gd name="T56" fmla="*/ 110 w 177"/>
              <a:gd name="T57" fmla="*/ 100 h 137"/>
              <a:gd name="T58" fmla="*/ 118 w 177"/>
              <a:gd name="T59" fmla="*/ 86 h 137"/>
              <a:gd name="T60" fmla="*/ 128 w 177"/>
              <a:gd name="T61" fmla="*/ 78 h 137"/>
              <a:gd name="T62" fmla="*/ 137 w 177"/>
              <a:gd name="T63" fmla="*/ 70 h 137"/>
              <a:gd name="T64" fmla="*/ 136 w 177"/>
              <a:gd name="T65" fmla="*/ 57 h 137"/>
              <a:gd name="T66" fmla="*/ 141 w 177"/>
              <a:gd name="T67" fmla="*/ 49 h 137"/>
              <a:gd name="T68" fmla="*/ 138 w 177"/>
              <a:gd name="T69" fmla="*/ 36 h 137"/>
              <a:gd name="T70" fmla="*/ 149 w 177"/>
              <a:gd name="T71" fmla="*/ 27 h 137"/>
              <a:gd name="T72" fmla="*/ 168 w 177"/>
              <a:gd name="T73" fmla="*/ 24 h 137"/>
              <a:gd name="T74" fmla="*/ 176 w 177"/>
              <a:gd name="T75" fmla="*/ 23 h 137"/>
              <a:gd name="T76" fmla="*/ 177 w 177"/>
              <a:gd name="T77" fmla="*/ 17 h 137"/>
              <a:gd name="T78" fmla="*/ 164 w 177"/>
              <a:gd name="T79" fmla="*/ 18 h 137"/>
              <a:gd name="T80" fmla="*/ 149 w 177"/>
              <a:gd name="T81" fmla="*/ 2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37">
                <a:moveTo>
                  <a:pt x="149" y="21"/>
                </a:moveTo>
                <a:cubicBezTo>
                  <a:pt x="143" y="22"/>
                  <a:pt x="139" y="23"/>
                  <a:pt x="139" y="20"/>
                </a:cubicBezTo>
                <a:cubicBezTo>
                  <a:pt x="139" y="16"/>
                  <a:pt x="142" y="0"/>
                  <a:pt x="137" y="0"/>
                </a:cubicBezTo>
                <a:cubicBezTo>
                  <a:pt x="133" y="0"/>
                  <a:pt x="126" y="3"/>
                  <a:pt x="124" y="6"/>
                </a:cubicBezTo>
                <a:cubicBezTo>
                  <a:pt x="122" y="9"/>
                  <a:pt x="123" y="14"/>
                  <a:pt x="120" y="14"/>
                </a:cubicBezTo>
                <a:cubicBezTo>
                  <a:pt x="117" y="15"/>
                  <a:pt x="110" y="15"/>
                  <a:pt x="105" y="16"/>
                </a:cubicBezTo>
                <a:cubicBezTo>
                  <a:pt x="101" y="17"/>
                  <a:pt x="102" y="20"/>
                  <a:pt x="97" y="18"/>
                </a:cubicBezTo>
                <a:cubicBezTo>
                  <a:pt x="91" y="17"/>
                  <a:pt x="89" y="14"/>
                  <a:pt x="85" y="14"/>
                </a:cubicBezTo>
                <a:cubicBezTo>
                  <a:pt x="84" y="14"/>
                  <a:pt x="78" y="15"/>
                  <a:pt x="72" y="15"/>
                </a:cubicBezTo>
                <a:cubicBezTo>
                  <a:pt x="72" y="15"/>
                  <a:pt x="71" y="16"/>
                  <a:pt x="71" y="16"/>
                </a:cubicBezTo>
                <a:cubicBezTo>
                  <a:pt x="67" y="16"/>
                  <a:pt x="59" y="16"/>
                  <a:pt x="56" y="20"/>
                </a:cubicBezTo>
                <a:cubicBezTo>
                  <a:pt x="53" y="23"/>
                  <a:pt x="53" y="31"/>
                  <a:pt x="51" y="33"/>
                </a:cubicBezTo>
                <a:cubicBezTo>
                  <a:pt x="48" y="35"/>
                  <a:pt x="37" y="41"/>
                  <a:pt x="34" y="44"/>
                </a:cubicBezTo>
                <a:cubicBezTo>
                  <a:pt x="32" y="47"/>
                  <a:pt x="31" y="49"/>
                  <a:pt x="26" y="48"/>
                </a:cubicBezTo>
                <a:cubicBezTo>
                  <a:pt x="23" y="48"/>
                  <a:pt x="16" y="46"/>
                  <a:pt x="10" y="43"/>
                </a:cubicBezTo>
                <a:cubicBezTo>
                  <a:pt x="10" y="47"/>
                  <a:pt x="10" y="50"/>
                  <a:pt x="10" y="51"/>
                </a:cubicBezTo>
                <a:cubicBezTo>
                  <a:pt x="8" y="55"/>
                  <a:pt x="6" y="58"/>
                  <a:pt x="3" y="60"/>
                </a:cubicBezTo>
                <a:cubicBezTo>
                  <a:pt x="0" y="62"/>
                  <a:pt x="7" y="75"/>
                  <a:pt x="6" y="78"/>
                </a:cubicBezTo>
                <a:cubicBezTo>
                  <a:pt x="5" y="81"/>
                  <a:pt x="0" y="97"/>
                  <a:pt x="4" y="104"/>
                </a:cubicBezTo>
                <a:cubicBezTo>
                  <a:pt x="8" y="110"/>
                  <a:pt x="10" y="109"/>
                  <a:pt x="14" y="113"/>
                </a:cubicBezTo>
                <a:cubicBezTo>
                  <a:pt x="19" y="116"/>
                  <a:pt x="10" y="125"/>
                  <a:pt x="7" y="129"/>
                </a:cubicBezTo>
                <a:cubicBezTo>
                  <a:pt x="6" y="131"/>
                  <a:pt x="7" y="134"/>
                  <a:pt x="9" y="137"/>
                </a:cubicBezTo>
                <a:cubicBezTo>
                  <a:pt x="16" y="136"/>
                  <a:pt x="26" y="136"/>
                  <a:pt x="30" y="135"/>
                </a:cubicBezTo>
                <a:cubicBezTo>
                  <a:pt x="34" y="134"/>
                  <a:pt x="56" y="135"/>
                  <a:pt x="60" y="135"/>
                </a:cubicBezTo>
                <a:cubicBezTo>
                  <a:pt x="65" y="135"/>
                  <a:pt x="70" y="122"/>
                  <a:pt x="73" y="117"/>
                </a:cubicBezTo>
                <a:cubicBezTo>
                  <a:pt x="77" y="113"/>
                  <a:pt x="78" y="113"/>
                  <a:pt x="85" y="113"/>
                </a:cubicBezTo>
                <a:cubicBezTo>
                  <a:pt x="92" y="113"/>
                  <a:pt x="89" y="110"/>
                  <a:pt x="89" y="108"/>
                </a:cubicBezTo>
                <a:cubicBezTo>
                  <a:pt x="89" y="107"/>
                  <a:pt x="94" y="102"/>
                  <a:pt x="99" y="101"/>
                </a:cubicBezTo>
                <a:cubicBezTo>
                  <a:pt x="105" y="100"/>
                  <a:pt x="105" y="100"/>
                  <a:pt x="110" y="100"/>
                </a:cubicBezTo>
                <a:cubicBezTo>
                  <a:pt x="114" y="100"/>
                  <a:pt x="115" y="90"/>
                  <a:pt x="118" y="86"/>
                </a:cubicBezTo>
                <a:cubicBezTo>
                  <a:pt x="122" y="82"/>
                  <a:pt x="123" y="80"/>
                  <a:pt x="128" y="78"/>
                </a:cubicBezTo>
                <a:cubicBezTo>
                  <a:pt x="133" y="77"/>
                  <a:pt x="136" y="74"/>
                  <a:pt x="137" y="70"/>
                </a:cubicBezTo>
                <a:cubicBezTo>
                  <a:pt x="138" y="67"/>
                  <a:pt x="135" y="61"/>
                  <a:pt x="136" y="57"/>
                </a:cubicBezTo>
                <a:cubicBezTo>
                  <a:pt x="137" y="53"/>
                  <a:pt x="141" y="52"/>
                  <a:pt x="141" y="49"/>
                </a:cubicBezTo>
                <a:cubicBezTo>
                  <a:pt x="142" y="47"/>
                  <a:pt x="138" y="40"/>
                  <a:pt x="138" y="36"/>
                </a:cubicBezTo>
                <a:cubicBezTo>
                  <a:pt x="137" y="33"/>
                  <a:pt x="147" y="31"/>
                  <a:pt x="149" y="27"/>
                </a:cubicBezTo>
                <a:cubicBezTo>
                  <a:pt x="151" y="23"/>
                  <a:pt x="161" y="24"/>
                  <a:pt x="168" y="24"/>
                </a:cubicBezTo>
                <a:cubicBezTo>
                  <a:pt x="170" y="24"/>
                  <a:pt x="173" y="23"/>
                  <a:pt x="176" y="23"/>
                </a:cubicBezTo>
                <a:cubicBezTo>
                  <a:pt x="174" y="21"/>
                  <a:pt x="176" y="20"/>
                  <a:pt x="177" y="17"/>
                </a:cubicBezTo>
                <a:cubicBezTo>
                  <a:pt x="172" y="17"/>
                  <a:pt x="166" y="18"/>
                  <a:pt x="164" y="18"/>
                </a:cubicBezTo>
                <a:cubicBezTo>
                  <a:pt x="160" y="18"/>
                  <a:pt x="155" y="21"/>
                  <a:pt x="149" y="2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26"/>
          <p:cNvSpPr>
            <a:spLocks/>
          </p:cNvSpPr>
          <p:nvPr userDrawn="1"/>
        </p:nvSpPr>
        <p:spPr bwMode="auto">
          <a:xfrm>
            <a:off x="6104451" y="3717487"/>
            <a:ext cx="939197" cy="611842"/>
          </a:xfrm>
          <a:custGeom>
            <a:avLst/>
            <a:gdLst>
              <a:gd name="T0" fmla="*/ 156 w 213"/>
              <a:gd name="T1" fmla="*/ 101 h 139"/>
              <a:gd name="T2" fmla="*/ 170 w 213"/>
              <a:gd name="T3" fmla="*/ 84 h 139"/>
              <a:gd name="T4" fmla="*/ 186 w 213"/>
              <a:gd name="T5" fmla="*/ 81 h 139"/>
              <a:gd name="T6" fmla="*/ 183 w 213"/>
              <a:gd name="T7" fmla="*/ 94 h 139"/>
              <a:gd name="T8" fmla="*/ 200 w 213"/>
              <a:gd name="T9" fmla="*/ 97 h 139"/>
              <a:gd name="T10" fmla="*/ 211 w 213"/>
              <a:gd name="T11" fmla="*/ 90 h 139"/>
              <a:gd name="T12" fmla="*/ 199 w 213"/>
              <a:gd name="T13" fmla="*/ 75 h 139"/>
              <a:gd name="T14" fmla="*/ 186 w 213"/>
              <a:gd name="T15" fmla="*/ 71 h 139"/>
              <a:gd name="T16" fmla="*/ 185 w 213"/>
              <a:gd name="T17" fmla="*/ 66 h 139"/>
              <a:gd name="T18" fmla="*/ 184 w 213"/>
              <a:gd name="T19" fmla="*/ 67 h 139"/>
              <a:gd name="T20" fmla="*/ 168 w 213"/>
              <a:gd name="T21" fmla="*/ 72 h 139"/>
              <a:gd name="T22" fmla="*/ 154 w 213"/>
              <a:gd name="T23" fmla="*/ 71 h 139"/>
              <a:gd name="T24" fmla="*/ 149 w 213"/>
              <a:gd name="T25" fmla="*/ 79 h 139"/>
              <a:gd name="T26" fmla="*/ 138 w 213"/>
              <a:gd name="T27" fmla="*/ 86 h 139"/>
              <a:gd name="T28" fmla="*/ 125 w 213"/>
              <a:gd name="T29" fmla="*/ 76 h 139"/>
              <a:gd name="T30" fmla="*/ 114 w 213"/>
              <a:gd name="T31" fmla="*/ 72 h 139"/>
              <a:gd name="T32" fmla="*/ 120 w 213"/>
              <a:gd name="T33" fmla="*/ 67 h 139"/>
              <a:gd name="T34" fmla="*/ 112 w 213"/>
              <a:gd name="T35" fmla="*/ 55 h 139"/>
              <a:gd name="T36" fmla="*/ 107 w 213"/>
              <a:gd name="T37" fmla="*/ 28 h 139"/>
              <a:gd name="T38" fmla="*/ 94 w 213"/>
              <a:gd name="T39" fmla="*/ 39 h 139"/>
              <a:gd name="T40" fmla="*/ 85 w 213"/>
              <a:gd name="T41" fmla="*/ 40 h 139"/>
              <a:gd name="T42" fmla="*/ 59 w 213"/>
              <a:gd name="T43" fmla="*/ 24 h 139"/>
              <a:gd name="T44" fmla="*/ 53 w 213"/>
              <a:gd name="T45" fmla="*/ 30 h 139"/>
              <a:gd name="T46" fmla="*/ 39 w 213"/>
              <a:gd name="T47" fmla="*/ 34 h 139"/>
              <a:gd name="T48" fmla="*/ 27 w 213"/>
              <a:gd name="T49" fmla="*/ 30 h 139"/>
              <a:gd name="T50" fmla="*/ 28 w 213"/>
              <a:gd name="T51" fmla="*/ 12 h 139"/>
              <a:gd name="T52" fmla="*/ 29 w 213"/>
              <a:gd name="T53" fmla="*/ 5 h 139"/>
              <a:gd name="T54" fmla="*/ 31 w 213"/>
              <a:gd name="T55" fmla="*/ 0 h 139"/>
              <a:gd name="T56" fmla="*/ 0 w 213"/>
              <a:gd name="T57" fmla="*/ 10 h 139"/>
              <a:gd name="T58" fmla="*/ 1 w 213"/>
              <a:gd name="T59" fmla="*/ 81 h 139"/>
              <a:gd name="T60" fmla="*/ 9 w 213"/>
              <a:gd name="T61" fmla="*/ 82 h 139"/>
              <a:gd name="T62" fmla="*/ 15 w 213"/>
              <a:gd name="T63" fmla="*/ 68 h 139"/>
              <a:gd name="T64" fmla="*/ 26 w 213"/>
              <a:gd name="T65" fmla="*/ 56 h 139"/>
              <a:gd name="T66" fmla="*/ 38 w 213"/>
              <a:gd name="T67" fmla="*/ 53 h 139"/>
              <a:gd name="T68" fmla="*/ 57 w 213"/>
              <a:gd name="T69" fmla="*/ 76 h 139"/>
              <a:gd name="T70" fmla="*/ 70 w 213"/>
              <a:gd name="T71" fmla="*/ 89 h 139"/>
              <a:gd name="T72" fmla="*/ 81 w 213"/>
              <a:gd name="T73" fmla="*/ 109 h 139"/>
              <a:gd name="T74" fmla="*/ 98 w 213"/>
              <a:gd name="T75" fmla="*/ 114 h 139"/>
              <a:gd name="T76" fmla="*/ 124 w 213"/>
              <a:gd name="T77" fmla="*/ 129 h 139"/>
              <a:gd name="T78" fmla="*/ 127 w 213"/>
              <a:gd name="T79" fmla="*/ 139 h 139"/>
              <a:gd name="T80" fmla="*/ 137 w 213"/>
              <a:gd name="T81" fmla="*/ 138 h 139"/>
              <a:gd name="T82" fmla="*/ 140 w 213"/>
              <a:gd name="T83" fmla="*/ 107 h 139"/>
              <a:gd name="T84" fmla="*/ 156 w 213"/>
              <a:gd name="T85" fmla="*/ 10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" h="139">
                <a:moveTo>
                  <a:pt x="156" y="101"/>
                </a:moveTo>
                <a:cubicBezTo>
                  <a:pt x="160" y="97"/>
                  <a:pt x="166" y="86"/>
                  <a:pt x="170" y="84"/>
                </a:cubicBezTo>
                <a:cubicBezTo>
                  <a:pt x="173" y="82"/>
                  <a:pt x="186" y="77"/>
                  <a:pt x="186" y="81"/>
                </a:cubicBezTo>
                <a:cubicBezTo>
                  <a:pt x="186" y="84"/>
                  <a:pt x="179" y="94"/>
                  <a:pt x="183" y="94"/>
                </a:cubicBezTo>
                <a:cubicBezTo>
                  <a:pt x="187" y="94"/>
                  <a:pt x="197" y="97"/>
                  <a:pt x="200" y="97"/>
                </a:cubicBezTo>
                <a:cubicBezTo>
                  <a:pt x="204" y="98"/>
                  <a:pt x="213" y="94"/>
                  <a:pt x="211" y="90"/>
                </a:cubicBezTo>
                <a:cubicBezTo>
                  <a:pt x="208" y="85"/>
                  <a:pt x="207" y="78"/>
                  <a:pt x="199" y="75"/>
                </a:cubicBezTo>
                <a:cubicBezTo>
                  <a:pt x="191" y="73"/>
                  <a:pt x="187" y="75"/>
                  <a:pt x="186" y="71"/>
                </a:cubicBezTo>
                <a:cubicBezTo>
                  <a:pt x="185" y="70"/>
                  <a:pt x="185" y="69"/>
                  <a:pt x="185" y="66"/>
                </a:cubicBezTo>
                <a:cubicBezTo>
                  <a:pt x="185" y="67"/>
                  <a:pt x="184" y="67"/>
                  <a:pt x="184" y="67"/>
                </a:cubicBezTo>
                <a:cubicBezTo>
                  <a:pt x="182" y="69"/>
                  <a:pt x="172" y="72"/>
                  <a:pt x="168" y="72"/>
                </a:cubicBezTo>
                <a:cubicBezTo>
                  <a:pt x="165" y="72"/>
                  <a:pt x="157" y="70"/>
                  <a:pt x="154" y="71"/>
                </a:cubicBezTo>
                <a:cubicBezTo>
                  <a:pt x="152" y="72"/>
                  <a:pt x="151" y="73"/>
                  <a:pt x="149" y="79"/>
                </a:cubicBezTo>
                <a:cubicBezTo>
                  <a:pt x="148" y="84"/>
                  <a:pt x="142" y="88"/>
                  <a:pt x="138" y="86"/>
                </a:cubicBezTo>
                <a:cubicBezTo>
                  <a:pt x="134" y="84"/>
                  <a:pt x="128" y="77"/>
                  <a:pt x="125" y="76"/>
                </a:cubicBezTo>
                <a:cubicBezTo>
                  <a:pt x="121" y="76"/>
                  <a:pt x="112" y="74"/>
                  <a:pt x="114" y="72"/>
                </a:cubicBezTo>
                <a:cubicBezTo>
                  <a:pt x="115" y="70"/>
                  <a:pt x="121" y="70"/>
                  <a:pt x="120" y="67"/>
                </a:cubicBezTo>
                <a:cubicBezTo>
                  <a:pt x="118" y="63"/>
                  <a:pt x="112" y="59"/>
                  <a:pt x="112" y="55"/>
                </a:cubicBezTo>
                <a:cubicBezTo>
                  <a:pt x="112" y="52"/>
                  <a:pt x="110" y="28"/>
                  <a:pt x="107" y="28"/>
                </a:cubicBezTo>
                <a:cubicBezTo>
                  <a:pt x="105" y="28"/>
                  <a:pt x="97" y="36"/>
                  <a:pt x="94" y="39"/>
                </a:cubicBezTo>
                <a:cubicBezTo>
                  <a:pt x="92" y="41"/>
                  <a:pt x="90" y="43"/>
                  <a:pt x="85" y="40"/>
                </a:cubicBezTo>
                <a:cubicBezTo>
                  <a:pt x="80" y="37"/>
                  <a:pt x="68" y="36"/>
                  <a:pt x="59" y="24"/>
                </a:cubicBezTo>
                <a:cubicBezTo>
                  <a:pt x="57" y="25"/>
                  <a:pt x="53" y="28"/>
                  <a:pt x="53" y="30"/>
                </a:cubicBezTo>
                <a:cubicBezTo>
                  <a:pt x="53" y="32"/>
                  <a:pt x="49" y="36"/>
                  <a:pt x="39" y="34"/>
                </a:cubicBezTo>
                <a:cubicBezTo>
                  <a:pt x="36" y="33"/>
                  <a:pt x="28" y="37"/>
                  <a:pt x="27" y="30"/>
                </a:cubicBezTo>
                <a:cubicBezTo>
                  <a:pt x="25" y="23"/>
                  <a:pt x="25" y="15"/>
                  <a:pt x="28" y="12"/>
                </a:cubicBezTo>
                <a:cubicBezTo>
                  <a:pt x="31" y="8"/>
                  <a:pt x="27" y="8"/>
                  <a:pt x="29" y="5"/>
                </a:cubicBezTo>
                <a:cubicBezTo>
                  <a:pt x="30" y="4"/>
                  <a:pt x="30" y="2"/>
                  <a:pt x="31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81"/>
                  <a:pt x="1" y="81"/>
                  <a:pt x="1" y="81"/>
                </a:cubicBezTo>
                <a:cubicBezTo>
                  <a:pt x="4" y="82"/>
                  <a:pt x="7" y="83"/>
                  <a:pt x="9" y="82"/>
                </a:cubicBezTo>
                <a:cubicBezTo>
                  <a:pt x="13" y="80"/>
                  <a:pt x="11" y="72"/>
                  <a:pt x="15" y="68"/>
                </a:cubicBezTo>
                <a:cubicBezTo>
                  <a:pt x="19" y="63"/>
                  <a:pt x="25" y="58"/>
                  <a:pt x="26" y="56"/>
                </a:cubicBezTo>
                <a:cubicBezTo>
                  <a:pt x="28" y="54"/>
                  <a:pt x="36" y="49"/>
                  <a:pt x="38" y="53"/>
                </a:cubicBezTo>
                <a:cubicBezTo>
                  <a:pt x="40" y="56"/>
                  <a:pt x="50" y="70"/>
                  <a:pt x="57" y="76"/>
                </a:cubicBezTo>
                <a:cubicBezTo>
                  <a:pt x="63" y="82"/>
                  <a:pt x="65" y="81"/>
                  <a:pt x="70" y="89"/>
                </a:cubicBezTo>
                <a:cubicBezTo>
                  <a:pt x="76" y="96"/>
                  <a:pt x="78" y="107"/>
                  <a:pt x="81" y="109"/>
                </a:cubicBezTo>
                <a:cubicBezTo>
                  <a:pt x="85" y="111"/>
                  <a:pt x="94" y="113"/>
                  <a:pt x="98" y="114"/>
                </a:cubicBezTo>
                <a:cubicBezTo>
                  <a:pt x="103" y="116"/>
                  <a:pt x="122" y="126"/>
                  <a:pt x="124" y="129"/>
                </a:cubicBezTo>
                <a:cubicBezTo>
                  <a:pt x="126" y="132"/>
                  <a:pt x="128" y="137"/>
                  <a:pt x="127" y="139"/>
                </a:cubicBezTo>
                <a:cubicBezTo>
                  <a:pt x="131" y="139"/>
                  <a:pt x="135" y="138"/>
                  <a:pt x="137" y="138"/>
                </a:cubicBezTo>
                <a:cubicBezTo>
                  <a:pt x="138" y="125"/>
                  <a:pt x="138" y="108"/>
                  <a:pt x="140" y="107"/>
                </a:cubicBezTo>
                <a:cubicBezTo>
                  <a:pt x="141" y="104"/>
                  <a:pt x="152" y="105"/>
                  <a:pt x="156" y="10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30"/>
          <p:cNvSpPr>
            <a:spLocks/>
          </p:cNvSpPr>
          <p:nvPr userDrawn="1"/>
        </p:nvSpPr>
        <p:spPr bwMode="auto">
          <a:xfrm>
            <a:off x="2569802" y="2524982"/>
            <a:ext cx="494930" cy="837873"/>
          </a:xfrm>
          <a:custGeom>
            <a:avLst/>
            <a:gdLst>
              <a:gd name="T0" fmla="*/ 61 w 112"/>
              <a:gd name="T1" fmla="*/ 27 h 190"/>
              <a:gd name="T2" fmla="*/ 47 w 112"/>
              <a:gd name="T3" fmla="*/ 25 h 190"/>
              <a:gd name="T4" fmla="*/ 30 w 112"/>
              <a:gd name="T5" fmla="*/ 30 h 190"/>
              <a:gd name="T6" fmla="*/ 39 w 112"/>
              <a:gd name="T7" fmla="*/ 16 h 190"/>
              <a:gd name="T8" fmla="*/ 46 w 112"/>
              <a:gd name="T9" fmla="*/ 4 h 190"/>
              <a:gd name="T10" fmla="*/ 35 w 112"/>
              <a:gd name="T11" fmla="*/ 3 h 190"/>
              <a:gd name="T12" fmla="*/ 17 w 112"/>
              <a:gd name="T13" fmla="*/ 4 h 190"/>
              <a:gd name="T14" fmla="*/ 14 w 112"/>
              <a:gd name="T15" fmla="*/ 13 h 190"/>
              <a:gd name="T16" fmla="*/ 18 w 112"/>
              <a:gd name="T17" fmla="*/ 20 h 190"/>
              <a:gd name="T18" fmla="*/ 11 w 112"/>
              <a:gd name="T19" fmla="*/ 29 h 190"/>
              <a:gd name="T20" fmla="*/ 10 w 112"/>
              <a:gd name="T21" fmla="*/ 37 h 190"/>
              <a:gd name="T22" fmla="*/ 5 w 112"/>
              <a:gd name="T23" fmla="*/ 32 h 190"/>
              <a:gd name="T24" fmla="*/ 1 w 112"/>
              <a:gd name="T25" fmla="*/ 39 h 190"/>
              <a:gd name="T26" fmla="*/ 9 w 112"/>
              <a:gd name="T27" fmla="*/ 46 h 190"/>
              <a:gd name="T28" fmla="*/ 15 w 112"/>
              <a:gd name="T29" fmla="*/ 45 h 190"/>
              <a:gd name="T30" fmla="*/ 12 w 112"/>
              <a:gd name="T31" fmla="*/ 51 h 190"/>
              <a:gd name="T32" fmla="*/ 9 w 112"/>
              <a:gd name="T33" fmla="*/ 58 h 190"/>
              <a:gd name="T34" fmla="*/ 18 w 112"/>
              <a:gd name="T35" fmla="*/ 55 h 190"/>
              <a:gd name="T36" fmla="*/ 21 w 112"/>
              <a:gd name="T37" fmla="*/ 62 h 190"/>
              <a:gd name="T38" fmla="*/ 23 w 112"/>
              <a:gd name="T39" fmla="*/ 71 h 190"/>
              <a:gd name="T40" fmla="*/ 21 w 112"/>
              <a:gd name="T41" fmla="*/ 83 h 190"/>
              <a:gd name="T42" fmla="*/ 27 w 112"/>
              <a:gd name="T43" fmla="*/ 92 h 190"/>
              <a:gd name="T44" fmla="*/ 39 w 112"/>
              <a:gd name="T45" fmla="*/ 90 h 190"/>
              <a:gd name="T46" fmla="*/ 43 w 112"/>
              <a:gd name="T47" fmla="*/ 104 h 190"/>
              <a:gd name="T48" fmla="*/ 47 w 112"/>
              <a:gd name="T49" fmla="*/ 114 h 190"/>
              <a:gd name="T50" fmla="*/ 36 w 112"/>
              <a:gd name="T51" fmla="*/ 124 h 190"/>
              <a:gd name="T52" fmla="*/ 27 w 112"/>
              <a:gd name="T53" fmla="*/ 127 h 190"/>
              <a:gd name="T54" fmla="*/ 30 w 112"/>
              <a:gd name="T55" fmla="*/ 135 h 190"/>
              <a:gd name="T56" fmla="*/ 33 w 112"/>
              <a:gd name="T57" fmla="*/ 140 h 190"/>
              <a:gd name="T58" fmla="*/ 19 w 112"/>
              <a:gd name="T59" fmla="*/ 152 h 190"/>
              <a:gd name="T60" fmla="*/ 33 w 112"/>
              <a:gd name="T61" fmla="*/ 158 h 190"/>
              <a:gd name="T62" fmla="*/ 45 w 112"/>
              <a:gd name="T63" fmla="*/ 163 h 190"/>
              <a:gd name="T64" fmla="*/ 31 w 112"/>
              <a:gd name="T65" fmla="*/ 169 h 190"/>
              <a:gd name="T66" fmla="*/ 25 w 112"/>
              <a:gd name="T67" fmla="*/ 180 h 190"/>
              <a:gd name="T68" fmla="*/ 18 w 112"/>
              <a:gd name="T69" fmla="*/ 189 h 190"/>
              <a:gd name="T70" fmla="*/ 33 w 112"/>
              <a:gd name="T71" fmla="*/ 184 h 190"/>
              <a:gd name="T72" fmla="*/ 43 w 112"/>
              <a:gd name="T73" fmla="*/ 183 h 190"/>
              <a:gd name="T74" fmla="*/ 52 w 112"/>
              <a:gd name="T75" fmla="*/ 175 h 190"/>
              <a:gd name="T76" fmla="*/ 65 w 112"/>
              <a:gd name="T77" fmla="*/ 177 h 190"/>
              <a:gd name="T78" fmla="*/ 84 w 112"/>
              <a:gd name="T79" fmla="*/ 172 h 190"/>
              <a:gd name="T80" fmla="*/ 102 w 112"/>
              <a:gd name="T81" fmla="*/ 165 h 190"/>
              <a:gd name="T82" fmla="*/ 96 w 112"/>
              <a:gd name="T83" fmla="*/ 157 h 190"/>
              <a:gd name="T84" fmla="*/ 108 w 112"/>
              <a:gd name="T85" fmla="*/ 137 h 190"/>
              <a:gd name="T86" fmla="*/ 91 w 112"/>
              <a:gd name="T87" fmla="*/ 132 h 190"/>
              <a:gd name="T88" fmla="*/ 90 w 112"/>
              <a:gd name="T89" fmla="*/ 125 h 190"/>
              <a:gd name="T90" fmla="*/ 86 w 112"/>
              <a:gd name="T91" fmla="*/ 115 h 190"/>
              <a:gd name="T92" fmla="*/ 77 w 112"/>
              <a:gd name="T93" fmla="*/ 99 h 190"/>
              <a:gd name="T94" fmla="*/ 63 w 112"/>
              <a:gd name="T95" fmla="*/ 84 h 190"/>
              <a:gd name="T96" fmla="*/ 57 w 112"/>
              <a:gd name="T97" fmla="*/ 66 h 190"/>
              <a:gd name="T98" fmla="*/ 50 w 112"/>
              <a:gd name="T99" fmla="*/ 56 h 190"/>
              <a:gd name="T100" fmla="*/ 59 w 112"/>
              <a:gd name="T101" fmla="*/ 39 h 190"/>
              <a:gd name="T102" fmla="*/ 61 w 112"/>
              <a:gd name="T103" fmla="*/ 2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" h="190">
                <a:moveTo>
                  <a:pt x="61" y="27"/>
                </a:moveTo>
                <a:cubicBezTo>
                  <a:pt x="56" y="26"/>
                  <a:pt x="50" y="25"/>
                  <a:pt x="47" y="25"/>
                </a:cubicBezTo>
                <a:cubicBezTo>
                  <a:pt x="44" y="25"/>
                  <a:pt x="30" y="32"/>
                  <a:pt x="30" y="30"/>
                </a:cubicBezTo>
                <a:cubicBezTo>
                  <a:pt x="31" y="28"/>
                  <a:pt x="37" y="18"/>
                  <a:pt x="39" y="16"/>
                </a:cubicBezTo>
                <a:cubicBezTo>
                  <a:pt x="41" y="13"/>
                  <a:pt x="46" y="9"/>
                  <a:pt x="46" y="4"/>
                </a:cubicBezTo>
                <a:cubicBezTo>
                  <a:pt x="46" y="0"/>
                  <a:pt x="39" y="3"/>
                  <a:pt x="35" y="3"/>
                </a:cubicBezTo>
                <a:cubicBezTo>
                  <a:pt x="30" y="3"/>
                  <a:pt x="19" y="3"/>
                  <a:pt x="17" y="4"/>
                </a:cubicBezTo>
                <a:cubicBezTo>
                  <a:pt x="16" y="5"/>
                  <a:pt x="16" y="12"/>
                  <a:pt x="14" y="13"/>
                </a:cubicBezTo>
                <a:cubicBezTo>
                  <a:pt x="13" y="14"/>
                  <a:pt x="20" y="18"/>
                  <a:pt x="18" y="20"/>
                </a:cubicBezTo>
                <a:cubicBezTo>
                  <a:pt x="16" y="23"/>
                  <a:pt x="10" y="27"/>
                  <a:pt x="11" y="29"/>
                </a:cubicBezTo>
                <a:cubicBezTo>
                  <a:pt x="13" y="31"/>
                  <a:pt x="12" y="37"/>
                  <a:pt x="10" y="37"/>
                </a:cubicBezTo>
                <a:cubicBezTo>
                  <a:pt x="7" y="37"/>
                  <a:pt x="6" y="30"/>
                  <a:pt x="5" y="32"/>
                </a:cubicBezTo>
                <a:cubicBezTo>
                  <a:pt x="4" y="34"/>
                  <a:pt x="0" y="37"/>
                  <a:pt x="1" y="39"/>
                </a:cubicBezTo>
                <a:cubicBezTo>
                  <a:pt x="2" y="41"/>
                  <a:pt x="6" y="47"/>
                  <a:pt x="9" y="46"/>
                </a:cubicBezTo>
                <a:cubicBezTo>
                  <a:pt x="11" y="45"/>
                  <a:pt x="16" y="43"/>
                  <a:pt x="15" y="45"/>
                </a:cubicBezTo>
                <a:cubicBezTo>
                  <a:pt x="14" y="48"/>
                  <a:pt x="15" y="50"/>
                  <a:pt x="12" y="51"/>
                </a:cubicBezTo>
                <a:cubicBezTo>
                  <a:pt x="9" y="52"/>
                  <a:pt x="6" y="57"/>
                  <a:pt x="9" y="58"/>
                </a:cubicBezTo>
                <a:cubicBezTo>
                  <a:pt x="11" y="59"/>
                  <a:pt x="19" y="53"/>
                  <a:pt x="18" y="55"/>
                </a:cubicBezTo>
                <a:cubicBezTo>
                  <a:pt x="18" y="57"/>
                  <a:pt x="19" y="60"/>
                  <a:pt x="21" y="62"/>
                </a:cubicBezTo>
                <a:cubicBezTo>
                  <a:pt x="23" y="64"/>
                  <a:pt x="23" y="69"/>
                  <a:pt x="23" y="71"/>
                </a:cubicBezTo>
                <a:cubicBezTo>
                  <a:pt x="22" y="74"/>
                  <a:pt x="22" y="81"/>
                  <a:pt x="21" y="83"/>
                </a:cubicBezTo>
                <a:cubicBezTo>
                  <a:pt x="21" y="85"/>
                  <a:pt x="22" y="92"/>
                  <a:pt x="27" y="92"/>
                </a:cubicBezTo>
                <a:cubicBezTo>
                  <a:pt x="31" y="92"/>
                  <a:pt x="38" y="87"/>
                  <a:pt x="39" y="90"/>
                </a:cubicBezTo>
                <a:cubicBezTo>
                  <a:pt x="40" y="93"/>
                  <a:pt x="39" y="101"/>
                  <a:pt x="43" y="104"/>
                </a:cubicBezTo>
                <a:cubicBezTo>
                  <a:pt x="47" y="107"/>
                  <a:pt x="49" y="110"/>
                  <a:pt x="47" y="114"/>
                </a:cubicBezTo>
                <a:cubicBezTo>
                  <a:pt x="46" y="117"/>
                  <a:pt x="38" y="124"/>
                  <a:pt x="36" y="124"/>
                </a:cubicBezTo>
                <a:cubicBezTo>
                  <a:pt x="34" y="124"/>
                  <a:pt x="27" y="123"/>
                  <a:pt x="27" y="127"/>
                </a:cubicBezTo>
                <a:cubicBezTo>
                  <a:pt x="26" y="130"/>
                  <a:pt x="28" y="136"/>
                  <a:pt x="30" y="135"/>
                </a:cubicBezTo>
                <a:cubicBezTo>
                  <a:pt x="33" y="134"/>
                  <a:pt x="36" y="135"/>
                  <a:pt x="33" y="140"/>
                </a:cubicBezTo>
                <a:cubicBezTo>
                  <a:pt x="29" y="146"/>
                  <a:pt x="19" y="150"/>
                  <a:pt x="19" y="152"/>
                </a:cubicBezTo>
                <a:cubicBezTo>
                  <a:pt x="19" y="155"/>
                  <a:pt x="28" y="157"/>
                  <a:pt x="33" y="158"/>
                </a:cubicBezTo>
                <a:cubicBezTo>
                  <a:pt x="38" y="160"/>
                  <a:pt x="46" y="161"/>
                  <a:pt x="45" y="163"/>
                </a:cubicBezTo>
                <a:cubicBezTo>
                  <a:pt x="44" y="164"/>
                  <a:pt x="33" y="166"/>
                  <a:pt x="31" y="169"/>
                </a:cubicBezTo>
                <a:cubicBezTo>
                  <a:pt x="29" y="171"/>
                  <a:pt x="27" y="178"/>
                  <a:pt x="25" y="180"/>
                </a:cubicBezTo>
                <a:cubicBezTo>
                  <a:pt x="23" y="182"/>
                  <a:pt x="14" y="188"/>
                  <a:pt x="18" y="189"/>
                </a:cubicBezTo>
                <a:cubicBezTo>
                  <a:pt x="22" y="190"/>
                  <a:pt x="30" y="183"/>
                  <a:pt x="33" y="184"/>
                </a:cubicBezTo>
                <a:cubicBezTo>
                  <a:pt x="37" y="184"/>
                  <a:pt x="40" y="187"/>
                  <a:pt x="43" y="183"/>
                </a:cubicBezTo>
                <a:cubicBezTo>
                  <a:pt x="47" y="178"/>
                  <a:pt x="49" y="174"/>
                  <a:pt x="52" y="175"/>
                </a:cubicBezTo>
                <a:cubicBezTo>
                  <a:pt x="55" y="176"/>
                  <a:pt x="58" y="181"/>
                  <a:pt x="65" y="177"/>
                </a:cubicBezTo>
                <a:cubicBezTo>
                  <a:pt x="71" y="172"/>
                  <a:pt x="78" y="173"/>
                  <a:pt x="84" y="172"/>
                </a:cubicBezTo>
                <a:cubicBezTo>
                  <a:pt x="90" y="171"/>
                  <a:pt x="105" y="167"/>
                  <a:pt x="102" y="165"/>
                </a:cubicBezTo>
                <a:cubicBezTo>
                  <a:pt x="99" y="163"/>
                  <a:pt x="93" y="161"/>
                  <a:pt x="96" y="157"/>
                </a:cubicBezTo>
                <a:cubicBezTo>
                  <a:pt x="100" y="152"/>
                  <a:pt x="112" y="143"/>
                  <a:pt x="108" y="137"/>
                </a:cubicBezTo>
                <a:cubicBezTo>
                  <a:pt x="104" y="132"/>
                  <a:pt x="95" y="131"/>
                  <a:pt x="91" y="132"/>
                </a:cubicBezTo>
                <a:cubicBezTo>
                  <a:pt x="86" y="134"/>
                  <a:pt x="90" y="129"/>
                  <a:pt x="90" y="125"/>
                </a:cubicBezTo>
                <a:cubicBezTo>
                  <a:pt x="89" y="122"/>
                  <a:pt x="87" y="119"/>
                  <a:pt x="86" y="115"/>
                </a:cubicBezTo>
                <a:cubicBezTo>
                  <a:pt x="85" y="110"/>
                  <a:pt x="82" y="102"/>
                  <a:pt x="77" y="99"/>
                </a:cubicBezTo>
                <a:cubicBezTo>
                  <a:pt x="73" y="96"/>
                  <a:pt x="65" y="91"/>
                  <a:pt x="63" y="84"/>
                </a:cubicBezTo>
                <a:cubicBezTo>
                  <a:pt x="61" y="77"/>
                  <a:pt x="63" y="70"/>
                  <a:pt x="57" y="66"/>
                </a:cubicBezTo>
                <a:cubicBezTo>
                  <a:pt x="52" y="62"/>
                  <a:pt x="46" y="61"/>
                  <a:pt x="50" y="56"/>
                </a:cubicBezTo>
                <a:cubicBezTo>
                  <a:pt x="54" y="51"/>
                  <a:pt x="57" y="44"/>
                  <a:pt x="59" y="39"/>
                </a:cubicBezTo>
                <a:cubicBezTo>
                  <a:pt x="61" y="35"/>
                  <a:pt x="67" y="29"/>
                  <a:pt x="61" y="27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31"/>
          <p:cNvSpPr>
            <a:spLocks/>
          </p:cNvSpPr>
          <p:nvPr userDrawn="1"/>
        </p:nvSpPr>
        <p:spPr bwMode="auto">
          <a:xfrm>
            <a:off x="2491860" y="2895203"/>
            <a:ext cx="132501" cy="105222"/>
          </a:xfrm>
          <a:custGeom>
            <a:avLst/>
            <a:gdLst>
              <a:gd name="T0" fmla="*/ 9 w 30"/>
              <a:gd name="T1" fmla="*/ 5 h 24"/>
              <a:gd name="T2" fmla="*/ 2 w 30"/>
              <a:gd name="T3" fmla="*/ 13 h 24"/>
              <a:gd name="T4" fmla="*/ 17 w 30"/>
              <a:gd name="T5" fmla="*/ 24 h 24"/>
              <a:gd name="T6" fmla="*/ 27 w 30"/>
              <a:gd name="T7" fmla="*/ 22 h 24"/>
              <a:gd name="T8" fmla="*/ 29 w 30"/>
              <a:gd name="T9" fmla="*/ 4 h 24"/>
              <a:gd name="T10" fmla="*/ 9 w 30"/>
              <a:gd name="T11" fmla="*/ 0 h 24"/>
              <a:gd name="T12" fmla="*/ 9 w 30"/>
              <a:gd name="T13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4">
                <a:moveTo>
                  <a:pt x="9" y="5"/>
                </a:moveTo>
                <a:cubicBezTo>
                  <a:pt x="9" y="13"/>
                  <a:pt x="4" y="11"/>
                  <a:pt x="2" y="13"/>
                </a:cubicBezTo>
                <a:cubicBezTo>
                  <a:pt x="0" y="16"/>
                  <a:pt x="12" y="23"/>
                  <a:pt x="17" y="24"/>
                </a:cubicBezTo>
                <a:cubicBezTo>
                  <a:pt x="20" y="24"/>
                  <a:pt x="23" y="23"/>
                  <a:pt x="27" y="22"/>
                </a:cubicBezTo>
                <a:cubicBezTo>
                  <a:pt x="28" y="17"/>
                  <a:pt x="30" y="7"/>
                  <a:pt x="29" y="4"/>
                </a:cubicBezTo>
                <a:cubicBezTo>
                  <a:pt x="28" y="2"/>
                  <a:pt x="16" y="0"/>
                  <a:pt x="9" y="0"/>
                </a:cubicBezTo>
                <a:cubicBezTo>
                  <a:pt x="9" y="2"/>
                  <a:pt x="9" y="3"/>
                  <a:pt x="9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32"/>
          <p:cNvSpPr>
            <a:spLocks/>
          </p:cNvSpPr>
          <p:nvPr userDrawn="1"/>
        </p:nvSpPr>
        <p:spPr bwMode="auto">
          <a:xfrm>
            <a:off x="2339873" y="2895203"/>
            <a:ext cx="280590" cy="331253"/>
          </a:xfrm>
          <a:custGeom>
            <a:avLst/>
            <a:gdLst>
              <a:gd name="T0" fmla="*/ 60 w 63"/>
              <a:gd name="T1" fmla="*/ 24 h 75"/>
              <a:gd name="T2" fmla="*/ 61 w 63"/>
              <a:gd name="T3" fmla="*/ 22 h 75"/>
              <a:gd name="T4" fmla="*/ 51 w 63"/>
              <a:gd name="T5" fmla="*/ 24 h 75"/>
              <a:gd name="T6" fmla="*/ 36 w 63"/>
              <a:gd name="T7" fmla="*/ 13 h 75"/>
              <a:gd name="T8" fmla="*/ 43 w 63"/>
              <a:gd name="T9" fmla="*/ 5 h 75"/>
              <a:gd name="T10" fmla="*/ 43 w 63"/>
              <a:gd name="T11" fmla="*/ 0 h 75"/>
              <a:gd name="T12" fmla="*/ 40 w 63"/>
              <a:gd name="T13" fmla="*/ 0 h 75"/>
              <a:gd name="T14" fmla="*/ 27 w 63"/>
              <a:gd name="T15" fmla="*/ 10 h 75"/>
              <a:gd name="T16" fmla="*/ 30 w 63"/>
              <a:gd name="T17" fmla="*/ 18 h 75"/>
              <a:gd name="T18" fmla="*/ 13 w 63"/>
              <a:gd name="T19" fmla="*/ 19 h 75"/>
              <a:gd name="T20" fmla="*/ 17 w 63"/>
              <a:gd name="T21" fmla="*/ 27 h 75"/>
              <a:gd name="T22" fmla="*/ 13 w 63"/>
              <a:gd name="T23" fmla="*/ 34 h 75"/>
              <a:gd name="T24" fmla="*/ 19 w 63"/>
              <a:gd name="T25" fmla="*/ 38 h 75"/>
              <a:gd name="T26" fmla="*/ 23 w 63"/>
              <a:gd name="T27" fmla="*/ 42 h 75"/>
              <a:gd name="T28" fmla="*/ 19 w 63"/>
              <a:gd name="T29" fmla="*/ 52 h 75"/>
              <a:gd name="T30" fmla="*/ 21 w 63"/>
              <a:gd name="T31" fmla="*/ 56 h 75"/>
              <a:gd name="T32" fmla="*/ 7 w 63"/>
              <a:gd name="T33" fmla="*/ 62 h 75"/>
              <a:gd name="T34" fmla="*/ 21 w 63"/>
              <a:gd name="T35" fmla="*/ 74 h 75"/>
              <a:gd name="T36" fmla="*/ 41 w 63"/>
              <a:gd name="T37" fmla="*/ 65 h 75"/>
              <a:gd name="T38" fmla="*/ 56 w 63"/>
              <a:gd name="T39" fmla="*/ 61 h 75"/>
              <a:gd name="T40" fmla="*/ 63 w 63"/>
              <a:gd name="T41" fmla="*/ 39 h 75"/>
              <a:gd name="T42" fmla="*/ 60 w 63"/>
              <a:gd name="T43" fmla="*/ 2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" h="75">
                <a:moveTo>
                  <a:pt x="60" y="24"/>
                </a:moveTo>
                <a:cubicBezTo>
                  <a:pt x="61" y="23"/>
                  <a:pt x="61" y="23"/>
                  <a:pt x="61" y="22"/>
                </a:cubicBezTo>
                <a:cubicBezTo>
                  <a:pt x="57" y="23"/>
                  <a:pt x="54" y="24"/>
                  <a:pt x="51" y="24"/>
                </a:cubicBezTo>
                <a:cubicBezTo>
                  <a:pt x="46" y="23"/>
                  <a:pt x="34" y="16"/>
                  <a:pt x="36" y="13"/>
                </a:cubicBezTo>
                <a:cubicBezTo>
                  <a:pt x="38" y="11"/>
                  <a:pt x="43" y="13"/>
                  <a:pt x="43" y="5"/>
                </a:cubicBezTo>
                <a:cubicBezTo>
                  <a:pt x="43" y="3"/>
                  <a:pt x="43" y="2"/>
                  <a:pt x="43" y="0"/>
                </a:cubicBezTo>
                <a:cubicBezTo>
                  <a:pt x="42" y="0"/>
                  <a:pt x="41" y="0"/>
                  <a:pt x="40" y="0"/>
                </a:cubicBezTo>
                <a:cubicBezTo>
                  <a:pt x="34" y="1"/>
                  <a:pt x="28" y="8"/>
                  <a:pt x="27" y="10"/>
                </a:cubicBezTo>
                <a:cubicBezTo>
                  <a:pt x="26" y="12"/>
                  <a:pt x="32" y="17"/>
                  <a:pt x="30" y="18"/>
                </a:cubicBezTo>
                <a:cubicBezTo>
                  <a:pt x="29" y="20"/>
                  <a:pt x="20" y="18"/>
                  <a:pt x="13" y="19"/>
                </a:cubicBezTo>
                <a:cubicBezTo>
                  <a:pt x="6" y="21"/>
                  <a:pt x="14" y="22"/>
                  <a:pt x="17" y="27"/>
                </a:cubicBezTo>
                <a:cubicBezTo>
                  <a:pt x="21" y="31"/>
                  <a:pt x="19" y="30"/>
                  <a:pt x="13" y="34"/>
                </a:cubicBezTo>
                <a:cubicBezTo>
                  <a:pt x="8" y="39"/>
                  <a:pt x="13" y="37"/>
                  <a:pt x="19" y="38"/>
                </a:cubicBezTo>
                <a:cubicBezTo>
                  <a:pt x="26" y="39"/>
                  <a:pt x="26" y="40"/>
                  <a:pt x="23" y="42"/>
                </a:cubicBezTo>
                <a:cubicBezTo>
                  <a:pt x="19" y="45"/>
                  <a:pt x="15" y="52"/>
                  <a:pt x="19" y="52"/>
                </a:cubicBezTo>
                <a:cubicBezTo>
                  <a:pt x="23" y="52"/>
                  <a:pt x="24" y="54"/>
                  <a:pt x="21" y="56"/>
                </a:cubicBezTo>
                <a:cubicBezTo>
                  <a:pt x="17" y="57"/>
                  <a:pt x="14" y="58"/>
                  <a:pt x="7" y="62"/>
                </a:cubicBezTo>
                <a:cubicBezTo>
                  <a:pt x="0" y="66"/>
                  <a:pt x="15" y="75"/>
                  <a:pt x="21" y="74"/>
                </a:cubicBezTo>
                <a:cubicBezTo>
                  <a:pt x="27" y="74"/>
                  <a:pt x="38" y="67"/>
                  <a:pt x="41" y="65"/>
                </a:cubicBezTo>
                <a:cubicBezTo>
                  <a:pt x="44" y="62"/>
                  <a:pt x="53" y="61"/>
                  <a:pt x="56" y="61"/>
                </a:cubicBezTo>
                <a:cubicBezTo>
                  <a:pt x="59" y="60"/>
                  <a:pt x="63" y="44"/>
                  <a:pt x="63" y="39"/>
                </a:cubicBezTo>
                <a:cubicBezTo>
                  <a:pt x="63" y="35"/>
                  <a:pt x="59" y="27"/>
                  <a:pt x="60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33"/>
          <p:cNvSpPr>
            <a:spLocks/>
          </p:cNvSpPr>
          <p:nvPr userDrawn="1"/>
        </p:nvSpPr>
        <p:spPr bwMode="auto">
          <a:xfrm>
            <a:off x="2542521" y="2556158"/>
            <a:ext cx="74046" cy="93530"/>
          </a:xfrm>
          <a:custGeom>
            <a:avLst/>
            <a:gdLst>
              <a:gd name="T0" fmla="*/ 12 w 16"/>
              <a:gd name="T1" fmla="*/ 3 h 21"/>
              <a:gd name="T2" fmla="*/ 0 w 16"/>
              <a:gd name="T3" fmla="*/ 12 h 21"/>
              <a:gd name="T4" fmla="*/ 4 w 16"/>
              <a:gd name="T5" fmla="*/ 18 h 21"/>
              <a:gd name="T6" fmla="*/ 12 w 16"/>
              <a:gd name="T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12" y="3"/>
                </a:moveTo>
                <a:cubicBezTo>
                  <a:pt x="9" y="5"/>
                  <a:pt x="1" y="9"/>
                  <a:pt x="0" y="12"/>
                </a:cubicBezTo>
                <a:cubicBezTo>
                  <a:pt x="0" y="15"/>
                  <a:pt x="1" y="21"/>
                  <a:pt x="4" y="18"/>
                </a:cubicBezTo>
                <a:cubicBezTo>
                  <a:pt x="8" y="15"/>
                  <a:pt x="16" y="0"/>
                  <a:pt x="12" y="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134"/>
          <p:cNvSpPr>
            <a:spLocks/>
          </p:cNvSpPr>
          <p:nvPr userDrawn="1"/>
        </p:nvSpPr>
        <p:spPr bwMode="auto">
          <a:xfrm>
            <a:off x="3431055" y="3927929"/>
            <a:ext cx="70147" cy="128605"/>
          </a:xfrm>
          <a:custGeom>
            <a:avLst/>
            <a:gdLst>
              <a:gd name="T0" fmla="*/ 12 w 16"/>
              <a:gd name="T1" fmla="*/ 2 h 29"/>
              <a:gd name="T2" fmla="*/ 2 w 16"/>
              <a:gd name="T3" fmla="*/ 11 h 29"/>
              <a:gd name="T4" fmla="*/ 7 w 16"/>
              <a:gd name="T5" fmla="*/ 29 h 29"/>
              <a:gd name="T6" fmla="*/ 14 w 16"/>
              <a:gd name="T7" fmla="*/ 16 h 29"/>
              <a:gd name="T8" fmla="*/ 12 w 16"/>
              <a:gd name="T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9">
                <a:moveTo>
                  <a:pt x="12" y="2"/>
                </a:moveTo>
                <a:cubicBezTo>
                  <a:pt x="10" y="3"/>
                  <a:pt x="4" y="7"/>
                  <a:pt x="2" y="11"/>
                </a:cubicBezTo>
                <a:cubicBezTo>
                  <a:pt x="0" y="15"/>
                  <a:pt x="5" y="29"/>
                  <a:pt x="7" y="29"/>
                </a:cubicBezTo>
                <a:cubicBezTo>
                  <a:pt x="10" y="29"/>
                  <a:pt x="14" y="22"/>
                  <a:pt x="14" y="16"/>
                </a:cubicBezTo>
                <a:cubicBezTo>
                  <a:pt x="14" y="11"/>
                  <a:pt x="16" y="0"/>
                  <a:pt x="12" y="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35"/>
          <p:cNvSpPr>
            <a:spLocks/>
          </p:cNvSpPr>
          <p:nvPr userDrawn="1"/>
        </p:nvSpPr>
        <p:spPr bwMode="auto">
          <a:xfrm>
            <a:off x="3423261" y="4048738"/>
            <a:ext cx="97428" cy="190958"/>
          </a:xfrm>
          <a:custGeom>
            <a:avLst/>
            <a:gdLst>
              <a:gd name="T0" fmla="*/ 12 w 22"/>
              <a:gd name="T1" fmla="*/ 7 h 44"/>
              <a:gd name="T2" fmla="*/ 3 w 22"/>
              <a:gd name="T3" fmla="*/ 22 h 44"/>
              <a:gd name="T4" fmla="*/ 4 w 22"/>
              <a:gd name="T5" fmla="*/ 41 h 44"/>
              <a:gd name="T6" fmla="*/ 17 w 22"/>
              <a:gd name="T7" fmla="*/ 32 h 44"/>
              <a:gd name="T8" fmla="*/ 12 w 22"/>
              <a:gd name="T9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4">
                <a:moveTo>
                  <a:pt x="12" y="7"/>
                </a:moveTo>
                <a:cubicBezTo>
                  <a:pt x="8" y="9"/>
                  <a:pt x="2" y="19"/>
                  <a:pt x="3" y="22"/>
                </a:cubicBezTo>
                <a:cubicBezTo>
                  <a:pt x="3" y="25"/>
                  <a:pt x="0" y="39"/>
                  <a:pt x="4" y="41"/>
                </a:cubicBezTo>
                <a:cubicBezTo>
                  <a:pt x="8" y="44"/>
                  <a:pt x="17" y="37"/>
                  <a:pt x="17" y="32"/>
                </a:cubicBezTo>
                <a:cubicBezTo>
                  <a:pt x="18" y="28"/>
                  <a:pt x="22" y="0"/>
                  <a:pt x="12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136"/>
          <p:cNvSpPr>
            <a:spLocks/>
          </p:cNvSpPr>
          <p:nvPr userDrawn="1"/>
        </p:nvSpPr>
        <p:spPr bwMode="auto">
          <a:xfrm>
            <a:off x="3653190" y="4294255"/>
            <a:ext cx="171471" cy="105222"/>
          </a:xfrm>
          <a:custGeom>
            <a:avLst/>
            <a:gdLst>
              <a:gd name="T0" fmla="*/ 32 w 39"/>
              <a:gd name="T1" fmla="*/ 22 h 24"/>
              <a:gd name="T2" fmla="*/ 16 w 39"/>
              <a:gd name="T3" fmla="*/ 13 h 24"/>
              <a:gd name="T4" fmla="*/ 1 w 39"/>
              <a:gd name="T5" fmla="*/ 4 h 24"/>
              <a:gd name="T6" fmla="*/ 10 w 39"/>
              <a:gd name="T7" fmla="*/ 2 h 24"/>
              <a:gd name="T8" fmla="*/ 26 w 39"/>
              <a:gd name="T9" fmla="*/ 4 h 24"/>
              <a:gd name="T10" fmla="*/ 38 w 39"/>
              <a:gd name="T11" fmla="*/ 3 h 24"/>
              <a:gd name="T12" fmla="*/ 36 w 39"/>
              <a:gd name="T13" fmla="*/ 12 h 24"/>
              <a:gd name="T14" fmla="*/ 32 w 39"/>
              <a:gd name="T1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4">
                <a:moveTo>
                  <a:pt x="32" y="22"/>
                </a:moveTo>
                <a:cubicBezTo>
                  <a:pt x="25" y="19"/>
                  <a:pt x="20" y="14"/>
                  <a:pt x="16" y="13"/>
                </a:cubicBezTo>
                <a:cubicBezTo>
                  <a:pt x="13" y="11"/>
                  <a:pt x="0" y="6"/>
                  <a:pt x="1" y="4"/>
                </a:cubicBezTo>
                <a:cubicBezTo>
                  <a:pt x="3" y="3"/>
                  <a:pt x="6" y="0"/>
                  <a:pt x="10" y="2"/>
                </a:cubicBezTo>
                <a:cubicBezTo>
                  <a:pt x="15" y="4"/>
                  <a:pt x="22" y="6"/>
                  <a:pt x="26" y="4"/>
                </a:cubicBezTo>
                <a:cubicBezTo>
                  <a:pt x="30" y="2"/>
                  <a:pt x="39" y="0"/>
                  <a:pt x="38" y="3"/>
                </a:cubicBezTo>
                <a:cubicBezTo>
                  <a:pt x="37" y="5"/>
                  <a:pt x="36" y="9"/>
                  <a:pt x="36" y="12"/>
                </a:cubicBezTo>
                <a:cubicBezTo>
                  <a:pt x="37" y="16"/>
                  <a:pt x="39" y="24"/>
                  <a:pt x="32" y="2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37"/>
          <p:cNvSpPr>
            <a:spLocks/>
          </p:cNvSpPr>
          <p:nvPr userDrawn="1"/>
        </p:nvSpPr>
        <p:spPr bwMode="auto">
          <a:xfrm>
            <a:off x="4272824" y="4461828"/>
            <a:ext cx="194854" cy="35075"/>
          </a:xfrm>
          <a:custGeom>
            <a:avLst/>
            <a:gdLst>
              <a:gd name="T0" fmla="*/ 36 w 44"/>
              <a:gd name="T1" fmla="*/ 8 h 8"/>
              <a:gd name="T2" fmla="*/ 16 w 44"/>
              <a:gd name="T3" fmla="*/ 6 h 8"/>
              <a:gd name="T4" fmla="*/ 2 w 44"/>
              <a:gd name="T5" fmla="*/ 3 h 8"/>
              <a:gd name="T6" fmla="*/ 16 w 44"/>
              <a:gd name="T7" fmla="*/ 1 h 8"/>
              <a:gd name="T8" fmla="*/ 36 w 44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8">
                <a:moveTo>
                  <a:pt x="36" y="8"/>
                </a:moveTo>
                <a:cubicBezTo>
                  <a:pt x="27" y="8"/>
                  <a:pt x="20" y="8"/>
                  <a:pt x="16" y="6"/>
                </a:cubicBezTo>
                <a:cubicBezTo>
                  <a:pt x="11" y="5"/>
                  <a:pt x="0" y="4"/>
                  <a:pt x="2" y="3"/>
                </a:cubicBezTo>
                <a:cubicBezTo>
                  <a:pt x="3" y="1"/>
                  <a:pt x="10" y="0"/>
                  <a:pt x="16" y="1"/>
                </a:cubicBezTo>
                <a:cubicBezTo>
                  <a:pt x="21" y="1"/>
                  <a:pt x="44" y="7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67"/>
          <p:cNvSpPr>
            <a:spLocks/>
          </p:cNvSpPr>
          <p:nvPr userDrawn="1"/>
        </p:nvSpPr>
        <p:spPr bwMode="auto">
          <a:xfrm>
            <a:off x="4155912" y="860928"/>
            <a:ext cx="81840" cy="81840"/>
          </a:xfrm>
          <a:custGeom>
            <a:avLst/>
            <a:gdLst>
              <a:gd name="T0" fmla="*/ 18 w 19"/>
              <a:gd name="T1" fmla="*/ 8 h 18"/>
              <a:gd name="T2" fmla="*/ 16 w 19"/>
              <a:gd name="T3" fmla="*/ 1 h 18"/>
              <a:gd name="T4" fmla="*/ 3 w 19"/>
              <a:gd name="T5" fmla="*/ 10 h 18"/>
              <a:gd name="T6" fmla="*/ 3 w 19"/>
              <a:gd name="T7" fmla="*/ 18 h 18"/>
              <a:gd name="T8" fmla="*/ 18 w 19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8" y="8"/>
                </a:moveTo>
                <a:cubicBezTo>
                  <a:pt x="18" y="4"/>
                  <a:pt x="19" y="0"/>
                  <a:pt x="16" y="1"/>
                </a:cubicBezTo>
                <a:cubicBezTo>
                  <a:pt x="13" y="3"/>
                  <a:pt x="3" y="8"/>
                  <a:pt x="3" y="10"/>
                </a:cubicBezTo>
                <a:cubicBezTo>
                  <a:pt x="2" y="13"/>
                  <a:pt x="0" y="18"/>
                  <a:pt x="3" y="18"/>
                </a:cubicBezTo>
                <a:cubicBezTo>
                  <a:pt x="7" y="17"/>
                  <a:pt x="18" y="12"/>
                  <a:pt x="18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68"/>
          <p:cNvSpPr>
            <a:spLocks/>
          </p:cNvSpPr>
          <p:nvPr userDrawn="1"/>
        </p:nvSpPr>
        <p:spPr bwMode="auto">
          <a:xfrm>
            <a:off x="3863632" y="1106445"/>
            <a:ext cx="74046" cy="105222"/>
          </a:xfrm>
          <a:custGeom>
            <a:avLst/>
            <a:gdLst>
              <a:gd name="T0" fmla="*/ 16 w 17"/>
              <a:gd name="T1" fmla="*/ 7 h 24"/>
              <a:gd name="T2" fmla="*/ 11 w 17"/>
              <a:gd name="T3" fmla="*/ 1 h 24"/>
              <a:gd name="T4" fmla="*/ 8 w 17"/>
              <a:gd name="T5" fmla="*/ 12 h 24"/>
              <a:gd name="T6" fmla="*/ 4 w 17"/>
              <a:gd name="T7" fmla="*/ 20 h 24"/>
              <a:gd name="T8" fmla="*/ 16 w 17"/>
              <a:gd name="T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4">
                <a:moveTo>
                  <a:pt x="16" y="7"/>
                </a:moveTo>
                <a:cubicBezTo>
                  <a:pt x="14" y="5"/>
                  <a:pt x="14" y="0"/>
                  <a:pt x="11" y="1"/>
                </a:cubicBezTo>
                <a:cubicBezTo>
                  <a:pt x="8" y="3"/>
                  <a:pt x="10" y="10"/>
                  <a:pt x="8" y="12"/>
                </a:cubicBezTo>
                <a:cubicBezTo>
                  <a:pt x="6" y="15"/>
                  <a:pt x="0" y="24"/>
                  <a:pt x="4" y="20"/>
                </a:cubicBezTo>
                <a:cubicBezTo>
                  <a:pt x="7" y="16"/>
                  <a:pt x="17" y="10"/>
                  <a:pt x="16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169"/>
          <p:cNvSpPr>
            <a:spLocks/>
          </p:cNvSpPr>
          <p:nvPr userDrawn="1"/>
        </p:nvSpPr>
        <p:spPr bwMode="auto">
          <a:xfrm>
            <a:off x="4767754" y="4446240"/>
            <a:ext cx="124707" cy="74046"/>
          </a:xfrm>
          <a:custGeom>
            <a:avLst/>
            <a:gdLst>
              <a:gd name="T0" fmla="*/ 22 w 28"/>
              <a:gd name="T1" fmla="*/ 13 h 16"/>
              <a:gd name="T2" fmla="*/ 1 w 28"/>
              <a:gd name="T3" fmla="*/ 13 h 16"/>
              <a:gd name="T4" fmla="*/ 9 w 28"/>
              <a:gd name="T5" fmla="*/ 7 h 16"/>
              <a:gd name="T6" fmla="*/ 27 w 28"/>
              <a:gd name="T7" fmla="*/ 1 h 16"/>
              <a:gd name="T8" fmla="*/ 22 w 28"/>
              <a:gd name="T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6">
                <a:moveTo>
                  <a:pt x="22" y="13"/>
                </a:moveTo>
                <a:cubicBezTo>
                  <a:pt x="18" y="14"/>
                  <a:pt x="0" y="16"/>
                  <a:pt x="1" y="13"/>
                </a:cubicBezTo>
                <a:cubicBezTo>
                  <a:pt x="2" y="9"/>
                  <a:pt x="2" y="8"/>
                  <a:pt x="9" y="7"/>
                </a:cubicBezTo>
                <a:cubicBezTo>
                  <a:pt x="16" y="6"/>
                  <a:pt x="28" y="0"/>
                  <a:pt x="27" y="1"/>
                </a:cubicBezTo>
                <a:cubicBezTo>
                  <a:pt x="25" y="2"/>
                  <a:pt x="24" y="13"/>
                  <a:pt x="22" y="1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171"/>
          <p:cNvSpPr>
            <a:spLocks/>
          </p:cNvSpPr>
          <p:nvPr userDrawn="1"/>
        </p:nvSpPr>
        <p:spPr bwMode="auto">
          <a:xfrm>
            <a:off x="4958710" y="4368298"/>
            <a:ext cx="393606" cy="311766"/>
          </a:xfrm>
          <a:custGeom>
            <a:avLst/>
            <a:gdLst>
              <a:gd name="T0" fmla="*/ 21 w 90"/>
              <a:gd name="T1" fmla="*/ 69 h 71"/>
              <a:gd name="T2" fmla="*/ 71 w 90"/>
              <a:gd name="T3" fmla="*/ 31 h 71"/>
              <a:gd name="T4" fmla="*/ 90 w 90"/>
              <a:gd name="T5" fmla="*/ 0 h 71"/>
              <a:gd name="T6" fmla="*/ 16 w 90"/>
              <a:gd name="T7" fmla="*/ 2 h 71"/>
              <a:gd name="T8" fmla="*/ 5 w 90"/>
              <a:gd name="T9" fmla="*/ 9 h 71"/>
              <a:gd name="T10" fmla="*/ 4 w 90"/>
              <a:gd name="T11" fmla="*/ 13 h 71"/>
              <a:gd name="T12" fmla="*/ 4 w 90"/>
              <a:gd name="T13" fmla="*/ 32 h 71"/>
              <a:gd name="T14" fmla="*/ 2 w 90"/>
              <a:gd name="T15" fmla="*/ 35 h 71"/>
              <a:gd name="T16" fmla="*/ 12 w 90"/>
              <a:gd name="T17" fmla="*/ 38 h 71"/>
              <a:gd name="T18" fmla="*/ 1 w 90"/>
              <a:gd name="T19" fmla="*/ 63 h 71"/>
              <a:gd name="T20" fmla="*/ 0 w 90"/>
              <a:gd name="T21" fmla="*/ 71 h 71"/>
              <a:gd name="T22" fmla="*/ 21 w 90"/>
              <a:gd name="T23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71">
                <a:moveTo>
                  <a:pt x="21" y="69"/>
                </a:moveTo>
                <a:cubicBezTo>
                  <a:pt x="25" y="65"/>
                  <a:pt x="71" y="35"/>
                  <a:pt x="71" y="31"/>
                </a:cubicBezTo>
                <a:cubicBezTo>
                  <a:pt x="71" y="27"/>
                  <a:pt x="79" y="9"/>
                  <a:pt x="90" y="0"/>
                </a:cubicBezTo>
                <a:cubicBezTo>
                  <a:pt x="65" y="0"/>
                  <a:pt x="16" y="2"/>
                  <a:pt x="16" y="2"/>
                </a:cubicBezTo>
                <a:cubicBezTo>
                  <a:pt x="16" y="2"/>
                  <a:pt x="10" y="6"/>
                  <a:pt x="5" y="9"/>
                </a:cubicBezTo>
                <a:cubicBezTo>
                  <a:pt x="4" y="10"/>
                  <a:pt x="4" y="12"/>
                  <a:pt x="4" y="13"/>
                </a:cubicBezTo>
                <a:cubicBezTo>
                  <a:pt x="4" y="16"/>
                  <a:pt x="4" y="28"/>
                  <a:pt x="4" y="32"/>
                </a:cubicBezTo>
                <a:cubicBezTo>
                  <a:pt x="4" y="34"/>
                  <a:pt x="3" y="35"/>
                  <a:pt x="2" y="35"/>
                </a:cubicBezTo>
                <a:cubicBezTo>
                  <a:pt x="6" y="36"/>
                  <a:pt x="11" y="37"/>
                  <a:pt x="12" y="38"/>
                </a:cubicBezTo>
                <a:cubicBezTo>
                  <a:pt x="15" y="41"/>
                  <a:pt x="1" y="55"/>
                  <a:pt x="1" y="63"/>
                </a:cubicBezTo>
                <a:cubicBezTo>
                  <a:pt x="0" y="64"/>
                  <a:pt x="0" y="67"/>
                  <a:pt x="0" y="71"/>
                </a:cubicBezTo>
                <a:cubicBezTo>
                  <a:pt x="8" y="71"/>
                  <a:pt x="18" y="71"/>
                  <a:pt x="21" y="6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172"/>
          <p:cNvSpPr>
            <a:spLocks/>
          </p:cNvSpPr>
          <p:nvPr userDrawn="1"/>
        </p:nvSpPr>
        <p:spPr bwMode="auto">
          <a:xfrm>
            <a:off x="4397531" y="3994179"/>
            <a:ext cx="1114565" cy="432577"/>
          </a:xfrm>
          <a:custGeom>
            <a:avLst/>
            <a:gdLst>
              <a:gd name="T0" fmla="*/ 231 w 253"/>
              <a:gd name="T1" fmla="*/ 87 h 98"/>
              <a:gd name="T2" fmla="*/ 245 w 253"/>
              <a:gd name="T3" fmla="*/ 91 h 98"/>
              <a:gd name="T4" fmla="*/ 253 w 253"/>
              <a:gd name="T5" fmla="*/ 94 h 98"/>
              <a:gd name="T6" fmla="*/ 245 w 253"/>
              <a:gd name="T7" fmla="*/ 83 h 98"/>
              <a:gd name="T8" fmla="*/ 236 w 253"/>
              <a:gd name="T9" fmla="*/ 50 h 98"/>
              <a:gd name="T10" fmla="*/ 237 w 253"/>
              <a:gd name="T11" fmla="*/ 37 h 98"/>
              <a:gd name="T12" fmla="*/ 228 w 253"/>
              <a:gd name="T13" fmla="*/ 25 h 98"/>
              <a:gd name="T14" fmla="*/ 214 w 253"/>
              <a:gd name="T15" fmla="*/ 13 h 98"/>
              <a:gd name="T16" fmla="*/ 203 w 253"/>
              <a:gd name="T17" fmla="*/ 8 h 98"/>
              <a:gd name="T18" fmla="*/ 187 w 253"/>
              <a:gd name="T19" fmla="*/ 18 h 98"/>
              <a:gd name="T20" fmla="*/ 176 w 253"/>
              <a:gd name="T21" fmla="*/ 18 h 98"/>
              <a:gd name="T22" fmla="*/ 161 w 253"/>
              <a:gd name="T23" fmla="*/ 20 h 98"/>
              <a:gd name="T24" fmla="*/ 137 w 253"/>
              <a:gd name="T25" fmla="*/ 12 h 98"/>
              <a:gd name="T26" fmla="*/ 125 w 253"/>
              <a:gd name="T27" fmla="*/ 5 h 98"/>
              <a:gd name="T28" fmla="*/ 100 w 253"/>
              <a:gd name="T29" fmla="*/ 1 h 98"/>
              <a:gd name="T30" fmla="*/ 75 w 253"/>
              <a:gd name="T31" fmla="*/ 10 h 98"/>
              <a:gd name="T32" fmla="*/ 47 w 253"/>
              <a:gd name="T33" fmla="*/ 14 h 98"/>
              <a:gd name="T34" fmla="*/ 48 w 253"/>
              <a:gd name="T35" fmla="*/ 21 h 98"/>
              <a:gd name="T36" fmla="*/ 43 w 253"/>
              <a:gd name="T37" fmla="*/ 24 h 98"/>
              <a:gd name="T38" fmla="*/ 40 w 253"/>
              <a:gd name="T39" fmla="*/ 27 h 98"/>
              <a:gd name="T40" fmla="*/ 19 w 253"/>
              <a:gd name="T41" fmla="*/ 28 h 98"/>
              <a:gd name="T42" fmla="*/ 11 w 253"/>
              <a:gd name="T43" fmla="*/ 37 h 98"/>
              <a:gd name="T44" fmla="*/ 14 w 253"/>
              <a:gd name="T45" fmla="*/ 48 h 98"/>
              <a:gd name="T46" fmla="*/ 13 w 253"/>
              <a:gd name="T47" fmla="*/ 57 h 98"/>
              <a:gd name="T48" fmla="*/ 3 w 253"/>
              <a:gd name="T49" fmla="*/ 58 h 98"/>
              <a:gd name="T50" fmla="*/ 8 w 253"/>
              <a:gd name="T51" fmla="*/ 63 h 98"/>
              <a:gd name="T52" fmla="*/ 17 w 253"/>
              <a:gd name="T53" fmla="*/ 64 h 98"/>
              <a:gd name="T54" fmla="*/ 18 w 253"/>
              <a:gd name="T55" fmla="*/ 69 h 98"/>
              <a:gd name="T56" fmla="*/ 20 w 253"/>
              <a:gd name="T57" fmla="*/ 76 h 98"/>
              <a:gd name="T58" fmla="*/ 26 w 253"/>
              <a:gd name="T59" fmla="*/ 82 h 98"/>
              <a:gd name="T60" fmla="*/ 36 w 253"/>
              <a:gd name="T61" fmla="*/ 86 h 98"/>
              <a:gd name="T62" fmla="*/ 46 w 253"/>
              <a:gd name="T63" fmla="*/ 91 h 98"/>
              <a:gd name="T64" fmla="*/ 59 w 253"/>
              <a:gd name="T65" fmla="*/ 96 h 98"/>
              <a:gd name="T66" fmla="*/ 64 w 253"/>
              <a:gd name="T67" fmla="*/ 88 h 98"/>
              <a:gd name="T68" fmla="*/ 83 w 253"/>
              <a:gd name="T69" fmla="*/ 94 h 98"/>
              <a:gd name="T70" fmla="*/ 104 w 253"/>
              <a:gd name="T71" fmla="*/ 96 h 98"/>
              <a:gd name="T72" fmla="*/ 115 w 253"/>
              <a:gd name="T73" fmla="*/ 86 h 98"/>
              <a:gd name="T74" fmla="*/ 122 w 253"/>
              <a:gd name="T75" fmla="*/ 85 h 98"/>
              <a:gd name="T76" fmla="*/ 127 w 253"/>
              <a:gd name="T77" fmla="*/ 88 h 98"/>
              <a:gd name="T78" fmla="*/ 132 w 253"/>
              <a:gd name="T79" fmla="*/ 87 h 98"/>
              <a:gd name="T80" fmla="*/ 132 w 253"/>
              <a:gd name="T81" fmla="*/ 94 h 98"/>
              <a:gd name="T82" fmla="*/ 143 w 253"/>
              <a:gd name="T83" fmla="*/ 87 h 98"/>
              <a:gd name="T84" fmla="*/ 231 w 253"/>
              <a:gd name="T85" fmla="*/ 8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3" h="98">
                <a:moveTo>
                  <a:pt x="231" y="87"/>
                </a:moveTo>
                <a:cubicBezTo>
                  <a:pt x="235" y="90"/>
                  <a:pt x="241" y="91"/>
                  <a:pt x="245" y="91"/>
                </a:cubicBezTo>
                <a:cubicBezTo>
                  <a:pt x="246" y="92"/>
                  <a:pt x="249" y="93"/>
                  <a:pt x="253" y="94"/>
                </a:cubicBezTo>
                <a:cubicBezTo>
                  <a:pt x="250" y="91"/>
                  <a:pt x="247" y="87"/>
                  <a:pt x="245" y="83"/>
                </a:cubicBezTo>
                <a:cubicBezTo>
                  <a:pt x="241" y="75"/>
                  <a:pt x="236" y="56"/>
                  <a:pt x="236" y="50"/>
                </a:cubicBezTo>
                <a:cubicBezTo>
                  <a:pt x="236" y="48"/>
                  <a:pt x="237" y="42"/>
                  <a:pt x="237" y="37"/>
                </a:cubicBezTo>
                <a:cubicBezTo>
                  <a:pt x="233" y="32"/>
                  <a:pt x="228" y="28"/>
                  <a:pt x="228" y="25"/>
                </a:cubicBezTo>
                <a:cubicBezTo>
                  <a:pt x="228" y="21"/>
                  <a:pt x="222" y="16"/>
                  <a:pt x="214" y="13"/>
                </a:cubicBezTo>
                <a:cubicBezTo>
                  <a:pt x="211" y="12"/>
                  <a:pt x="207" y="10"/>
                  <a:pt x="203" y="8"/>
                </a:cubicBezTo>
                <a:cubicBezTo>
                  <a:pt x="200" y="12"/>
                  <a:pt x="193" y="16"/>
                  <a:pt x="187" y="18"/>
                </a:cubicBezTo>
                <a:cubicBezTo>
                  <a:pt x="180" y="20"/>
                  <a:pt x="180" y="17"/>
                  <a:pt x="176" y="18"/>
                </a:cubicBezTo>
                <a:cubicBezTo>
                  <a:pt x="172" y="19"/>
                  <a:pt x="168" y="20"/>
                  <a:pt x="161" y="20"/>
                </a:cubicBezTo>
                <a:cubicBezTo>
                  <a:pt x="154" y="19"/>
                  <a:pt x="142" y="14"/>
                  <a:pt x="137" y="12"/>
                </a:cubicBezTo>
                <a:cubicBezTo>
                  <a:pt x="133" y="10"/>
                  <a:pt x="133" y="6"/>
                  <a:pt x="125" y="5"/>
                </a:cubicBezTo>
                <a:cubicBezTo>
                  <a:pt x="118" y="5"/>
                  <a:pt x="113" y="1"/>
                  <a:pt x="100" y="1"/>
                </a:cubicBezTo>
                <a:cubicBezTo>
                  <a:pt x="86" y="0"/>
                  <a:pt x="84" y="3"/>
                  <a:pt x="75" y="10"/>
                </a:cubicBezTo>
                <a:cubicBezTo>
                  <a:pt x="66" y="17"/>
                  <a:pt x="53" y="14"/>
                  <a:pt x="47" y="14"/>
                </a:cubicBezTo>
                <a:cubicBezTo>
                  <a:pt x="41" y="14"/>
                  <a:pt x="46" y="18"/>
                  <a:pt x="48" y="21"/>
                </a:cubicBezTo>
                <a:cubicBezTo>
                  <a:pt x="50" y="24"/>
                  <a:pt x="47" y="22"/>
                  <a:pt x="43" y="24"/>
                </a:cubicBezTo>
                <a:cubicBezTo>
                  <a:pt x="39" y="25"/>
                  <a:pt x="43" y="25"/>
                  <a:pt x="40" y="27"/>
                </a:cubicBezTo>
                <a:cubicBezTo>
                  <a:pt x="38" y="29"/>
                  <a:pt x="24" y="28"/>
                  <a:pt x="19" y="28"/>
                </a:cubicBezTo>
                <a:cubicBezTo>
                  <a:pt x="15" y="29"/>
                  <a:pt x="13" y="33"/>
                  <a:pt x="11" y="37"/>
                </a:cubicBezTo>
                <a:cubicBezTo>
                  <a:pt x="9" y="40"/>
                  <a:pt x="11" y="44"/>
                  <a:pt x="14" y="48"/>
                </a:cubicBezTo>
                <a:cubicBezTo>
                  <a:pt x="16" y="52"/>
                  <a:pt x="16" y="56"/>
                  <a:pt x="13" y="57"/>
                </a:cubicBezTo>
                <a:cubicBezTo>
                  <a:pt x="10" y="59"/>
                  <a:pt x="6" y="58"/>
                  <a:pt x="3" y="58"/>
                </a:cubicBezTo>
                <a:cubicBezTo>
                  <a:pt x="0" y="58"/>
                  <a:pt x="3" y="61"/>
                  <a:pt x="8" y="63"/>
                </a:cubicBezTo>
                <a:cubicBezTo>
                  <a:pt x="12" y="66"/>
                  <a:pt x="14" y="64"/>
                  <a:pt x="17" y="64"/>
                </a:cubicBezTo>
                <a:cubicBezTo>
                  <a:pt x="20" y="64"/>
                  <a:pt x="19" y="67"/>
                  <a:pt x="18" y="69"/>
                </a:cubicBezTo>
                <a:cubicBezTo>
                  <a:pt x="17" y="72"/>
                  <a:pt x="17" y="74"/>
                  <a:pt x="20" y="76"/>
                </a:cubicBezTo>
                <a:cubicBezTo>
                  <a:pt x="22" y="78"/>
                  <a:pt x="22" y="81"/>
                  <a:pt x="26" y="82"/>
                </a:cubicBezTo>
                <a:cubicBezTo>
                  <a:pt x="30" y="83"/>
                  <a:pt x="32" y="84"/>
                  <a:pt x="36" y="86"/>
                </a:cubicBezTo>
                <a:cubicBezTo>
                  <a:pt x="40" y="88"/>
                  <a:pt x="42" y="88"/>
                  <a:pt x="46" y="91"/>
                </a:cubicBezTo>
                <a:cubicBezTo>
                  <a:pt x="50" y="94"/>
                  <a:pt x="55" y="96"/>
                  <a:pt x="59" y="96"/>
                </a:cubicBezTo>
                <a:cubicBezTo>
                  <a:pt x="63" y="96"/>
                  <a:pt x="64" y="89"/>
                  <a:pt x="64" y="88"/>
                </a:cubicBezTo>
                <a:cubicBezTo>
                  <a:pt x="64" y="86"/>
                  <a:pt x="78" y="90"/>
                  <a:pt x="83" y="94"/>
                </a:cubicBezTo>
                <a:cubicBezTo>
                  <a:pt x="89" y="98"/>
                  <a:pt x="97" y="96"/>
                  <a:pt x="104" y="96"/>
                </a:cubicBezTo>
                <a:cubicBezTo>
                  <a:pt x="110" y="95"/>
                  <a:pt x="113" y="88"/>
                  <a:pt x="115" y="86"/>
                </a:cubicBezTo>
                <a:cubicBezTo>
                  <a:pt x="116" y="84"/>
                  <a:pt x="119" y="86"/>
                  <a:pt x="122" y="85"/>
                </a:cubicBezTo>
                <a:cubicBezTo>
                  <a:pt x="125" y="85"/>
                  <a:pt x="124" y="87"/>
                  <a:pt x="127" y="88"/>
                </a:cubicBezTo>
                <a:cubicBezTo>
                  <a:pt x="131" y="90"/>
                  <a:pt x="131" y="87"/>
                  <a:pt x="132" y="87"/>
                </a:cubicBezTo>
                <a:cubicBezTo>
                  <a:pt x="133" y="87"/>
                  <a:pt x="132" y="91"/>
                  <a:pt x="132" y="94"/>
                </a:cubicBezTo>
                <a:cubicBezTo>
                  <a:pt x="137" y="91"/>
                  <a:pt x="143" y="87"/>
                  <a:pt x="143" y="87"/>
                </a:cubicBezTo>
                <a:cubicBezTo>
                  <a:pt x="143" y="87"/>
                  <a:pt x="227" y="83"/>
                  <a:pt x="231" y="8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180"/>
          <p:cNvSpPr>
            <a:spLocks/>
          </p:cNvSpPr>
          <p:nvPr userDrawn="1"/>
        </p:nvSpPr>
        <p:spPr bwMode="auto">
          <a:xfrm>
            <a:off x="3532379" y="2797777"/>
            <a:ext cx="120811" cy="113016"/>
          </a:xfrm>
          <a:custGeom>
            <a:avLst/>
            <a:gdLst>
              <a:gd name="T0" fmla="*/ 16 w 27"/>
              <a:gd name="T1" fmla="*/ 24 h 25"/>
              <a:gd name="T2" fmla="*/ 8 w 27"/>
              <a:gd name="T3" fmla="*/ 16 h 25"/>
              <a:gd name="T4" fmla="*/ 3 w 27"/>
              <a:gd name="T5" fmla="*/ 8 h 25"/>
              <a:gd name="T6" fmla="*/ 14 w 27"/>
              <a:gd name="T7" fmla="*/ 6 h 25"/>
              <a:gd name="T8" fmla="*/ 24 w 27"/>
              <a:gd name="T9" fmla="*/ 2 h 25"/>
              <a:gd name="T10" fmla="*/ 22 w 27"/>
              <a:gd name="T11" fmla="*/ 11 h 25"/>
              <a:gd name="T12" fmla="*/ 23 w 27"/>
              <a:gd name="T13" fmla="*/ 22 h 25"/>
              <a:gd name="T14" fmla="*/ 16 w 27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5">
                <a:moveTo>
                  <a:pt x="16" y="24"/>
                </a:moveTo>
                <a:cubicBezTo>
                  <a:pt x="12" y="23"/>
                  <a:pt x="13" y="18"/>
                  <a:pt x="8" y="16"/>
                </a:cubicBezTo>
                <a:cubicBezTo>
                  <a:pt x="3" y="13"/>
                  <a:pt x="0" y="8"/>
                  <a:pt x="3" y="8"/>
                </a:cubicBezTo>
                <a:cubicBezTo>
                  <a:pt x="6" y="9"/>
                  <a:pt x="11" y="9"/>
                  <a:pt x="14" y="6"/>
                </a:cubicBezTo>
                <a:cubicBezTo>
                  <a:pt x="16" y="4"/>
                  <a:pt x="25" y="0"/>
                  <a:pt x="24" y="2"/>
                </a:cubicBezTo>
                <a:cubicBezTo>
                  <a:pt x="22" y="4"/>
                  <a:pt x="21" y="8"/>
                  <a:pt x="22" y="11"/>
                </a:cubicBezTo>
                <a:cubicBezTo>
                  <a:pt x="22" y="15"/>
                  <a:pt x="27" y="22"/>
                  <a:pt x="23" y="22"/>
                </a:cubicBezTo>
                <a:cubicBezTo>
                  <a:pt x="20" y="23"/>
                  <a:pt x="20" y="25"/>
                  <a:pt x="16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181"/>
          <p:cNvSpPr>
            <a:spLocks/>
          </p:cNvSpPr>
          <p:nvPr userDrawn="1"/>
        </p:nvSpPr>
        <p:spPr bwMode="auto">
          <a:xfrm>
            <a:off x="3957162" y="2614613"/>
            <a:ext cx="77942" cy="113016"/>
          </a:xfrm>
          <a:custGeom>
            <a:avLst/>
            <a:gdLst>
              <a:gd name="T0" fmla="*/ 4 w 18"/>
              <a:gd name="T1" fmla="*/ 24 h 26"/>
              <a:gd name="T2" fmla="*/ 6 w 18"/>
              <a:gd name="T3" fmla="*/ 8 h 26"/>
              <a:gd name="T4" fmla="*/ 16 w 18"/>
              <a:gd name="T5" fmla="*/ 3 h 26"/>
              <a:gd name="T6" fmla="*/ 12 w 18"/>
              <a:gd name="T7" fmla="*/ 14 h 26"/>
              <a:gd name="T8" fmla="*/ 4 w 18"/>
              <a:gd name="T9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6">
                <a:moveTo>
                  <a:pt x="4" y="24"/>
                </a:moveTo>
                <a:cubicBezTo>
                  <a:pt x="0" y="20"/>
                  <a:pt x="1" y="11"/>
                  <a:pt x="6" y="8"/>
                </a:cubicBezTo>
                <a:cubicBezTo>
                  <a:pt x="11" y="4"/>
                  <a:pt x="18" y="0"/>
                  <a:pt x="16" y="3"/>
                </a:cubicBezTo>
                <a:cubicBezTo>
                  <a:pt x="14" y="6"/>
                  <a:pt x="14" y="12"/>
                  <a:pt x="12" y="14"/>
                </a:cubicBezTo>
                <a:cubicBezTo>
                  <a:pt x="11" y="16"/>
                  <a:pt x="5" y="26"/>
                  <a:pt x="4" y="2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182"/>
          <p:cNvSpPr>
            <a:spLocks/>
          </p:cNvSpPr>
          <p:nvPr userDrawn="1"/>
        </p:nvSpPr>
        <p:spPr bwMode="auto">
          <a:xfrm>
            <a:off x="4159810" y="2536672"/>
            <a:ext cx="77942" cy="62353"/>
          </a:xfrm>
          <a:custGeom>
            <a:avLst/>
            <a:gdLst>
              <a:gd name="T0" fmla="*/ 6 w 18"/>
              <a:gd name="T1" fmla="*/ 14 h 14"/>
              <a:gd name="T2" fmla="*/ 2 w 18"/>
              <a:gd name="T3" fmla="*/ 3 h 14"/>
              <a:gd name="T4" fmla="*/ 12 w 18"/>
              <a:gd name="T5" fmla="*/ 2 h 14"/>
              <a:gd name="T6" fmla="*/ 17 w 18"/>
              <a:gd name="T7" fmla="*/ 4 h 14"/>
              <a:gd name="T8" fmla="*/ 6 w 18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4">
                <a:moveTo>
                  <a:pt x="6" y="14"/>
                </a:moveTo>
                <a:cubicBezTo>
                  <a:pt x="2" y="14"/>
                  <a:pt x="0" y="5"/>
                  <a:pt x="2" y="3"/>
                </a:cubicBezTo>
                <a:cubicBezTo>
                  <a:pt x="4" y="2"/>
                  <a:pt x="9" y="3"/>
                  <a:pt x="12" y="2"/>
                </a:cubicBezTo>
                <a:cubicBezTo>
                  <a:pt x="16" y="0"/>
                  <a:pt x="18" y="3"/>
                  <a:pt x="17" y="4"/>
                </a:cubicBezTo>
                <a:cubicBezTo>
                  <a:pt x="15" y="6"/>
                  <a:pt x="12" y="12"/>
                  <a:pt x="6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187"/>
          <p:cNvSpPr>
            <a:spLocks/>
          </p:cNvSpPr>
          <p:nvPr userDrawn="1"/>
        </p:nvSpPr>
        <p:spPr bwMode="auto">
          <a:xfrm>
            <a:off x="3072524" y="3230351"/>
            <a:ext cx="245517" cy="175370"/>
          </a:xfrm>
          <a:custGeom>
            <a:avLst/>
            <a:gdLst>
              <a:gd name="T0" fmla="*/ 34 w 55"/>
              <a:gd name="T1" fmla="*/ 38 h 40"/>
              <a:gd name="T2" fmla="*/ 47 w 55"/>
              <a:gd name="T3" fmla="*/ 39 h 40"/>
              <a:gd name="T4" fmla="*/ 47 w 55"/>
              <a:gd name="T5" fmla="*/ 39 h 40"/>
              <a:gd name="T6" fmla="*/ 55 w 55"/>
              <a:gd name="T7" fmla="*/ 22 h 40"/>
              <a:gd name="T8" fmla="*/ 45 w 55"/>
              <a:gd name="T9" fmla="*/ 4 h 40"/>
              <a:gd name="T10" fmla="*/ 29 w 55"/>
              <a:gd name="T11" fmla="*/ 4 h 40"/>
              <a:gd name="T12" fmla="*/ 19 w 55"/>
              <a:gd name="T13" fmla="*/ 0 h 40"/>
              <a:gd name="T14" fmla="*/ 11 w 55"/>
              <a:gd name="T15" fmla="*/ 3 h 40"/>
              <a:gd name="T16" fmla="*/ 3 w 55"/>
              <a:gd name="T17" fmla="*/ 3 h 40"/>
              <a:gd name="T18" fmla="*/ 0 w 55"/>
              <a:gd name="T19" fmla="*/ 3 h 40"/>
              <a:gd name="T20" fmla="*/ 34 w 55"/>
              <a:gd name="T21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40">
                <a:moveTo>
                  <a:pt x="34" y="38"/>
                </a:moveTo>
                <a:cubicBezTo>
                  <a:pt x="38" y="40"/>
                  <a:pt x="43" y="40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39" y="36"/>
                  <a:pt x="55" y="30"/>
                  <a:pt x="55" y="22"/>
                </a:cubicBezTo>
                <a:cubicBezTo>
                  <a:pt x="55" y="14"/>
                  <a:pt x="49" y="8"/>
                  <a:pt x="45" y="4"/>
                </a:cubicBezTo>
                <a:cubicBezTo>
                  <a:pt x="41" y="0"/>
                  <a:pt x="33" y="3"/>
                  <a:pt x="29" y="4"/>
                </a:cubicBezTo>
                <a:cubicBezTo>
                  <a:pt x="26" y="4"/>
                  <a:pt x="23" y="3"/>
                  <a:pt x="19" y="0"/>
                </a:cubicBezTo>
                <a:cubicBezTo>
                  <a:pt x="16" y="2"/>
                  <a:pt x="13" y="3"/>
                  <a:pt x="11" y="3"/>
                </a:cubicBezTo>
                <a:cubicBezTo>
                  <a:pt x="9" y="4"/>
                  <a:pt x="7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9" y="15"/>
                  <a:pt x="27" y="34"/>
                  <a:pt x="34" y="38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188"/>
          <p:cNvSpPr>
            <a:spLocks/>
          </p:cNvSpPr>
          <p:nvPr userDrawn="1"/>
        </p:nvSpPr>
        <p:spPr bwMode="auto">
          <a:xfrm>
            <a:off x="3255688" y="3355058"/>
            <a:ext cx="54559" cy="58457"/>
          </a:xfrm>
          <a:custGeom>
            <a:avLst/>
            <a:gdLst>
              <a:gd name="T0" fmla="*/ 11 w 13"/>
              <a:gd name="T1" fmla="*/ 0 h 13"/>
              <a:gd name="T2" fmla="*/ 6 w 13"/>
              <a:gd name="T3" fmla="*/ 11 h 13"/>
              <a:gd name="T4" fmla="*/ 12 w 13"/>
              <a:gd name="T5" fmla="*/ 13 h 13"/>
              <a:gd name="T6" fmla="*/ 11 w 13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3">
                <a:moveTo>
                  <a:pt x="11" y="0"/>
                </a:moveTo>
                <a:cubicBezTo>
                  <a:pt x="7" y="5"/>
                  <a:pt x="0" y="9"/>
                  <a:pt x="6" y="11"/>
                </a:cubicBezTo>
                <a:cubicBezTo>
                  <a:pt x="8" y="12"/>
                  <a:pt x="10" y="13"/>
                  <a:pt x="12" y="13"/>
                </a:cubicBezTo>
                <a:cubicBezTo>
                  <a:pt x="13" y="8"/>
                  <a:pt x="12" y="4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189"/>
          <p:cNvSpPr>
            <a:spLocks/>
          </p:cNvSpPr>
          <p:nvPr userDrawn="1"/>
        </p:nvSpPr>
        <p:spPr bwMode="auto">
          <a:xfrm>
            <a:off x="3286864" y="2918585"/>
            <a:ext cx="498826" cy="674196"/>
          </a:xfrm>
          <a:custGeom>
            <a:avLst/>
            <a:gdLst>
              <a:gd name="T0" fmla="*/ 102 w 113"/>
              <a:gd name="T1" fmla="*/ 83 h 153"/>
              <a:gd name="T2" fmla="*/ 113 w 113"/>
              <a:gd name="T3" fmla="*/ 72 h 153"/>
              <a:gd name="T4" fmla="*/ 108 w 113"/>
              <a:gd name="T5" fmla="*/ 44 h 153"/>
              <a:gd name="T6" fmla="*/ 107 w 113"/>
              <a:gd name="T7" fmla="*/ 17 h 153"/>
              <a:gd name="T8" fmla="*/ 104 w 113"/>
              <a:gd name="T9" fmla="*/ 17 h 153"/>
              <a:gd name="T10" fmla="*/ 99 w 113"/>
              <a:gd name="T11" fmla="*/ 9 h 153"/>
              <a:gd name="T12" fmla="*/ 94 w 113"/>
              <a:gd name="T13" fmla="*/ 14 h 153"/>
              <a:gd name="T14" fmla="*/ 84 w 113"/>
              <a:gd name="T15" fmla="*/ 10 h 153"/>
              <a:gd name="T16" fmla="*/ 68 w 113"/>
              <a:gd name="T17" fmla="*/ 17 h 153"/>
              <a:gd name="T18" fmla="*/ 67 w 113"/>
              <a:gd name="T19" fmla="*/ 9 h 153"/>
              <a:gd name="T20" fmla="*/ 54 w 113"/>
              <a:gd name="T21" fmla="*/ 13 h 153"/>
              <a:gd name="T22" fmla="*/ 52 w 113"/>
              <a:gd name="T23" fmla="*/ 7 h 153"/>
              <a:gd name="T24" fmla="*/ 50 w 113"/>
              <a:gd name="T25" fmla="*/ 0 h 153"/>
              <a:gd name="T26" fmla="*/ 32 w 113"/>
              <a:gd name="T27" fmla="*/ 0 h 153"/>
              <a:gd name="T28" fmla="*/ 36 w 113"/>
              <a:gd name="T29" fmla="*/ 18 h 153"/>
              <a:gd name="T30" fmla="*/ 32 w 113"/>
              <a:gd name="T31" fmla="*/ 28 h 153"/>
              <a:gd name="T32" fmla="*/ 16 w 113"/>
              <a:gd name="T33" fmla="*/ 24 h 153"/>
              <a:gd name="T34" fmla="*/ 12 w 113"/>
              <a:gd name="T35" fmla="*/ 28 h 153"/>
              <a:gd name="T36" fmla="*/ 13 w 113"/>
              <a:gd name="T37" fmla="*/ 51 h 153"/>
              <a:gd name="T38" fmla="*/ 7 w 113"/>
              <a:gd name="T39" fmla="*/ 61 h 153"/>
              <a:gd name="T40" fmla="*/ 3 w 113"/>
              <a:gd name="T41" fmla="*/ 71 h 153"/>
              <a:gd name="T42" fmla="*/ 0 w 113"/>
              <a:gd name="T43" fmla="*/ 79 h 153"/>
              <a:gd name="T44" fmla="*/ 7 w 113"/>
              <a:gd name="T45" fmla="*/ 93 h 153"/>
              <a:gd name="T46" fmla="*/ 4 w 113"/>
              <a:gd name="T47" fmla="*/ 99 h 153"/>
              <a:gd name="T48" fmla="*/ 5 w 113"/>
              <a:gd name="T49" fmla="*/ 112 h 153"/>
              <a:gd name="T50" fmla="*/ 13 w 113"/>
              <a:gd name="T51" fmla="*/ 115 h 153"/>
              <a:gd name="T52" fmla="*/ 27 w 113"/>
              <a:gd name="T53" fmla="*/ 120 h 153"/>
              <a:gd name="T54" fmla="*/ 22 w 113"/>
              <a:gd name="T55" fmla="*/ 144 h 153"/>
              <a:gd name="T56" fmla="*/ 21 w 113"/>
              <a:gd name="T57" fmla="*/ 147 h 153"/>
              <a:gd name="T58" fmla="*/ 49 w 113"/>
              <a:gd name="T59" fmla="*/ 153 h 153"/>
              <a:gd name="T60" fmla="*/ 63 w 113"/>
              <a:gd name="T61" fmla="*/ 149 h 153"/>
              <a:gd name="T62" fmla="*/ 91 w 113"/>
              <a:gd name="T63" fmla="*/ 142 h 153"/>
              <a:gd name="T64" fmla="*/ 98 w 113"/>
              <a:gd name="T65" fmla="*/ 131 h 153"/>
              <a:gd name="T66" fmla="*/ 105 w 113"/>
              <a:gd name="T67" fmla="*/ 122 h 153"/>
              <a:gd name="T68" fmla="*/ 93 w 113"/>
              <a:gd name="T69" fmla="*/ 114 h 153"/>
              <a:gd name="T70" fmla="*/ 81 w 113"/>
              <a:gd name="T71" fmla="*/ 98 h 153"/>
              <a:gd name="T72" fmla="*/ 102 w 113"/>
              <a:gd name="T73" fmla="*/ 8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3" h="153">
                <a:moveTo>
                  <a:pt x="102" y="83"/>
                </a:moveTo>
                <a:cubicBezTo>
                  <a:pt x="108" y="78"/>
                  <a:pt x="113" y="76"/>
                  <a:pt x="113" y="72"/>
                </a:cubicBezTo>
                <a:cubicBezTo>
                  <a:pt x="113" y="67"/>
                  <a:pt x="112" y="50"/>
                  <a:pt x="108" y="44"/>
                </a:cubicBezTo>
                <a:cubicBezTo>
                  <a:pt x="105" y="41"/>
                  <a:pt x="106" y="28"/>
                  <a:pt x="107" y="17"/>
                </a:cubicBezTo>
                <a:cubicBezTo>
                  <a:pt x="106" y="17"/>
                  <a:pt x="105" y="17"/>
                  <a:pt x="104" y="17"/>
                </a:cubicBezTo>
                <a:cubicBezTo>
                  <a:pt x="99" y="17"/>
                  <a:pt x="100" y="10"/>
                  <a:pt x="99" y="9"/>
                </a:cubicBezTo>
                <a:cubicBezTo>
                  <a:pt x="98" y="7"/>
                  <a:pt x="96" y="12"/>
                  <a:pt x="94" y="14"/>
                </a:cubicBezTo>
                <a:cubicBezTo>
                  <a:pt x="92" y="17"/>
                  <a:pt x="89" y="10"/>
                  <a:pt x="84" y="10"/>
                </a:cubicBezTo>
                <a:cubicBezTo>
                  <a:pt x="79" y="9"/>
                  <a:pt x="72" y="17"/>
                  <a:pt x="68" y="17"/>
                </a:cubicBezTo>
                <a:cubicBezTo>
                  <a:pt x="64" y="18"/>
                  <a:pt x="68" y="12"/>
                  <a:pt x="67" y="9"/>
                </a:cubicBezTo>
                <a:cubicBezTo>
                  <a:pt x="66" y="7"/>
                  <a:pt x="55" y="15"/>
                  <a:pt x="54" y="13"/>
                </a:cubicBezTo>
                <a:cubicBezTo>
                  <a:pt x="53" y="12"/>
                  <a:pt x="50" y="8"/>
                  <a:pt x="52" y="7"/>
                </a:cubicBezTo>
                <a:cubicBezTo>
                  <a:pt x="54" y="6"/>
                  <a:pt x="52" y="3"/>
                  <a:pt x="5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7"/>
                  <a:pt x="36" y="15"/>
                  <a:pt x="36" y="18"/>
                </a:cubicBezTo>
                <a:cubicBezTo>
                  <a:pt x="36" y="22"/>
                  <a:pt x="35" y="25"/>
                  <a:pt x="32" y="28"/>
                </a:cubicBezTo>
                <a:cubicBezTo>
                  <a:pt x="29" y="30"/>
                  <a:pt x="20" y="20"/>
                  <a:pt x="16" y="24"/>
                </a:cubicBezTo>
                <a:cubicBezTo>
                  <a:pt x="15" y="26"/>
                  <a:pt x="14" y="27"/>
                  <a:pt x="12" y="28"/>
                </a:cubicBezTo>
                <a:cubicBezTo>
                  <a:pt x="16" y="40"/>
                  <a:pt x="15" y="49"/>
                  <a:pt x="13" y="51"/>
                </a:cubicBezTo>
                <a:cubicBezTo>
                  <a:pt x="11" y="54"/>
                  <a:pt x="11" y="59"/>
                  <a:pt x="7" y="61"/>
                </a:cubicBezTo>
                <a:cubicBezTo>
                  <a:pt x="3" y="62"/>
                  <a:pt x="3" y="68"/>
                  <a:pt x="3" y="71"/>
                </a:cubicBezTo>
                <a:cubicBezTo>
                  <a:pt x="3" y="73"/>
                  <a:pt x="2" y="76"/>
                  <a:pt x="0" y="79"/>
                </a:cubicBezTo>
                <a:cubicBezTo>
                  <a:pt x="4" y="83"/>
                  <a:pt x="7" y="88"/>
                  <a:pt x="7" y="93"/>
                </a:cubicBezTo>
                <a:cubicBezTo>
                  <a:pt x="7" y="95"/>
                  <a:pt x="5" y="97"/>
                  <a:pt x="4" y="99"/>
                </a:cubicBezTo>
                <a:cubicBezTo>
                  <a:pt x="5" y="103"/>
                  <a:pt x="6" y="107"/>
                  <a:pt x="5" y="112"/>
                </a:cubicBezTo>
                <a:cubicBezTo>
                  <a:pt x="8" y="113"/>
                  <a:pt x="10" y="113"/>
                  <a:pt x="13" y="115"/>
                </a:cubicBezTo>
                <a:cubicBezTo>
                  <a:pt x="17" y="117"/>
                  <a:pt x="24" y="118"/>
                  <a:pt x="27" y="120"/>
                </a:cubicBezTo>
                <a:cubicBezTo>
                  <a:pt x="31" y="123"/>
                  <a:pt x="21" y="140"/>
                  <a:pt x="22" y="144"/>
                </a:cubicBezTo>
                <a:cubicBezTo>
                  <a:pt x="22" y="145"/>
                  <a:pt x="21" y="146"/>
                  <a:pt x="21" y="147"/>
                </a:cubicBezTo>
                <a:cubicBezTo>
                  <a:pt x="31" y="149"/>
                  <a:pt x="44" y="151"/>
                  <a:pt x="49" y="153"/>
                </a:cubicBezTo>
                <a:cubicBezTo>
                  <a:pt x="54" y="151"/>
                  <a:pt x="59" y="149"/>
                  <a:pt x="63" y="149"/>
                </a:cubicBezTo>
                <a:cubicBezTo>
                  <a:pt x="68" y="148"/>
                  <a:pt x="90" y="144"/>
                  <a:pt x="91" y="142"/>
                </a:cubicBezTo>
                <a:cubicBezTo>
                  <a:pt x="92" y="140"/>
                  <a:pt x="93" y="134"/>
                  <a:pt x="98" y="131"/>
                </a:cubicBezTo>
                <a:cubicBezTo>
                  <a:pt x="100" y="130"/>
                  <a:pt x="103" y="126"/>
                  <a:pt x="105" y="122"/>
                </a:cubicBezTo>
                <a:cubicBezTo>
                  <a:pt x="101" y="121"/>
                  <a:pt x="97" y="118"/>
                  <a:pt x="93" y="114"/>
                </a:cubicBezTo>
                <a:cubicBezTo>
                  <a:pt x="87" y="107"/>
                  <a:pt x="78" y="102"/>
                  <a:pt x="81" y="98"/>
                </a:cubicBezTo>
                <a:cubicBezTo>
                  <a:pt x="84" y="94"/>
                  <a:pt x="96" y="89"/>
                  <a:pt x="102" y="8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190"/>
          <p:cNvSpPr>
            <a:spLocks/>
          </p:cNvSpPr>
          <p:nvPr userDrawn="1"/>
        </p:nvSpPr>
        <p:spPr bwMode="auto">
          <a:xfrm>
            <a:off x="3025759" y="3959106"/>
            <a:ext cx="19487" cy="27281"/>
          </a:xfrm>
          <a:custGeom>
            <a:avLst/>
            <a:gdLst>
              <a:gd name="T0" fmla="*/ 2 w 5"/>
              <a:gd name="T1" fmla="*/ 5 h 6"/>
              <a:gd name="T2" fmla="*/ 5 w 5"/>
              <a:gd name="T3" fmla="*/ 4 h 6"/>
              <a:gd name="T4" fmla="*/ 0 w 5"/>
              <a:gd name="T5" fmla="*/ 0 h 6"/>
              <a:gd name="T6" fmla="*/ 2 w 5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2" y="5"/>
                </a:moveTo>
                <a:cubicBezTo>
                  <a:pt x="3" y="5"/>
                  <a:pt x="4" y="4"/>
                  <a:pt x="5" y="4"/>
                </a:cubicBezTo>
                <a:cubicBezTo>
                  <a:pt x="3" y="2"/>
                  <a:pt x="5" y="0"/>
                  <a:pt x="0" y="0"/>
                </a:cubicBezTo>
                <a:cubicBezTo>
                  <a:pt x="1" y="3"/>
                  <a:pt x="1" y="6"/>
                  <a:pt x="2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191"/>
          <p:cNvSpPr>
            <a:spLocks/>
          </p:cNvSpPr>
          <p:nvPr userDrawn="1"/>
        </p:nvSpPr>
        <p:spPr bwMode="auto">
          <a:xfrm>
            <a:off x="2421713" y="3885060"/>
            <a:ext cx="713167" cy="557283"/>
          </a:xfrm>
          <a:custGeom>
            <a:avLst/>
            <a:gdLst>
              <a:gd name="T0" fmla="*/ 162 w 162"/>
              <a:gd name="T1" fmla="*/ 23 h 127"/>
              <a:gd name="T2" fmla="*/ 143 w 162"/>
              <a:gd name="T3" fmla="*/ 21 h 127"/>
              <a:gd name="T4" fmla="*/ 142 w 162"/>
              <a:gd name="T5" fmla="*/ 21 h 127"/>
              <a:gd name="T6" fmla="*/ 139 w 162"/>
              <a:gd name="T7" fmla="*/ 22 h 127"/>
              <a:gd name="T8" fmla="*/ 137 w 162"/>
              <a:gd name="T9" fmla="*/ 17 h 127"/>
              <a:gd name="T10" fmla="*/ 134 w 162"/>
              <a:gd name="T11" fmla="*/ 17 h 127"/>
              <a:gd name="T12" fmla="*/ 109 w 162"/>
              <a:gd name="T13" fmla="*/ 10 h 127"/>
              <a:gd name="T14" fmla="*/ 101 w 162"/>
              <a:gd name="T15" fmla="*/ 4 h 127"/>
              <a:gd name="T16" fmla="*/ 98 w 162"/>
              <a:gd name="T17" fmla="*/ 6 h 127"/>
              <a:gd name="T18" fmla="*/ 68 w 162"/>
              <a:gd name="T19" fmla="*/ 2 h 127"/>
              <a:gd name="T20" fmla="*/ 35 w 162"/>
              <a:gd name="T21" fmla="*/ 1 h 127"/>
              <a:gd name="T22" fmla="*/ 19 w 162"/>
              <a:gd name="T23" fmla="*/ 5 h 127"/>
              <a:gd name="T24" fmla="*/ 6 w 162"/>
              <a:gd name="T25" fmla="*/ 10 h 127"/>
              <a:gd name="T26" fmla="*/ 8 w 162"/>
              <a:gd name="T27" fmla="*/ 22 h 127"/>
              <a:gd name="T28" fmla="*/ 10 w 162"/>
              <a:gd name="T29" fmla="*/ 29 h 127"/>
              <a:gd name="T30" fmla="*/ 16 w 162"/>
              <a:gd name="T31" fmla="*/ 28 h 127"/>
              <a:gd name="T32" fmla="*/ 22 w 162"/>
              <a:gd name="T33" fmla="*/ 31 h 127"/>
              <a:gd name="T34" fmla="*/ 43 w 162"/>
              <a:gd name="T35" fmla="*/ 35 h 127"/>
              <a:gd name="T36" fmla="*/ 36 w 162"/>
              <a:gd name="T37" fmla="*/ 49 h 127"/>
              <a:gd name="T38" fmla="*/ 31 w 162"/>
              <a:gd name="T39" fmla="*/ 84 h 127"/>
              <a:gd name="T40" fmla="*/ 30 w 162"/>
              <a:gd name="T41" fmla="*/ 96 h 127"/>
              <a:gd name="T42" fmla="*/ 26 w 162"/>
              <a:gd name="T43" fmla="*/ 107 h 127"/>
              <a:gd name="T44" fmla="*/ 29 w 162"/>
              <a:gd name="T45" fmla="*/ 107 h 127"/>
              <a:gd name="T46" fmla="*/ 47 w 162"/>
              <a:gd name="T47" fmla="*/ 124 h 127"/>
              <a:gd name="T48" fmla="*/ 55 w 162"/>
              <a:gd name="T49" fmla="*/ 124 h 127"/>
              <a:gd name="T50" fmla="*/ 66 w 162"/>
              <a:gd name="T51" fmla="*/ 117 h 127"/>
              <a:gd name="T52" fmla="*/ 75 w 162"/>
              <a:gd name="T53" fmla="*/ 117 h 127"/>
              <a:gd name="T54" fmla="*/ 110 w 162"/>
              <a:gd name="T55" fmla="*/ 103 h 127"/>
              <a:gd name="T56" fmla="*/ 116 w 162"/>
              <a:gd name="T57" fmla="*/ 95 h 127"/>
              <a:gd name="T58" fmla="*/ 123 w 162"/>
              <a:gd name="T59" fmla="*/ 84 h 127"/>
              <a:gd name="T60" fmla="*/ 121 w 162"/>
              <a:gd name="T61" fmla="*/ 70 h 127"/>
              <a:gd name="T62" fmla="*/ 129 w 162"/>
              <a:gd name="T63" fmla="*/ 51 h 127"/>
              <a:gd name="T64" fmla="*/ 140 w 162"/>
              <a:gd name="T65" fmla="*/ 42 h 127"/>
              <a:gd name="T66" fmla="*/ 145 w 162"/>
              <a:gd name="T67" fmla="*/ 42 h 127"/>
              <a:gd name="T68" fmla="*/ 161 w 162"/>
              <a:gd name="T69" fmla="*/ 30 h 127"/>
              <a:gd name="T70" fmla="*/ 162 w 162"/>
              <a:gd name="T71" fmla="*/ 2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" h="127">
                <a:moveTo>
                  <a:pt x="162" y="23"/>
                </a:moveTo>
                <a:cubicBezTo>
                  <a:pt x="154" y="23"/>
                  <a:pt x="146" y="23"/>
                  <a:pt x="143" y="21"/>
                </a:cubicBezTo>
                <a:cubicBezTo>
                  <a:pt x="143" y="21"/>
                  <a:pt x="143" y="21"/>
                  <a:pt x="142" y="21"/>
                </a:cubicBezTo>
                <a:cubicBezTo>
                  <a:pt x="141" y="21"/>
                  <a:pt x="140" y="22"/>
                  <a:pt x="139" y="22"/>
                </a:cubicBezTo>
                <a:cubicBezTo>
                  <a:pt x="138" y="23"/>
                  <a:pt x="138" y="20"/>
                  <a:pt x="137" y="17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25" y="17"/>
                  <a:pt x="113" y="13"/>
                  <a:pt x="109" y="10"/>
                </a:cubicBezTo>
                <a:cubicBezTo>
                  <a:pt x="107" y="9"/>
                  <a:pt x="104" y="7"/>
                  <a:pt x="101" y="4"/>
                </a:cubicBezTo>
                <a:cubicBezTo>
                  <a:pt x="100" y="5"/>
                  <a:pt x="99" y="5"/>
                  <a:pt x="98" y="6"/>
                </a:cubicBezTo>
                <a:cubicBezTo>
                  <a:pt x="92" y="8"/>
                  <a:pt x="77" y="1"/>
                  <a:pt x="68" y="2"/>
                </a:cubicBezTo>
                <a:cubicBezTo>
                  <a:pt x="60" y="2"/>
                  <a:pt x="42" y="2"/>
                  <a:pt x="35" y="1"/>
                </a:cubicBezTo>
                <a:cubicBezTo>
                  <a:pt x="27" y="0"/>
                  <a:pt x="21" y="2"/>
                  <a:pt x="19" y="5"/>
                </a:cubicBezTo>
                <a:cubicBezTo>
                  <a:pt x="16" y="7"/>
                  <a:pt x="11" y="5"/>
                  <a:pt x="6" y="10"/>
                </a:cubicBezTo>
                <a:cubicBezTo>
                  <a:pt x="0" y="14"/>
                  <a:pt x="7" y="16"/>
                  <a:pt x="8" y="22"/>
                </a:cubicBezTo>
                <a:cubicBezTo>
                  <a:pt x="9" y="24"/>
                  <a:pt x="9" y="26"/>
                  <a:pt x="10" y="29"/>
                </a:cubicBezTo>
                <a:cubicBezTo>
                  <a:pt x="12" y="28"/>
                  <a:pt x="15" y="28"/>
                  <a:pt x="16" y="28"/>
                </a:cubicBezTo>
                <a:cubicBezTo>
                  <a:pt x="23" y="27"/>
                  <a:pt x="20" y="30"/>
                  <a:pt x="22" y="31"/>
                </a:cubicBezTo>
                <a:cubicBezTo>
                  <a:pt x="24" y="32"/>
                  <a:pt x="38" y="31"/>
                  <a:pt x="43" y="35"/>
                </a:cubicBezTo>
                <a:cubicBezTo>
                  <a:pt x="47" y="39"/>
                  <a:pt x="39" y="44"/>
                  <a:pt x="36" y="49"/>
                </a:cubicBezTo>
                <a:cubicBezTo>
                  <a:pt x="34" y="55"/>
                  <a:pt x="33" y="78"/>
                  <a:pt x="31" y="84"/>
                </a:cubicBezTo>
                <a:cubicBezTo>
                  <a:pt x="28" y="90"/>
                  <a:pt x="33" y="93"/>
                  <a:pt x="30" y="96"/>
                </a:cubicBezTo>
                <a:cubicBezTo>
                  <a:pt x="28" y="98"/>
                  <a:pt x="27" y="102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3" y="106"/>
                  <a:pt x="45" y="121"/>
                  <a:pt x="47" y="124"/>
                </a:cubicBezTo>
                <a:cubicBezTo>
                  <a:pt x="48" y="127"/>
                  <a:pt x="52" y="127"/>
                  <a:pt x="55" y="124"/>
                </a:cubicBezTo>
                <a:cubicBezTo>
                  <a:pt x="57" y="121"/>
                  <a:pt x="58" y="120"/>
                  <a:pt x="66" y="117"/>
                </a:cubicBezTo>
                <a:cubicBezTo>
                  <a:pt x="73" y="115"/>
                  <a:pt x="70" y="117"/>
                  <a:pt x="75" y="117"/>
                </a:cubicBezTo>
                <a:cubicBezTo>
                  <a:pt x="79" y="117"/>
                  <a:pt x="105" y="106"/>
                  <a:pt x="110" y="103"/>
                </a:cubicBezTo>
                <a:cubicBezTo>
                  <a:pt x="115" y="100"/>
                  <a:pt x="115" y="98"/>
                  <a:pt x="116" y="95"/>
                </a:cubicBezTo>
                <a:cubicBezTo>
                  <a:pt x="117" y="92"/>
                  <a:pt x="122" y="87"/>
                  <a:pt x="123" y="84"/>
                </a:cubicBezTo>
                <a:cubicBezTo>
                  <a:pt x="125" y="80"/>
                  <a:pt x="122" y="77"/>
                  <a:pt x="121" y="70"/>
                </a:cubicBezTo>
                <a:cubicBezTo>
                  <a:pt x="119" y="62"/>
                  <a:pt x="129" y="52"/>
                  <a:pt x="129" y="51"/>
                </a:cubicBezTo>
                <a:cubicBezTo>
                  <a:pt x="129" y="49"/>
                  <a:pt x="135" y="45"/>
                  <a:pt x="140" y="42"/>
                </a:cubicBezTo>
                <a:cubicBezTo>
                  <a:pt x="146" y="38"/>
                  <a:pt x="143" y="42"/>
                  <a:pt x="145" y="42"/>
                </a:cubicBezTo>
                <a:cubicBezTo>
                  <a:pt x="147" y="42"/>
                  <a:pt x="157" y="34"/>
                  <a:pt x="161" y="30"/>
                </a:cubicBezTo>
                <a:cubicBezTo>
                  <a:pt x="162" y="28"/>
                  <a:pt x="162" y="26"/>
                  <a:pt x="162" y="2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192"/>
          <p:cNvSpPr>
            <a:spLocks/>
          </p:cNvSpPr>
          <p:nvPr userDrawn="1"/>
        </p:nvSpPr>
        <p:spPr bwMode="auto">
          <a:xfrm>
            <a:off x="2686714" y="3245940"/>
            <a:ext cx="736549" cy="740445"/>
          </a:xfrm>
          <a:custGeom>
            <a:avLst/>
            <a:gdLst>
              <a:gd name="T0" fmla="*/ 158 w 167"/>
              <a:gd name="T1" fmla="*/ 70 h 168"/>
              <a:gd name="T2" fmla="*/ 163 w 167"/>
              <a:gd name="T3" fmla="*/ 46 h 168"/>
              <a:gd name="T4" fmla="*/ 149 w 167"/>
              <a:gd name="T5" fmla="*/ 41 h 168"/>
              <a:gd name="T6" fmla="*/ 135 w 167"/>
              <a:gd name="T7" fmla="*/ 36 h 168"/>
              <a:gd name="T8" fmla="*/ 122 w 167"/>
              <a:gd name="T9" fmla="*/ 35 h 168"/>
              <a:gd name="T10" fmla="*/ 88 w 167"/>
              <a:gd name="T11" fmla="*/ 0 h 168"/>
              <a:gd name="T12" fmla="*/ 82 w 167"/>
              <a:gd name="T13" fmla="*/ 5 h 168"/>
              <a:gd name="T14" fmla="*/ 82 w 167"/>
              <a:gd name="T15" fmla="*/ 19 h 168"/>
              <a:gd name="T16" fmla="*/ 75 w 167"/>
              <a:gd name="T17" fmla="*/ 28 h 168"/>
              <a:gd name="T18" fmla="*/ 66 w 167"/>
              <a:gd name="T19" fmla="*/ 31 h 168"/>
              <a:gd name="T20" fmla="*/ 58 w 167"/>
              <a:gd name="T21" fmla="*/ 41 h 168"/>
              <a:gd name="T22" fmla="*/ 45 w 167"/>
              <a:gd name="T23" fmla="*/ 38 h 168"/>
              <a:gd name="T24" fmla="*/ 39 w 167"/>
              <a:gd name="T25" fmla="*/ 39 h 168"/>
              <a:gd name="T26" fmla="*/ 43 w 167"/>
              <a:gd name="T27" fmla="*/ 51 h 168"/>
              <a:gd name="T28" fmla="*/ 34 w 167"/>
              <a:gd name="T29" fmla="*/ 56 h 168"/>
              <a:gd name="T30" fmla="*/ 13 w 167"/>
              <a:gd name="T31" fmla="*/ 52 h 168"/>
              <a:gd name="T32" fmla="*/ 1 w 167"/>
              <a:gd name="T33" fmla="*/ 56 h 168"/>
              <a:gd name="T34" fmla="*/ 4 w 167"/>
              <a:gd name="T35" fmla="*/ 67 h 168"/>
              <a:gd name="T36" fmla="*/ 32 w 167"/>
              <a:gd name="T37" fmla="*/ 80 h 168"/>
              <a:gd name="T38" fmla="*/ 35 w 167"/>
              <a:gd name="T39" fmla="*/ 89 h 168"/>
              <a:gd name="T40" fmla="*/ 47 w 167"/>
              <a:gd name="T41" fmla="*/ 111 h 168"/>
              <a:gd name="T42" fmla="*/ 45 w 167"/>
              <a:gd name="T43" fmla="*/ 136 h 168"/>
              <a:gd name="T44" fmla="*/ 41 w 167"/>
              <a:gd name="T45" fmla="*/ 149 h 168"/>
              <a:gd name="T46" fmla="*/ 49 w 167"/>
              <a:gd name="T47" fmla="*/ 155 h 168"/>
              <a:gd name="T48" fmla="*/ 74 w 167"/>
              <a:gd name="T49" fmla="*/ 162 h 168"/>
              <a:gd name="T50" fmla="*/ 83 w 167"/>
              <a:gd name="T51" fmla="*/ 166 h 168"/>
              <a:gd name="T52" fmla="*/ 102 w 167"/>
              <a:gd name="T53" fmla="*/ 168 h 168"/>
              <a:gd name="T54" fmla="*/ 100 w 167"/>
              <a:gd name="T55" fmla="*/ 163 h 168"/>
              <a:gd name="T56" fmla="*/ 115 w 167"/>
              <a:gd name="T57" fmla="*/ 147 h 168"/>
              <a:gd name="T58" fmla="*/ 140 w 167"/>
              <a:gd name="T59" fmla="*/ 153 h 168"/>
              <a:gd name="T60" fmla="*/ 144 w 167"/>
              <a:gd name="T61" fmla="*/ 152 h 168"/>
              <a:gd name="T62" fmla="*/ 145 w 167"/>
              <a:gd name="T63" fmla="*/ 144 h 168"/>
              <a:gd name="T64" fmla="*/ 150 w 167"/>
              <a:gd name="T65" fmla="*/ 149 h 168"/>
              <a:gd name="T66" fmla="*/ 155 w 167"/>
              <a:gd name="T67" fmla="*/ 146 h 168"/>
              <a:gd name="T68" fmla="*/ 152 w 167"/>
              <a:gd name="T69" fmla="*/ 135 h 168"/>
              <a:gd name="T70" fmla="*/ 145 w 167"/>
              <a:gd name="T71" fmla="*/ 119 h 168"/>
              <a:gd name="T72" fmla="*/ 151 w 167"/>
              <a:gd name="T73" fmla="*/ 111 h 168"/>
              <a:gd name="T74" fmla="*/ 147 w 167"/>
              <a:gd name="T75" fmla="*/ 99 h 168"/>
              <a:gd name="T76" fmla="*/ 140 w 167"/>
              <a:gd name="T77" fmla="*/ 93 h 168"/>
              <a:gd name="T78" fmla="*/ 158 w 167"/>
              <a:gd name="T79" fmla="*/ 7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7" h="168">
                <a:moveTo>
                  <a:pt x="158" y="70"/>
                </a:moveTo>
                <a:cubicBezTo>
                  <a:pt x="157" y="66"/>
                  <a:pt x="167" y="49"/>
                  <a:pt x="163" y="46"/>
                </a:cubicBezTo>
                <a:cubicBezTo>
                  <a:pt x="160" y="44"/>
                  <a:pt x="153" y="43"/>
                  <a:pt x="149" y="41"/>
                </a:cubicBezTo>
                <a:cubicBezTo>
                  <a:pt x="145" y="38"/>
                  <a:pt x="143" y="39"/>
                  <a:pt x="135" y="36"/>
                </a:cubicBezTo>
                <a:cubicBezTo>
                  <a:pt x="131" y="37"/>
                  <a:pt x="126" y="37"/>
                  <a:pt x="122" y="35"/>
                </a:cubicBezTo>
                <a:cubicBezTo>
                  <a:pt x="115" y="31"/>
                  <a:pt x="97" y="12"/>
                  <a:pt x="88" y="0"/>
                </a:cubicBezTo>
                <a:cubicBezTo>
                  <a:pt x="86" y="1"/>
                  <a:pt x="84" y="2"/>
                  <a:pt x="82" y="5"/>
                </a:cubicBezTo>
                <a:cubicBezTo>
                  <a:pt x="80" y="8"/>
                  <a:pt x="82" y="17"/>
                  <a:pt x="82" y="19"/>
                </a:cubicBezTo>
                <a:cubicBezTo>
                  <a:pt x="82" y="21"/>
                  <a:pt x="78" y="26"/>
                  <a:pt x="75" y="28"/>
                </a:cubicBezTo>
                <a:cubicBezTo>
                  <a:pt x="73" y="30"/>
                  <a:pt x="70" y="28"/>
                  <a:pt x="66" y="31"/>
                </a:cubicBezTo>
                <a:cubicBezTo>
                  <a:pt x="62" y="35"/>
                  <a:pt x="63" y="38"/>
                  <a:pt x="58" y="41"/>
                </a:cubicBezTo>
                <a:cubicBezTo>
                  <a:pt x="54" y="45"/>
                  <a:pt x="50" y="41"/>
                  <a:pt x="45" y="38"/>
                </a:cubicBezTo>
                <a:cubicBezTo>
                  <a:pt x="40" y="35"/>
                  <a:pt x="38" y="36"/>
                  <a:pt x="39" y="39"/>
                </a:cubicBezTo>
                <a:cubicBezTo>
                  <a:pt x="40" y="42"/>
                  <a:pt x="42" y="49"/>
                  <a:pt x="43" y="51"/>
                </a:cubicBezTo>
                <a:cubicBezTo>
                  <a:pt x="44" y="54"/>
                  <a:pt x="40" y="55"/>
                  <a:pt x="34" y="56"/>
                </a:cubicBezTo>
                <a:cubicBezTo>
                  <a:pt x="29" y="57"/>
                  <a:pt x="22" y="51"/>
                  <a:pt x="13" y="52"/>
                </a:cubicBezTo>
                <a:cubicBezTo>
                  <a:pt x="4" y="54"/>
                  <a:pt x="0" y="55"/>
                  <a:pt x="1" y="56"/>
                </a:cubicBezTo>
                <a:cubicBezTo>
                  <a:pt x="3" y="57"/>
                  <a:pt x="3" y="63"/>
                  <a:pt x="4" y="67"/>
                </a:cubicBezTo>
                <a:cubicBezTo>
                  <a:pt x="6" y="71"/>
                  <a:pt x="29" y="79"/>
                  <a:pt x="32" y="80"/>
                </a:cubicBezTo>
                <a:cubicBezTo>
                  <a:pt x="36" y="81"/>
                  <a:pt x="34" y="85"/>
                  <a:pt x="35" y="89"/>
                </a:cubicBezTo>
                <a:cubicBezTo>
                  <a:pt x="36" y="93"/>
                  <a:pt x="44" y="96"/>
                  <a:pt x="47" y="111"/>
                </a:cubicBezTo>
                <a:cubicBezTo>
                  <a:pt x="50" y="127"/>
                  <a:pt x="45" y="130"/>
                  <a:pt x="45" y="136"/>
                </a:cubicBezTo>
                <a:cubicBezTo>
                  <a:pt x="45" y="141"/>
                  <a:pt x="45" y="146"/>
                  <a:pt x="41" y="149"/>
                </a:cubicBezTo>
                <a:cubicBezTo>
                  <a:pt x="44" y="152"/>
                  <a:pt x="47" y="154"/>
                  <a:pt x="49" y="155"/>
                </a:cubicBezTo>
                <a:cubicBezTo>
                  <a:pt x="53" y="158"/>
                  <a:pt x="65" y="162"/>
                  <a:pt x="74" y="162"/>
                </a:cubicBezTo>
                <a:cubicBezTo>
                  <a:pt x="83" y="162"/>
                  <a:pt x="79" y="164"/>
                  <a:pt x="83" y="166"/>
                </a:cubicBezTo>
                <a:cubicBezTo>
                  <a:pt x="86" y="168"/>
                  <a:pt x="94" y="168"/>
                  <a:pt x="102" y="168"/>
                </a:cubicBezTo>
                <a:cubicBezTo>
                  <a:pt x="101" y="166"/>
                  <a:pt x="100" y="164"/>
                  <a:pt x="100" y="163"/>
                </a:cubicBezTo>
                <a:cubicBezTo>
                  <a:pt x="100" y="161"/>
                  <a:pt x="111" y="148"/>
                  <a:pt x="115" y="147"/>
                </a:cubicBezTo>
                <a:cubicBezTo>
                  <a:pt x="119" y="146"/>
                  <a:pt x="132" y="153"/>
                  <a:pt x="140" y="153"/>
                </a:cubicBezTo>
                <a:cubicBezTo>
                  <a:pt x="141" y="153"/>
                  <a:pt x="142" y="153"/>
                  <a:pt x="144" y="152"/>
                </a:cubicBezTo>
                <a:cubicBezTo>
                  <a:pt x="143" y="149"/>
                  <a:pt x="144" y="146"/>
                  <a:pt x="145" y="144"/>
                </a:cubicBezTo>
                <a:cubicBezTo>
                  <a:pt x="147" y="143"/>
                  <a:pt x="148" y="145"/>
                  <a:pt x="150" y="149"/>
                </a:cubicBezTo>
                <a:cubicBezTo>
                  <a:pt x="152" y="148"/>
                  <a:pt x="153" y="147"/>
                  <a:pt x="155" y="146"/>
                </a:cubicBezTo>
                <a:cubicBezTo>
                  <a:pt x="153" y="141"/>
                  <a:pt x="152" y="137"/>
                  <a:pt x="152" y="135"/>
                </a:cubicBezTo>
                <a:cubicBezTo>
                  <a:pt x="150" y="129"/>
                  <a:pt x="143" y="123"/>
                  <a:pt x="145" y="119"/>
                </a:cubicBezTo>
                <a:cubicBezTo>
                  <a:pt x="148" y="116"/>
                  <a:pt x="152" y="114"/>
                  <a:pt x="151" y="111"/>
                </a:cubicBezTo>
                <a:cubicBezTo>
                  <a:pt x="150" y="107"/>
                  <a:pt x="151" y="101"/>
                  <a:pt x="147" y="99"/>
                </a:cubicBezTo>
                <a:cubicBezTo>
                  <a:pt x="143" y="97"/>
                  <a:pt x="137" y="95"/>
                  <a:pt x="140" y="93"/>
                </a:cubicBezTo>
                <a:cubicBezTo>
                  <a:pt x="143" y="90"/>
                  <a:pt x="158" y="74"/>
                  <a:pt x="158" y="7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193"/>
          <p:cNvSpPr>
            <a:spLocks/>
          </p:cNvSpPr>
          <p:nvPr userDrawn="1"/>
        </p:nvSpPr>
        <p:spPr bwMode="auto">
          <a:xfrm>
            <a:off x="3318041" y="3873370"/>
            <a:ext cx="27281" cy="42869"/>
          </a:xfrm>
          <a:custGeom>
            <a:avLst/>
            <a:gdLst>
              <a:gd name="T0" fmla="*/ 2 w 7"/>
              <a:gd name="T1" fmla="*/ 1 h 9"/>
              <a:gd name="T2" fmla="*/ 1 w 7"/>
              <a:gd name="T3" fmla="*/ 9 h 9"/>
              <a:gd name="T4" fmla="*/ 7 w 7"/>
              <a:gd name="T5" fmla="*/ 6 h 9"/>
              <a:gd name="T6" fmla="*/ 2 w 7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9"/>
                </a:cubicBezTo>
                <a:cubicBezTo>
                  <a:pt x="3" y="9"/>
                  <a:pt x="5" y="7"/>
                  <a:pt x="7" y="6"/>
                </a:cubicBezTo>
                <a:cubicBezTo>
                  <a:pt x="5" y="2"/>
                  <a:pt x="4" y="0"/>
                  <a:pt x="2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194"/>
          <p:cNvSpPr>
            <a:spLocks/>
          </p:cNvSpPr>
          <p:nvPr userDrawn="1"/>
        </p:nvSpPr>
        <p:spPr bwMode="auto">
          <a:xfrm>
            <a:off x="3520689" y="3436898"/>
            <a:ext cx="378018" cy="222135"/>
          </a:xfrm>
          <a:custGeom>
            <a:avLst/>
            <a:gdLst>
              <a:gd name="T0" fmla="*/ 78 w 86"/>
              <a:gd name="T1" fmla="*/ 37 h 50"/>
              <a:gd name="T2" fmla="*/ 85 w 86"/>
              <a:gd name="T3" fmla="*/ 14 h 50"/>
              <a:gd name="T4" fmla="*/ 78 w 86"/>
              <a:gd name="T5" fmla="*/ 1 h 50"/>
              <a:gd name="T6" fmla="*/ 59 w 86"/>
              <a:gd name="T7" fmla="*/ 5 h 50"/>
              <a:gd name="T8" fmla="*/ 52 w 86"/>
              <a:gd name="T9" fmla="*/ 4 h 50"/>
              <a:gd name="T10" fmla="*/ 45 w 86"/>
              <a:gd name="T11" fmla="*/ 13 h 50"/>
              <a:gd name="T12" fmla="*/ 38 w 86"/>
              <a:gd name="T13" fmla="*/ 24 h 50"/>
              <a:gd name="T14" fmla="*/ 10 w 86"/>
              <a:gd name="T15" fmla="*/ 31 h 50"/>
              <a:gd name="T16" fmla="*/ 0 w 86"/>
              <a:gd name="T17" fmla="*/ 33 h 50"/>
              <a:gd name="T18" fmla="*/ 0 w 86"/>
              <a:gd name="T19" fmla="*/ 38 h 50"/>
              <a:gd name="T20" fmla="*/ 9 w 86"/>
              <a:gd name="T21" fmla="*/ 47 h 50"/>
              <a:gd name="T22" fmla="*/ 12 w 86"/>
              <a:gd name="T23" fmla="*/ 46 h 50"/>
              <a:gd name="T24" fmla="*/ 28 w 86"/>
              <a:gd name="T25" fmla="*/ 41 h 50"/>
              <a:gd name="T26" fmla="*/ 43 w 86"/>
              <a:gd name="T27" fmla="*/ 50 h 50"/>
              <a:gd name="T28" fmla="*/ 57 w 86"/>
              <a:gd name="T29" fmla="*/ 49 h 50"/>
              <a:gd name="T30" fmla="*/ 71 w 86"/>
              <a:gd name="T31" fmla="*/ 48 h 50"/>
              <a:gd name="T32" fmla="*/ 79 w 86"/>
              <a:gd name="T33" fmla="*/ 44 h 50"/>
              <a:gd name="T34" fmla="*/ 78 w 86"/>
              <a:gd name="T35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" h="50">
                <a:moveTo>
                  <a:pt x="78" y="37"/>
                </a:moveTo>
                <a:cubicBezTo>
                  <a:pt x="80" y="33"/>
                  <a:pt x="86" y="20"/>
                  <a:pt x="85" y="14"/>
                </a:cubicBezTo>
                <a:cubicBezTo>
                  <a:pt x="84" y="8"/>
                  <a:pt x="82" y="1"/>
                  <a:pt x="78" y="1"/>
                </a:cubicBezTo>
                <a:cubicBezTo>
                  <a:pt x="75" y="0"/>
                  <a:pt x="67" y="5"/>
                  <a:pt x="59" y="5"/>
                </a:cubicBezTo>
                <a:cubicBezTo>
                  <a:pt x="57" y="5"/>
                  <a:pt x="54" y="4"/>
                  <a:pt x="52" y="4"/>
                </a:cubicBezTo>
                <a:cubicBezTo>
                  <a:pt x="50" y="8"/>
                  <a:pt x="47" y="12"/>
                  <a:pt x="45" y="13"/>
                </a:cubicBezTo>
                <a:cubicBezTo>
                  <a:pt x="40" y="16"/>
                  <a:pt x="39" y="22"/>
                  <a:pt x="38" y="24"/>
                </a:cubicBezTo>
                <a:cubicBezTo>
                  <a:pt x="37" y="26"/>
                  <a:pt x="15" y="30"/>
                  <a:pt x="10" y="31"/>
                </a:cubicBezTo>
                <a:cubicBezTo>
                  <a:pt x="7" y="31"/>
                  <a:pt x="3" y="32"/>
                  <a:pt x="0" y="33"/>
                </a:cubicBezTo>
                <a:cubicBezTo>
                  <a:pt x="0" y="35"/>
                  <a:pt x="0" y="36"/>
                  <a:pt x="0" y="38"/>
                </a:cubicBezTo>
                <a:cubicBezTo>
                  <a:pt x="3" y="41"/>
                  <a:pt x="7" y="44"/>
                  <a:pt x="9" y="47"/>
                </a:cubicBezTo>
                <a:cubicBezTo>
                  <a:pt x="10" y="47"/>
                  <a:pt x="11" y="46"/>
                  <a:pt x="12" y="46"/>
                </a:cubicBezTo>
                <a:cubicBezTo>
                  <a:pt x="16" y="46"/>
                  <a:pt x="23" y="40"/>
                  <a:pt x="28" y="41"/>
                </a:cubicBezTo>
                <a:cubicBezTo>
                  <a:pt x="31" y="41"/>
                  <a:pt x="39" y="46"/>
                  <a:pt x="43" y="50"/>
                </a:cubicBezTo>
                <a:cubicBezTo>
                  <a:pt x="49" y="49"/>
                  <a:pt x="56" y="49"/>
                  <a:pt x="57" y="49"/>
                </a:cubicBezTo>
                <a:cubicBezTo>
                  <a:pt x="59" y="48"/>
                  <a:pt x="67" y="48"/>
                  <a:pt x="71" y="48"/>
                </a:cubicBezTo>
                <a:cubicBezTo>
                  <a:pt x="73" y="48"/>
                  <a:pt x="76" y="46"/>
                  <a:pt x="79" y="44"/>
                </a:cubicBezTo>
                <a:cubicBezTo>
                  <a:pt x="78" y="41"/>
                  <a:pt x="77" y="39"/>
                  <a:pt x="78" y="3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195"/>
          <p:cNvSpPr>
            <a:spLocks/>
          </p:cNvSpPr>
          <p:nvPr userDrawn="1"/>
        </p:nvSpPr>
        <p:spPr bwMode="auto">
          <a:xfrm>
            <a:off x="3501203" y="3584987"/>
            <a:ext cx="19487" cy="19487"/>
          </a:xfrm>
          <a:custGeom>
            <a:avLst/>
            <a:gdLst>
              <a:gd name="T0" fmla="*/ 4 w 4"/>
              <a:gd name="T1" fmla="*/ 0 h 5"/>
              <a:gd name="T2" fmla="*/ 0 w 4"/>
              <a:gd name="T3" fmla="*/ 2 h 5"/>
              <a:gd name="T4" fmla="*/ 1 w 4"/>
              <a:gd name="T5" fmla="*/ 3 h 5"/>
              <a:gd name="T6" fmla="*/ 4 w 4"/>
              <a:gd name="T7" fmla="*/ 5 h 5"/>
              <a:gd name="T8" fmla="*/ 4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4" y="3"/>
                  <a:pt x="4" y="2"/>
                  <a:pt x="4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196"/>
          <p:cNvSpPr>
            <a:spLocks noEditPoints="1"/>
          </p:cNvSpPr>
          <p:nvPr userDrawn="1"/>
        </p:nvSpPr>
        <p:spPr bwMode="auto">
          <a:xfrm>
            <a:off x="3318041" y="3616163"/>
            <a:ext cx="681990" cy="705372"/>
          </a:xfrm>
          <a:custGeom>
            <a:avLst/>
            <a:gdLst>
              <a:gd name="T0" fmla="*/ 143 w 155"/>
              <a:gd name="T1" fmla="*/ 106 h 160"/>
              <a:gd name="T2" fmla="*/ 124 w 155"/>
              <a:gd name="T3" fmla="*/ 99 h 160"/>
              <a:gd name="T4" fmla="*/ 123 w 155"/>
              <a:gd name="T5" fmla="*/ 90 h 160"/>
              <a:gd name="T6" fmla="*/ 113 w 155"/>
              <a:gd name="T7" fmla="*/ 89 h 160"/>
              <a:gd name="T8" fmla="*/ 103 w 155"/>
              <a:gd name="T9" fmla="*/ 82 h 160"/>
              <a:gd name="T10" fmla="*/ 92 w 155"/>
              <a:gd name="T11" fmla="*/ 64 h 160"/>
              <a:gd name="T12" fmla="*/ 83 w 155"/>
              <a:gd name="T13" fmla="*/ 56 h 160"/>
              <a:gd name="T14" fmla="*/ 76 w 155"/>
              <a:gd name="T15" fmla="*/ 47 h 160"/>
              <a:gd name="T16" fmla="*/ 78 w 155"/>
              <a:gd name="T17" fmla="*/ 38 h 160"/>
              <a:gd name="T18" fmla="*/ 75 w 155"/>
              <a:gd name="T19" fmla="*/ 34 h 160"/>
              <a:gd name="T20" fmla="*/ 78 w 155"/>
              <a:gd name="T21" fmla="*/ 30 h 160"/>
              <a:gd name="T22" fmla="*/ 89 w 155"/>
              <a:gd name="T23" fmla="*/ 24 h 160"/>
              <a:gd name="T24" fmla="*/ 89 w 155"/>
              <a:gd name="T25" fmla="*/ 24 h 160"/>
              <a:gd name="T26" fmla="*/ 92 w 155"/>
              <a:gd name="T27" fmla="*/ 14 h 160"/>
              <a:gd name="T28" fmla="*/ 74 w 155"/>
              <a:gd name="T29" fmla="*/ 1 h 160"/>
              <a:gd name="T30" fmla="*/ 58 w 155"/>
              <a:gd name="T31" fmla="*/ 6 h 160"/>
              <a:gd name="T32" fmla="*/ 45 w 155"/>
              <a:gd name="T33" fmla="*/ 16 h 160"/>
              <a:gd name="T34" fmla="*/ 19 w 155"/>
              <a:gd name="T35" fmla="*/ 16 h 160"/>
              <a:gd name="T36" fmla="*/ 7 w 155"/>
              <a:gd name="T37" fmla="*/ 18 h 160"/>
              <a:gd name="T38" fmla="*/ 8 w 155"/>
              <a:gd name="T39" fmla="*/ 27 h 160"/>
              <a:gd name="T40" fmla="*/ 2 w 155"/>
              <a:gd name="T41" fmla="*/ 35 h 160"/>
              <a:gd name="T42" fmla="*/ 9 w 155"/>
              <a:gd name="T43" fmla="*/ 51 h 160"/>
              <a:gd name="T44" fmla="*/ 12 w 155"/>
              <a:gd name="T45" fmla="*/ 62 h 160"/>
              <a:gd name="T46" fmla="*/ 29 w 155"/>
              <a:gd name="T47" fmla="*/ 47 h 160"/>
              <a:gd name="T48" fmla="*/ 45 w 155"/>
              <a:gd name="T49" fmla="*/ 52 h 160"/>
              <a:gd name="T50" fmla="*/ 55 w 155"/>
              <a:gd name="T51" fmla="*/ 68 h 160"/>
              <a:gd name="T52" fmla="*/ 75 w 155"/>
              <a:gd name="T53" fmla="*/ 90 h 160"/>
              <a:gd name="T54" fmla="*/ 104 w 155"/>
              <a:gd name="T55" fmla="*/ 110 h 160"/>
              <a:gd name="T56" fmla="*/ 114 w 155"/>
              <a:gd name="T57" fmla="*/ 122 h 160"/>
              <a:gd name="T58" fmla="*/ 122 w 155"/>
              <a:gd name="T59" fmla="*/ 130 h 160"/>
              <a:gd name="T60" fmla="*/ 126 w 155"/>
              <a:gd name="T61" fmla="*/ 142 h 160"/>
              <a:gd name="T62" fmla="*/ 122 w 155"/>
              <a:gd name="T63" fmla="*/ 158 h 160"/>
              <a:gd name="T64" fmla="*/ 130 w 155"/>
              <a:gd name="T65" fmla="*/ 148 h 160"/>
              <a:gd name="T66" fmla="*/ 135 w 155"/>
              <a:gd name="T67" fmla="*/ 134 h 160"/>
              <a:gd name="T68" fmla="*/ 129 w 155"/>
              <a:gd name="T69" fmla="*/ 126 h 160"/>
              <a:gd name="T70" fmla="*/ 134 w 155"/>
              <a:gd name="T71" fmla="*/ 117 h 160"/>
              <a:gd name="T72" fmla="*/ 145 w 155"/>
              <a:gd name="T73" fmla="*/ 121 h 160"/>
              <a:gd name="T74" fmla="*/ 154 w 155"/>
              <a:gd name="T75" fmla="*/ 120 h 160"/>
              <a:gd name="T76" fmla="*/ 143 w 155"/>
              <a:gd name="T77" fmla="*/ 106 h 160"/>
              <a:gd name="T78" fmla="*/ 75 w 155"/>
              <a:gd name="T79" fmla="*/ 55 h 160"/>
              <a:gd name="T80" fmla="*/ 74 w 155"/>
              <a:gd name="T81" fmla="*/ 52 h 160"/>
              <a:gd name="T82" fmla="*/ 75 w 155"/>
              <a:gd name="T83" fmla="*/ 55 h 160"/>
              <a:gd name="T84" fmla="*/ 82 w 155"/>
              <a:gd name="T85" fmla="*/ 90 h 160"/>
              <a:gd name="T86" fmla="*/ 81 w 155"/>
              <a:gd name="T87" fmla="*/ 87 h 160"/>
              <a:gd name="T88" fmla="*/ 82 w 155"/>
              <a:gd name="T89" fmla="*/ 9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160">
                <a:moveTo>
                  <a:pt x="143" y="106"/>
                </a:moveTo>
                <a:cubicBezTo>
                  <a:pt x="139" y="102"/>
                  <a:pt x="128" y="100"/>
                  <a:pt x="124" y="99"/>
                </a:cubicBezTo>
                <a:cubicBezTo>
                  <a:pt x="120" y="98"/>
                  <a:pt x="123" y="92"/>
                  <a:pt x="123" y="90"/>
                </a:cubicBezTo>
                <a:cubicBezTo>
                  <a:pt x="123" y="88"/>
                  <a:pt x="117" y="89"/>
                  <a:pt x="113" y="89"/>
                </a:cubicBezTo>
                <a:cubicBezTo>
                  <a:pt x="109" y="89"/>
                  <a:pt x="107" y="86"/>
                  <a:pt x="103" y="82"/>
                </a:cubicBezTo>
                <a:cubicBezTo>
                  <a:pt x="99" y="79"/>
                  <a:pt x="93" y="67"/>
                  <a:pt x="92" y="64"/>
                </a:cubicBezTo>
                <a:cubicBezTo>
                  <a:pt x="92" y="61"/>
                  <a:pt x="87" y="56"/>
                  <a:pt x="83" y="56"/>
                </a:cubicBezTo>
                <a:cubicBezTo>
                  <a:pt x="80" y="55"/>
                  <a:pt x="79" y="47"/>
                  <a:pt x="76" y="47"/>
                </a:cubicBezTo>
                <a:cubicBezTo>
                  <a:pt x="72" y="46"/>
                  <a:pt x="76" y="41"/>
                  <a:pt x="78" y="38"/>
                </a:cubicBezTo>
                <a:cubicBezTo>
                  <a:pt x="81" y="34"/>
                  <a:pt x="78" y="36"/>
                  <a:pt x="75" y="34"/>
                </a:cubicBezTo>
                <a:cubicBezTo>
                  <a:pt x="73" y="31"/>
                  <a:pt x="75" y="31"/>
                  <a:pt x="78" y="30"/>
                </a:cubicBezTo>
                <a:cubicBezTo>
                  <a:pt x="80" y="29"/>
                  <a:pt x="87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91" y="20"/>
                  <a:pt x="93" y="16"/>
                  <a:pt x="92" y="14"/>
                </a:cubicBezTo>
                <a:cubicBezTo>
                  <a:pt x="91" y="9"/>
                  <a:pt x="79" y="2"/>
                  <a:pt x="74" y="1"/>
                </a:cubicBezTo>
                <a:cubicBezTo>
                  <a:pt x="69" y="0"/>
                  <a:pt x="62" y="6"/>
                  <a:pt x="58" y="6"/>
                </a:cubicBezTo>
                <a:cubicBezTo>
                  <a:pt x="54" y="6"/>
                  <a:pt x="48" y="15"/>
                  <a:pt x="45" y="16"/>
                </a:cubicBezTo>
                <a:cubicBezTo>
                  <a:pt x="43" y="16"/>
                  <a:pt x="23" y="15"/>
                  <a:pt x="19" y="16"/>
                </a:cubicBezTo>
                <a:cubicBezTo>
                  <a:pt x="17" y="17"/>
                  <a:pt x="12" y="17"/>
                  <a:pt x="7" y="18"/>
                </a:cubicBezTo>
                <a:cubicBezTo>
                  <a:pt x="7" y="21"/>
                  <a:pt x="7" y="24"/>
                  <a:pt x="8" y="27"/>
                </a:cubicBezTo>
                <a:cubicBezTo>
                  <a:pt x="9" y="30"/>
                  <a:pt x="5" y="32"/>
                  <a:pt x="2" y="35"/>
                </a:cubicBezTo>
                <a:cubicBezTo>
                  <a:pt x="0" y="39"/>
                  <a:pt x="7" y="45"/>
                  <a:pt x="9" y="51"/>
                </a:cubicBezTo>
                <a:cubicBezTo>
                  <a:pt x="9" y="53"/>
                  <a:pt x="10" y="57"/>
                  <a:pt x="12" y="62"/>
                </a:cubicBezTo>
                <a:cubicBezTo>
                  <a:pt x="19" y="56"/>
                  <a:pt x="27" y="48"/>
                  <a:pt x="29" y="47"/>
                </a:cubicBezTo>
                <a:cubicBezTo>
                  <a:pt x="32" y="44"/>
                  <a:pt x="41" y="50"/>
                  <a:pt x="45" y="52"/>
                </a:cubicBezTo>
                <a:cubicBezTo>
                  <a:pt x="50" y="54"/>
                  <a:pt x="51" y="60"/>
                  <a:pt x="55" y="68"/>
                </a:cubicBezTo>
                <a:cubicBezTo>
                  <a:pt x="60" y="77"/>
                  <a:pt x="72" y="86"/>
                  <a:pt x="75" y="90"/>
                </a:cubicBezTo>
                <a:cubicBezTo>
                  <a:pt x="78" y="93"/>
                  <a:pt x="100" y="107"/>
                  <a:pt x="104" y="110"/>
                </a:cubicBezTo>
                <a:cubicBezTo>
                  <a:pt x="108" y="113"/>
                  <a:pt x="111" y="121"/>
                  <a:pt x="114" y="122"/>
                </a:cubicBezTo>
                <a:cubicBezTo>
                  <a:pt x="117" y="124"/>
                  <a:pt x="121" y="126"/>
                  <a:pt x="122" y="130"/>
                </a:cubicBezTo>
                <a:cubicBezTo>
                  <a:pt x="124" y="134"/>
                  <a:pt x="127" y="137"/>
                  <a:pt x="126" y="142"/>
                </a:cubicBezTo>
                <a:cubicBezTo>
                  <a:pt x="126" y="147"/>
                  <a:pt x="120" y="157"/>
                  <a:pt x="122" y="158"/>
                </a:cubicBezTo>
                <a:cubicBezTo>
                  <a:pt x="124" y="160"/>
                  <a:pt x="129" y="150"/>
                  <a:pt x="130" y="148"/>
                </a:cubicBezTo>
                <a:cubicBezTo>
                  <a:pt x="131" y="145"/>
                  <a:pt x="134" y="138"/>
                  <a:pt x="135" y="134"/>
                </a:cubicBezTo>
                <a:cubicBezTo>
                  <a:pt x="135" y="130"/>
                  <a:pt x="131" y="129"/>
                  <a:pt x="129" y="126"/>
                </a:cubicBezTo>
                <a:cubicBezTo>
                  <a:pt x="128" y="124"/>
                  <a:pt x="133" y="118"/>
                  <a:pt x="134" y="117"/>
                </a:cubicBezTo>
                <a:cubicBezTo>
                  <a:pt x="136" y="116"/>
                  <a:pt x="141" y="118"/>
                  <a:pt x="145" y="121"/>
                </a:cubicBezTo>
                <a:cubicBezTo>
                  <a:pt x="149" y="123"/>
                  <a:pt x="153" y="122"/>
                  <a:pt x="154" y="120"/>
                </a:cubicBezTo>
                <a:cubicBezTo>
                  <a:pt x="155" y="117"/>
                  <a:pt x="148" y="109"/>
                  <a:pt x="143" y="106"/>
                </a:cubicBezTo>
                <a:close/>
                <a:moveTo>
                  <a:pt x="75" y="55"/>
                </a:moveTo>
                <a:cubicBezTo>
                  <a:pt x="73" y="56"/>
                  <a:pt x="70" y="54"/>
                  <a:pt x="74" y="52"/>
                </a:cubicBezTo>
                <a:cubicBezTo>
                  <a:pt x="78" y="51"/>
                  <a:pt x="76" y="54"/>
                  <a:pt x="75" y="55"/>
                </a:cubicBezTo>
                <a:close/>
                <a:moveTo>
                  <a:pt x="82" y="90"/>
                </a:moveTo>
                <a:cubicBezTo>
                  <a:pt x="80" y="90"/>
                  <a:pt x="80" y="87"/>
                  <a:pt x="81" y="87"/>
                </a:cubicBezTo>
                <a:cubicBezTo>
                  <a:pt x="82" y="86"/>
                  <a:pt x="84" y="90"/>
                  <a:pt x="82" y="9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97"/>
          <p:cNvSpPr>
            <a:spLocks/>
          </p:cNvSpPr>
          <p:nvPr userDrawn="1"/>
        </p:nvSpPr>
        <p:spPr bwMode="auto">
          <a:xfrm>
            <a:off x="3625909" y="3838295"/>
            <a:ext cx="35075" cy="23382"/>
          </a:xfrm>
          <a:custGeom>
            <a:avLst/>
            <a:gdLst>
              <a:gd name="T0" fmla="*/ 4 w 8"/>
              <a:gd name="T1" fmla="*/ 1 h 5"/>
              <a:gd name="T2" fmla="*/ 5 w 8"/>
              <a:gd name="T3" fmla="*/ 4 h 5"/>
              <a:gd name="T4" fmla="*/ 4 w 8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4" y="1"/>
                </a:moveTo>
                <a:cubicBezTo>
                  <a:pt x="0" y="3"/>
                  <a:pt x="3" y="5"/>
                  <a:pt x="5" y="4"/>
                </a:cubicBezTo>
                <a:cubicBezTo>
                  <a:pt x="6" y="3"/>
                  <a:pt x="8" y="0"/>
                  <a:pt x="4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198"/>
          <p:cNvSpPr>
            <a:spLocks/>
          </p:cNvSpPr>
          <p:nvPr userDrawn="1"/>
        </p:nvSpPr>
        <p:spPr bwMode="auto">
          <a:xfrm>
            <a:off x="3668778" y="3994179"/>
            <a:ext cx="19487" cy="15588"/>
          </a:xfrm>
          <a:custGeom>
            <a:avLst/>
            <a:gdLst>
              <a:gd name="T0" fmla="*/ 1 w 4"/>
              <a:gd name="T1" fmla="*/ 1 h 4"/>
              <a:gd name="T2" fmla="*/ 2 w 4"/>
              <a:gd name="T3" fmla="*/ 4 h 4"/>
              <a:gd name="T4" fmla="*/ 1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1"/>
                </a:moveTo>
                <a:cubicBezTo>
                  <a:pt x="0" y="1"/>
                  <a:pt x="0" y="4"/>
                  <a:pt x="2" y="4"/>
                </a:cubicBezTo>
                <a:cubicBezTo>
                  <a:pt x="4" y="4"/>
                  <a:pt x="2" y="0"/>
                  <a:pt x="1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204"/>
          <p:cNvSpPr>
            <a:spLocks/>
          </p:cNvSpPr>
          <p:nvPr userDrawn="1"/>
        </p:nvSpPr>
        <p:spPr bwMode="auto">
          <a:xfrm>
            <a:off x="4265030" y="2443142"/>
            <a:ext cx="241619" cy="206546"/>
          </a:xfrm>
          <a:custGeom>
            <a:avLst/>
            <a:gdLst>
              <a:gd name="T0" fmla="*/ 48 w 55"/>
              <a:gd name="T1" fmla="*/ 29 h 47"/>
              <a:gd name="T2" fmla="*/ 44 w 55"/>
              <a:gd name="T3" fmla="*/ 22 h 47"/>
              <a:gd name="T4" fmla="*/ 46 w 55"/>
              <a:gd name="T5" fmla="*/ 14 h 47"/>
              <a:gd name="T6" fmla="*/ 52 w 55"/>
              <a:gd name="T7" fmla="*/ 14 h 47"/>
              <a:gd name="T8" fmla="*/ 54 w 55"/>
              <a:gd name="T9" fmla="*/ 0 h 47"/>
              <a:gd name="T10" fmla="*/ 50 w 55"/>
              <a:gd name="T11" fmla="*/ 1 h 47"/>
              <a:gd name="T12" fmla="*/ 20 w 55"/>
              <a:gd name="T13" fmla="*/ 0 h 47"/>
              <a:gd name="T14" fmla="*/ 0 w 55"/>
              <a:gd name="T15" fmla="*/ 12 h 47"/>
              <a:gd name="T16" fmla="*/ 6 w 55"/>
              <a:gd name="T17" fmla="*/ 28 h 47"/>
              <a:gd name="T18" fmla="*/ 11 w 55"/>
              <a:gd name="T19" fmla="*/ 40 h 47"/>
              <a:gd name="T20" fmla="*/ 20 w 55"/>
              <a:gd name="T21" fmla="*/ 39 h 47"/>
              <a:gd name="T22" fmla="*/ 35 w 55"/>
              <a:gd name="T23" fmla="*/ 45 h 47"/>
              <a:gd name="T24" fmla="*/ 55 w 55"/>
              <a:gd name="T25" fmla="*/ 47 h 47"/>
              <a:gd name="T26" fmla="*/ 55 w 55"/>
              <a:gd name="T27" fmla="*/ 47 h 47"/>
              <a:gd name="T28" fmla="*/ 52 w 55"/>
              <a:gd name="T29" fmla="*/ 28 h 47"/>
              <a:gd name="T30" fmla="*/ 48 w 55"/>
              <a:gd name="T31" fmla="*/ 2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47">
                <a:moveTo>
                  <a:pt x="48" y="29"/>
                </a:moveTo>
                <a:cubicBezTo>
                  <a:pt x="47" y="28"/>
                  <a:pt x="48" y="26"/>
                  <a:pt x="44" y="22"/>
                </a:cubicBezTo>
                <a:cubicBezTo>
                  <a:pt x="41" y="19"/>
                  <a:pt x="44" y="14"/>
                  <a:pt x="46" y="14"/>
                </a:cubicBezTo>
                <a:cubicBezTo>
                  <a:pt x="47" y="13"/>
                  <a:pt x="50" y="13"/>
                  <a:pt x="52" y="14"/>
                </a:cubicBezTo>
                <a:cubicBezTo>
                  <a:pt x="53" y="9"/>
                  <a:pt x="54" y="5"/>
                  <a:pt x="54" y="0"/>
                </a:cubicBezTo>
                <a:cubicBezTo>
                  <a:pt x="53" y="0"/>
                  <a:pt x="52" y="1"/>
                  <a:pt x="50" y="1"/>
                </a:cubicBezTo>
                <a:cubicBezTo>
                  <a:pt x="42" y="1"/>
                  <a:pt x="26" y="0"/>
                  <a:pt x="20" y="0"/>
                </a:cubicBezTo>
                <a:cubicBezTo>
                  <a:pt x="14" y="0"/>
                  <a:pt x="0" y="6"/>
                  <a:pt x="0" y="12"/>
                </a:cubicBezTo>
                <a:cubicBezTo>
                  <a:pt x="0" y="18"/>
                  <a:pt x="2" y="25"/>
                  <a:pt x="6" y="28"/>
                </a:cubicBezTo>
                <a:cubicBezTo>
                  <a:pt x="9" y="30"/>
                  <a:pt x="11" y="35"/>
                  <a:pt x="11" y="40"/>
                </a:cubicBezTo>
                <a:cubicBezTo>
                  <a:pt x="15" y="40"/>
                  <a:pt x="18" y="40"/>
                  <a:pt x="20" y="39"/>
                </a:cubicBezTo>
                <a:cubicBezTo>
                  <a:pt x="26" y="38"/>
                  <a:pt x="29" y="43"/>
                  <a:pt x="35" y="45"/>
                </a:cubicBezTo>
                <a:cubicBezTo>
                  <a:pt x="39" y="46"/>
                  <a:pt x="47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1"/>
                  <a:pt x="53" y="35"/>
                  <a:pt x="52" y="28"/>
                </a:cubicBezTo>
                <a:cubicBezTo>
                  <a:pt x="51" y="29"/>
                  <a:pt x="49" y="30"/>
                  <a:pt x="48" y="2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205"/>
          <p:cNvSpPr>
            <a:spLocks noEditPoints="1"/>
          </p:cNvSpPr>
          <p:nvPr userDrawn="1"/>
        </p:nvSpPr>
        <p:spPr bwMode="auto">
          <a:xfrm>
            <a:off x="3559660" y="1215564"/>
            <a:ext cx="736549" cy="1664053"/>
          </a:xfrm>
          <a:custGeom>
            <a:avLst/>
            <a:gdLst>
              <a:gd name="T0" fmla="*/ 162 w 167"/>
              <a:gd name="T1" fmla="*/ 88 h 377"/>
              <a:gd name="T2" fmla="*/ 161 w 167"/>
              <a:gd name="T3" fmla="*/ 58 h 377"/>
              <a:gd name="T4" fmla="*/ 160 w 167"/>
              <a:gd name="T5" fmla="*/ 41 h 377"/>
              <a:gd name="T6" fmla="*/ 147 w 167"/>
              <a:gd name="T7" fmla="*/ 14 h 377"/>
              <a:gd name="T8" fmla="*/ 117 w 167"/>
              <a:gd name="T9" fmla="*/ 0 h 377"/>
              <a:gd name="T10" fmla="*/ 92 w 167"/>
              <a:gd name="T11" fmla="*/ 13 h 377"/>
              <a:gd name="T12" fmla="*/ 78 w 167"/>
              <a:gd name="T13" fmla="*/ 30 h 377"/>
              <a:gd name="T14" fmla="*/ 59 w 167"/>
              <a:gd name="T15" fmla="*/ 81 h 377"/>
              <a:gd name="T16" fmla="*/ 45 w 167"/>
              <a:gd name="T17" fmla="*/ 108 h 377"/>
              <a:gd name="T18" fmla="*/ 39 w 167"/>
              <a:gd name="T19" fmla="*/ 147 h 377"/>
              <a:gd name="T20" fmla="*/ 18 w 167"/>
              <a:gd name="T21" fmla="*/ 177 h 377"/>
              <a:gd name="T22" fmla="*/ 25 w 167"/>
              <a:gd name="T23" fmla="*/ 237 h 377"/>
              <a:gd name="T24" fmla="*/ 21 w 167"/>
              <a:gd name="T25" fmla="*/ 264 h 377"/>
              <a:gd name="T26" fmla="*/ 8 w 167"/>
              <a:gd name="T27" fmla="*/ 294 h 377"/>
              <a:gd name="T28" fmla="*/ 1 w 167"/>
              <a:gd name="T29" fmla="*/ 292 h 377"/>
              <a:gd name="T30" fmla="*/ 12 w 167"/>
              <a:gd name="T31" fmla="*/ 311 h 377"/>
              <a:gd name="T32" fmla="*/ 19 w 167"/>
              <a:gd name="T33" fmla="*/ 345 h 377"/>
              <a:gd name="T34" fmla="*/ 23 w 167"/>
              <a:gd name="T35" fmla="*/ 373 h 377"/>
              <a:gd name="T36" fmla="*/ 43 w 167"/>
              <a:gd name="T37" fmla="*/ 372 h 377"/>
              <a:gd name="T38" fmla="*/ 62 w 167"/>
              <a:gd name="T39" fmla="*/ 358 h 377"/>
              <a:gd name="T40" fmla="*/ 74 w 167"/>
              <a:gd name="T41" fmla="*/ 311 h 377"/>
              <a:gd name="T42" fmla="*/ 90 w 167"/>
              <a:gd name="T43" fmla="*/ 293 h 377"/>
              <a:gd name="T44" fmla="*/ 101 w 167"/>
              <a:gd name="T45" fmla="*/ 272 h 377"/>
              <a:gd name="T46" fmla="*/ 86 w 167"/>
              <a:gd name="T47" fmla="*/ 251 h 377"/>
              <a:gd name="T48" fmla="*/ 80 w 167"/>
              <a:gd name="T49" fmla="*/ 226 h 377"/>
              <a:gd name="T50" fmla="*/ 78 w 167"/>
              <a:gd name="T51" fmla="*/ 198 h 377"/>
              <a:gd name="T52" fmla="*/ 97 w 167"/>
              <a:gd name="T53" fmla="*/ 185 h 377"/>
              <a:gd name="T54" fmla="*/ 115 w 167"/>
              <a:gd name="T55" fmla="*/ 165 h 377"/>
              <a:gd name="T56" fmla="*/ 134 w 167"/>
              <a:gd name="T57" fmla="*/ 141 h 377"/>
              <a:gd name="T58" fmla="*/ 132 w 167"/>
              <a:gd name="T59" fmla="*/ 126 h 377"/>
              <a:gd name="T60" fmla="*/ 142 w 167"/>
              <a:gd name="T61" fmla="*/ 114 h 377"/>
              <a:gd name="T62" fmla="*/ 154 w 167"/>
              <a:gd name="T63" fmla="*/ 106 h 377"/>
              <a:gd name="T64" fmla="*/ 164 w 167"/>
              <a:gd name="T65" fmla="*/ 92 h 377"/>
              <a:gd name="T66" fmla="*/ 21 w 167"/>
              <a:gd name="T67" fmla="*/ 304 h 377"/>
              <a:gd name="T68" fmla="*/ 27 w 167"/>
              <a:gd name="T69" fmla="*/ 293 h 377"/>
              <a:gd name="T70" fmla="*/ 37 w 167"/>
              <a:gd name="T71" fmla="*/ 285 h 377"/>
              <a:gd name="T72" fmla="*/ 30 w 167"/>
              <a:gd name="T73" fmla="*/ 302 h 377"/>
              <a:gd name="T74" fmla="*/ 43 w 167"/>
              <a:gd name="T75" fmla="*/ 317 h 377"/>
              <a:gd name="T76" fmla="*/ 50 w 167"/>
              <a:gd name="T77" fmla="*/ 298 h 377"/>
              <a:gd name="T78" fmla="*/ 82 w 167"/>
              <a:gd name="T79" fmla="*/ 279 h 377"/>
              <a:gd name="T80" fmla="*/ 88 w 167"/>
              <a:gd name="T81" fmla="*/ 283 h 377"/>
              <a:gd name="T82" fmla="*/ 82 w 167"/>
              <a:gd name="T83" fmla="*/ 279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7" h="377">
                <a:moveTo>
                  <a:pt x="164" y="92"/>
                </a:moveTo>
                <a:cubicBezTo>
                  <a:pt x="164" y="90"/>
                  <a:pt x="162" y="90"/>
                  <a:pt x="162" y="88"/>
                </a:cubicBezTo>
                <a:cubicBezTo>
                  <a:pt x="162" y="85"/>
                  <a:pt x="167" y="76"/>
                  <a:pt x="167" y="71"/>
                </a:cubicBezTo>
                <a:cubicBezTo>
                  <a:pt x="167" y="66"/>
                  <a:pt x="161" y="62"/>
                  <a:pt x="161" y="58"/>
                </a:cubicBezTo>
                <a:cubicBezTo>
                  <a:pt x="161" y="54"/>
                  <a:pt x="162" y="53"/>
                  <a:pt x="161" y="50"/>
                </a:cubicBezTo>
                <a:cubicBezTo>
                  <a:pt x="160" y="47"/>
                  <a:pt x="159" y="44"/>
                  <a:pt x="160" y="41"/>
                </a:cubicBezTo>
                <a:cubicBezTo>
                  <a:pt x="160" y="37"/>
                  <a:pt x="161" y="35"/>
                  <a:pt x="158" y="31"/>
                </a:cubicBezTo>
                <a:cubicBezTo>
                  <a:pt x="155" y="28"/>
                  <a:pt x="151" y="16"/>
                  <a:pt x="147" y="14"/>
                </a:cubicBezTo>
                <a:cubicBezTo>
                  <a:pt x="143" y="11"/>
                  <a:pt x="140" y="10"/>
                  <a:pt x="135" y="6"/>
                </a:cubicBezTo>
                <a:cubicBezTo>
                  <a:pt x="132" y="4"/>
                  <a:pt x="125" y="2"/>
                  <a:pt x="117" y="0"/>
                </a:cubicBezTo>
                <a:cubicBezTo>
                  <a:pt x="118" y="7"/>
                  <a:pt x="118" y="18"/>
                  <a:pt x="114" y="18"/>
                </a:cubicBezTo>
                <a:cubicBezTo>
                  <a:pt x="109" y="17"/>
                  <a:pt x="94" y="11"/>
                  <a:pt x="92" y="13"/>
                </a:cubicBezTo>
                <a:cubicBezTo>
                  <a:pt x="89" y="15"/>
                  <a:pt x="94" y="30"/>
                  <a:pt x="88" y="30"/>
                </a:cubicBezTo>
                <a:cubicBezTo>
                  <a:pt x="82" y="30"/>
                  <a:pt x="83" y="25"/>
                  <a:pt x="78" y="30"/>
                </a:cubicBezTo>
                <a:cubicBezTo>
                  <a:pt x="73" y="34"/>
                  <a:pt x="70" y="44"/>
                  <a:pt x="68" y="48"/>
                </a:cubicBezTo>
                <a:cubicBezTo>
                  <a:pt x="65" y="52"/>
                  <a:pt x="62" y="77"/>
                  <a:pt x="59" y="81"/>
                </a:cubicBezTo>
                <a:cubicBezTo>
                  <a:pt x="56" y="85"/>
                  <a:pt x="55" y="91"/>
                  <a:pt x="51" y="94"/>
                </a:cubicBezTo>
                <a:cubicBezTo>
                  <a:pt x="46" y="97"/>
                  <a:pt x="45" y="103"/>
                  <a:pt x="45" y="108"/>
                </a:cubicBezTo>
                <a:cubicBezTo>
                  <a:pt x="44" y="113"/>
                  <a:pt x="43" y="127"/>
                  <a:pt x="40" y="131"/>
                </a:cubicBezTo>
                <a:cubicBezTo>
                  <a:pt x="38" y="134"/>
                  <a:pt x="46" y="144"/>
                  <a:pt x="39" y="147"/>
                </a:cubicBezTo>
                <a:cubicBezTo>
                  <a:pt x="33" y="150"/>
                  <a:pt x="26" y="153"/>
                  <a:pt x="24" y="155"/>
                </a:cubicBezTo>
                <a:cubicBezTo>
                  <a:pt x="23" y="157"/>
                  <a:pt x="18" y="168"/>
                  <a:pt x="18" y="177"/>
                </a:cubicBezTo>
                <a:cubicBezTo>
                  <a:pt x="18" y="185"/>
                  <a:pt x="17" y="225"/>
                  <a:pt x="19" y="227"/>
                </a:cubicBezTo>
                <a:cubicBezTo>
                  <a:pt x="21" y="229"/>
                  <a:pt x="27" y="235"/>
                  <a:pt x="25" y="237"/>
                </a:cubicBezTo>
                <a:cubicBezTo>
                  <a:pt x="22" y="239"/>
                  <a:pt x="20" y="237"/>
                  <a:pt x="20" y="244"/>
                </a:cubicBezTo>
                <a:cubicBezTo>
                  <a:pt x="20" y="250"/>
                  <a:pt x="25" y="258"/>
                  <a:pt x="21" y="264"/>
                </a:cubicBezTo>
                <a:cubicBezTo>
                  <a:pt x="17" y="269"/>
                  <a:pt x="14" y="272"/>
                  <a:pt x="14" y="278"/>
                </a:cubicBezTo>
                <a:cubicBezTo>
                  <a:pt x="13" y="284"/>
                  <a:pt x="13" y="295"/>
                  <a:pt x="8" y="294"/>
                </a:cubicBezTo>
                <a:cubicBezTo>
                  <a:pt x="5" y="293"/>
                  <a:pt x="2" y="291"/>
                  <a:pt x="0" y="290"/>
                </a:cubicBezTo>
                <a:cubicBezTo>
                  <a:pt x="0" y="291"/>
                  <a:pt x="0" y="292"/>
                  <a:pt x="1" y="292"/>
                </a:cubicBezTo>
                <a:cubicBezTo>
                  <a:pt x="3" y="297"/>
                  <a:pt x="3" y="308"/>
                  <a:pt x="4" y="311"/>
                </a:cubicBezTo>
                <a:cubicBezTo>
                  <a:pt x="6" y="314"/>
                  <a:pt x="8" y="314"/>
                  <a:pt x="12" y="311"/>
                </a:cubicBezTo>
                <a:cubicBezTo>
                  <a:pt x="16" y="308"/>
                  <a:pt x="11" y="323"/>
                  <a:pt x="10" y="327"/>
                </a:cubicBezTo>
                <a:cubicBezTo>
                  <a:pt x="9" y="331"/>
                  <a:pt x="17" y="341"/>
                  <a:pt x="19" y="345"/>
                </a:cubicBezTo>
                <a:cubicBezTo>
                  <a:pt x="21" y="349"/>
                  <a:pt x="23" y="357"/>
                  <a:pt x="24" y="360"/>
                </a:cubicBezTo>
                <a:cubicBezTo>
                  <a:pt x="25" y="363"/>
                  <a:pt x="21" y="373"/>
                  <a:pt x="23" y="373"/>
                </a:cubicBezTo>
                <a:cubicBezTo>
                  <a:pt x="25" y="373"/>
                  <a:pt x="31" y="377"/>
                  <a:pt x="36" y="377"/>
                </a:cubicBezTo>
                <a:cubicBezTo>
                  <a:pt x="41" y="377"/>
                  <a:pt x="42" y="376"/>
                  <a:pt x="43" y="372"/>
                </a:cubicBezTo>
                <a:cubicBezTo>
                  <a:pt x="44" y="369"/>
                  <a:pt x="44" y="365"/>
                  <a:pt x="50" y="360"/>
                </a:cubicBezTo>
                <a:cubicBezTo>
                  <a:pt x="57" y="355"/>
                  <a:pt x="60" y="359"/>
                  <a:pt x="62" y="358"/>
                </a:cubicBezTo>
                <a:cubicBezTo>
                  <a:pt x="65" y="357"/>
                  <a:pt x="72" y="336"/>
                  <a:pt x="73" y="329"/>
                </a:cubicBezTo>
                <a:cubicBezTo>
                  <a:pt x="75" y="322"/>
                  <a:pt x="73" y="314"/>
                  <a:pt x="74" y="311"/>
                </a:cubicBezTo>
                <a:cubicBezTo>
                  <a:pt x="75" y="308"/>
                  <a:pt x="83" y="295"/>
                  <a:pt x="85" y="293"/>
                </a:cubicBezTo>
                <a:cubicBezTo>
                  <a:pt x="87" y="291"/>
                  <a:pt x="88" y="294"/>
                  <a:pt x="90" y="293"/>
                </a:cubicBezTo>
                <a:cubicBezTo>
                  <a:pt x="91" y="292"/>
                  <a:pt x="94" y="281"/>
                  <a:pt x="97" y="280"/>
                </a:cubicBezTo>
                <a:cubicBezTo>
                  <a:pt x="99" y="279"/>
                  <a:pt x="101" y="275"/>
                  <a:pt x="101" y="272"/>
                </a:cubicBezTo>
                <a:cubicBezTo>
                  <a:pt x="101" y="269"/>
                  <a:pt x="99" y="262"/>
                  <a:pt x="97" y="258"/>
                </a:cubicBezTo>
                <a:cubicBezTo>
                  <a:pt x="96" y="253"/>
                  <a:pt x="91" y="251"/>
                  <a:pt x="86" y="251"/>
                </a:cubicBezTo>
                <a:cubicBezTo>
                  <a:pt x="81" y="251"/>
                  <a:pt x="81" y="247"/>
                  <a:pt x="78" y="242"/>
                </a:cubicBezTo>
                <a:cubicBezTo>
                  <a:pt x="75" y="237"/>
                  <a:pt x="78" y="229"/>
                  <a:pt x="80" y="226"/>
                </a:cubicBezTo>
                <a:cubicBezTo>
                  <a:pt x="83" y="223"/>
                  <a:pt x="81" y="211"/>
                  <a:pt x="82" y="208"/>
                </a:cubicBezTo>
                <a:cubicBezTo>
                  <a:pt x="83" y="204"/>
                  <a:pt x="78" y="201"/>
                  <a:pt x="78" y="198"/>
                </a:cubicBezTo>
                <a:cubicBezTo>
                  <a:pt x="77" y="195"/>
                  <a:pt x="82" y="199"/>
                  <a:pt x="85" y="200"/>
                </a:cubicBezTo>
                <a:cubicBezTo>
                  <a:pt x="88" y="201"/>
                  <a:pt x="95" y="188"/>
                  <a:pt x="97" y="185"/>
                </a:cubicBezTo>
                <a:cubicBezTo>
                  <a:pt x="99" y="182"/>
                  <a:pt x="102" y="173"/>
                  <a:pt x="103" y="172"/>
                </a:cubicBezTo>
                <a:cubicBezTo>
                  <a:pt x="103" y="170"/>
                  <a:pt x="112" y="166"/>
                  <a:pt x="115" y="165"/>
                </a:cubicBezTo>
                <a:cubicBezTo>
                  <a:pt x="117" y="163"/>
                  <a:pt x="124" y="161"/>
                  <a:pt x="124" y="156"/>
                </a:cubicBezTo>
                <a:cubicBezTo>
                  <a:pt x="125" y="151"/>
                  <a:pt x="132" y="144"/>
                  <a:pt x="134" y="141"/>
                </a:cubicBezTo>
                <a:cubicBezTo>
                  <a:pt x="137" y="139"/>
                  <a:pt x="132" y="136"/>
                  <a:pt x="129" y="132"/>
                </a:cubicBezTo>
                <a:cubicBezTo>
                  <a:pt x="127" y="128"/>
                  <a:pt x="130" y="128"/>
                  <a:pt x="132" y="126"/>
                </a:cubicBezTo>
                <a:cubicBezTo>
                  <a:pt x="133" y="124"/>
                  <a:pt x="134" y="122"/>
                  <a:pt x="134" y="120"/>
                </a:cubicBezTo>
                <a:cubicBezTo>
                  <a:pt x="135" y="118"/>
                  <a:pt x="138" y="117"/>
                  <a:pt x="142" y="114"/>
                </a:cubicBezTo>
                <a:cubicBezTo>
                  <a:pt x="145" y="111"/>
                  <a:pt x="142" y="109"/>
                  <a:pt x="142" y="107"/>
                </a:cubicBezTo>
                <a:cubicBezTo>
                  <a:pt x="143" y="104"/>
                  <a:pt x="149" y="105"/>
                  <a:pt x="154" y="106"/>
                </a:cubicBezTo>
                <a:cubicBezTo>
                  <a:pt x="159" y="107"/>
                  <a:pt x="162" y="106"/>
                  <a:pt x="166" y="105"/>
                </a:cubicBezTo>
                <a:cubicBezTo>
                  <a:pt x="165" y="99"/>
                  <a:pt x="164" y="93"/>
                  <a:pt x="164" y="92"/>
                </a:cubicBezTo>
                <a:close/>
                <a:moveTo>
                  <a:pt x="30" y="302"/>
                </a:moveTo>
                <a:cubicBezTo>
                  <a:pt x="27" y="300"/>
                  <a:pt x="23" y="306"/>
                  <a:pt x="21" y="304"/>
                </a:cubicBezTo>
                <a:cubicBezTo>
                  <a:pt x="20" y="301"/>
                  <a:pt x="21" y="292"/>
                  <a:pt x="23" y="291"/>
                </a:cubicBezTo>
                <a:cubicBezTo>
                  <a:pt x="25" y="289"/>
                  <a:pt x="25" y="293"/>
                  <a:pt x="27" y="293"/>
                </a:cubicBezTo>
                <a:cubicBezTo>
                  <a:pt x="29" y="292"/>
                  <a:pt x="29" y="288"/>
                  <a:pt x="30" y="287"/>
                </a:cubicBezTo>
                <a:cubicBezTo>
                  <a:pt x="32" y="287"/>
                  <a:pt x="35" y="283"/>
                  <a:pt x="37" y="285"/>
                </a:cubicBezTo>
                <a:cubicBezTo>
                  <a:pt x="39" y="286"/>
                  <a:pt x="41" y="292"/>
                  <a:pt x="41" y="292"/>
                </a:cubicBezTo>
                <a:cubicBezTo>
                  <a:pt x="40" y="295"/>
                  <a:pt x="32" y="303"/>
                  <a:pt x="30" y="302"/>
                </a:cubicBezTo>
                <a:close/>
                <a:moveTo>
                  <a:pt x="51" y="306"/>
                </a:moveTo>
                <a:cubicBezTo>
                  <a:pt x="51" y="310"/>
                  <a:pt x="45" y="318"/>
                  <a:pt x="43" y="317"/>
                </a:cubicBezTo>
                <a:cubicBezTo>
                  <a:pt x="40" y="316"/>
                  <a:pt x="42" y="312"/>
                  <a:pt x="44" y="308"/>
                </a:cubicBezTo>
                <a:cubicBezTo>
                  <a:pt x="46" y="304"/>
                  <a:pt x="45" y="298"/>
                  <a:pt x="50" y="298"/>
                </a:cubicBezTo>
                <a:cubicBezTo>
                  <a:pt x="52" y="298"/>
                  <a:pt x="51" y="301"/>
                  <a:pt x="51" y="306"/>
                </a:cubicBezTo>
                <a:close/>
                <a:moveTo>
                  <a:pt x="82" y="279"/>
                </a:moveTo>
                <a:cubicBezTo>
                  <a:pt x="85" y="279"/>
                  <a:pt x="84" y="274"/>
                  <a:pt x="85" y="275"/>
                </a:cubicBezTo>
                <a:cubicBezTo>
                  <a:pt x="86" y="277"/>
                  <a:pt x="91" y="283"/>
                  <a:pt x="88" y="283"/>
                </a:cubicBezTo>
                <a:cubicBezTo>
                  <a:pt x="85" y="284"/>
                  <a:pt x="81" y="284"/>
                  <a:pt x="78" y="283"/>
                </a:cubicBezTo>
                <a:cubicBezTo>
                  <a:pt x="75" y="281"/>
                  <a:pt x="80" y="280"/>
                  <a:pt x="82" y="27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233"/>
          <p:cNvSpPr>
            <a:spLocks/>
          </p:cNvSpPr>
          <p:nvPr userDrawn="1"/>
        </p:nvSpPr>
        <p:spPr bwMode="auto">
          <a:xfrm>
            <a:off x="5792685" y="5042494"/>
            <a:ext cx="23382" cy="27281"/>
          </a:xfrm>
          <a:custGeom>
            <a:avLst/>
            <a:gdLst>
              <a:gd name="T0" fmla="*/ 5 w 6"/>
              <a:gd name="T1" fmla="*/ 4 h 6"/>
              <a:gd name="T2" fmla="*/ 2 w 6"/>
              <a:gd name="T3" fmla="*/ 2 h 6"/>
              <a:gd name="T4" fmla="*/ 5 w 6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5" y="4"/>
                </a:moveTo>
                <a:cubicBezTo>
                  <a:pt x="4" y="6"/>
                  <a:pt x="0" y="4"/>
                  <a:pt x="2" y="2"/>
                </a:cubicBezTo>
                <a:cubicBezTo>
                  <a:pt x="3" y="0"/>
                  <a:pt x="6" y="3"/>
                  <a:pt x="5" y="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234"/>
          <p:cNvSpPr>
            <a:spLocks/>
          </p:cNvSpPr>
          <p:nvPr userDrawn="1"/>
        </p:nvSpPr>
        <p:spPr bwMode="auto">
          <a:xfrm>
            <a:off x="4035104" y="3674618"/>
            <a:ext cx="237723" cy="327355"/>
          </a:xfrm>
          <a:custGeom>
            <a:avLst/>
            <a:gdLst>
              <a:gd name="T0" fmla="*/ 50 w 54"/>
              <a:gd name="T1" fmla="*/ 34 h 74"/>
              <a:gd name="T2" fmla="*/ 47 w 54"/>
              <a:gd name="T3" fmla="*/ 27 h 74"/>
              <a:gd name="T4" fmla="*/ 35 w 54"/>
              <a:gd name="T5" fmla="*/ 28 h 74"/>
              <a:gd name="T6" fmla="*/ 27 w 54"/>
              <a:gd name="T7" fmla="*/ 19 h 74"/>
              <a:gd name="T8" fmla="*/ 17 w 54"/>
              <a:gd name="T9" fmla="*/ 0 h 74"/>
              <a:gd name="T10" fmla="*/ 1 w 54"/>
              <a:gd name="T11" fmla="*/ 6 h 74"/>
              <a:gd name="T12" fmla="*/ 6 w 54"/>
              <a:gd name="T13" fmla="*/ 31 h 74"/>
              <a:gd name="T14" fmla="*/ 4 w 54"/>
              <a:gd name="T15" fmla="*/ 39 h 74"/>
              <a:gd name="T16" fmla="*/ 14 w 54"/>
              <a:gd name="T17" fmla="*/ 53 h 74"/>
              <a:gd name="T18" fmla="*/ 14 w 54"/>
              <a:gd name="T19" fmla="*/ 65 h 74"/>
              <a:gd name="T20" fmla="*/ 18 w 54"/>
              <a:gd name="T21" fmla="*/ 74 h 74"/>
              <a:gd name="T22" fmla="*/ 30 w 54"/>
              <a:gd name="T23" fmla="*/ 68 h 74"/>
              <a:gd name="T24" fmla="*/ 42 w 54"/>
              <a:gd name="T25" fmla="*/ 67 h 74"/>
              <a:gd name="T26" fmla="*/ 41 w 54"/>
              <a:gd name="T27" fmla="*/ 63 h 74"/>
              <a:gd name="T28" fmla="*/ 50 w 54"/>
              <a:gd name="T29" fmla="*/ 42 h 74"/>
              <a:gd name="T30" fmla="*/ 54 w 54"/>
              <a:gd name="T31" fmla="*/ 42 h 74"/>
              <a:gd name="T32" fmla="*/ 50 w 54"/>
              <a:gd name="T33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" h="74">
                <a:moveTo>
                  <a:pt x="50" y="34"/>
                </a:moveTo>
                <a:cubicBezTo>
                  <a:pt x="46" y="31"/>
                  <a:pt x="51" y="27"/>
                  <a:pt x="47" y="27"/>
                </a:cubicBezTo>
                <a:cubicBezTo>
                  <a:pt x="43" y="28"/>
                  <a:pt x="39" y="31"/>
                  <a:pt x="35" y="28"/>
                </a:cubicBezTo>
                <a:cubicBezTo>
                  <a:pt x="31" y="26"/>
                  <a:pt x="31" y="22"/>
                  <a:pt x="27" y="19"/>
                </a:cubicBezTo>
                <a:cubicBezTo>
                  <a:pt x="24" y="17"/>
                  <a:pt x="19" y="10"/>
                  <a:pt x="17" y="0"/>
                </a:cubicBezTo>
                <a:cubicBezTo>
                  <a:pt x="11" y="3"/>
                  <a:pt x="2" y="4"/>
                  <a:pt x="1" y="6"/>
                </a:cubicBezTo>
                <a:cubicBezTo>
                  <a:pt x="0" y="9"/>
                  <a:pt x="6" y="23"/>
                  <a:pt x="6" y="31"/>
                </a:cubicBezTo>
                <a:cubicBezTo>
                  <a:pt x="6" y="34"/>
                  <a:pt x="5" y="37"/>
                  <a:pt x="4" y="39"/>
                </a:cubicBezTo>
                <a:cubicBezTo>
                  <a:pt x="8" y="44"/>
                  <a:pt x="13" y="49"/>
                  <a:pt x="14" y="53"/>
                </a:cubicBezTo>
                <a:cubicBezTo>
                  <a:pt x="16" y="58"/>
                  <a:pt x="15" y="61"/>
                  <a:pt x="14" y="65"/>
                </a:cubicBezTo>
                <a:cubicBezTo>
                  <a:pt x="16" y="67"/>
                  <a:pt x="17" y="70"/>
                  <a:pt x="18" y="74"/>
                </a:cubicBezTo>
                <a:cubicBezTo>
                  <a:pt x="23" y="71"/>
                  <a:pt x="28" y="69"/>
                  <a:pt x="30" y="68"/>
                </a:cubicBezTo>
                <a:cubicBezTo>
                  <a:pt x="32" y="68"/>
                  <a:pt x="37" y="67"/>
                  <a:pt x="42" y="67"/>
                </a:cubicBezTo>
                <a:cubicBezTo>
                  <a:pt x="41" y="65"/>
                  <a:pt x="41" y="64"/>
                  <a:pt x="41" y="63"/>
                </a:cubicBezTo>
                <a:cubicBezTo>
                  <a:pt x="42" y="57"/>
                  <a:pt x="46" y="42"/>
                  <a:pt x="50" y="42"/>
                </a:cubicBezTo>
                <a:cubicBezTo>
                  <a:pt x="51" y="42"/>
                  <a:pt x="52" y="42"/>
                  <a:pt x="54" y="42"/>
                </a:cubicBezTo>
                <a:cubicBezTo>
                  <a:pt x="53" y="39"/>
                  <a:pt x="52" y="36"/>
                  <a:pt x="50" y="3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235"/>
          <p:cNvSpPr>
            <a:spLocks/>
          </p:cNvSpPr>
          <p:nvPr userDrawn="1"/>
        </p:nvSpPr>
        <p:spPr bwMode="auto">
          <a:xfrm>
            <a:off x="3972750" y="3849988"/>
            <a:ext cx="132501" cy="159781"/>
          </a:xfrm>
          <a:custGeom>
            <a:avLst/>
            <a:gdLst>
              <a:gd name="T0" fmla="*/ 28 w 30"/>
              <a:gd name="T1" fmla="*/ 14 h 37"/>
              <a:gd name="T2" fmla="*/ 18 w 30"/>
              <a:gd name="T3" fmla="*/ 0 h 37"/>
              <a:gd name="T4" fmla="*/ 11 w 30"/>
              <a:gd name="T5" fmla="*/ 9 h 37"/>
              <a:gd name="T6" fmla="*/ 0 w 30"/>
              <a:gd name="T7" fmla="*/ 25 h 37"/>
              <a:gd name="T8" fmla="*/ 7 w 30"/>
              <a:gd name="T9" fmla="*/ 32 h 37"/>
              <a:gd name="T10" fmla="*/ 14 w 30"/>
              <a:gd name="T11" fmla="*/ 37 h 37"/>
              <a:gd name="T12" fmla="*/ 17 w 30"/>
              <a:gd name="T13" fmla="*/ 28 h 37"/>
              <a:gd name="T14" fmla="*/ 26 w 30"/>
              <a:gd name="T15" fmla="*/ 24 h 37"/>
              <a:gd name="T16" fmla="*/ 28 w 30"/>
              <a:gd name="T17" fmla="*/ 26 h 37"/>
              <a:gd name="T18" fmla="*/ 28 w 30"/>
              <a:gd name="T1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37">
                <a:moveTo>
                  <a:pt x="28" y="14"/>
                </a:moveTo>
                <a:cubicBezTo>
                  <a:pt x="27" y="10"/>
                  <a:pt x="22" y="5"/>
                  <a:pt x="18" y="0"/>
                </a:cubicBezTo>
                <a:cubicBezTo>
                  <a:pt x="16" y="3"/>
                  <a:pt x="14" y="6"/>
                  <a:pt x="11" y="9"/>
                </a:cubicBezTo>
                <a:cubicBezTo>
                  <a:pt x="8" y="13"/>
                  <a:pt x="4" y="17"/>
                  <a:pt x="0" y="25"/>
                </a:cubicBezTo>
                <a:cubicBezTo>
                  <a:pt x="3" y="27"/>
                  <a:pt x="5" y="30"/>
                  <a:pt x="7" y="32"/>
                </a:cubicBezTo>
                <a:cubicBezTo>
                  <a:pt x="9" y="35"/>
                  <a:pt x="12" y="36"/>
                  <a:pt x="14" y="37"/>
                </a:cubicBezTo>
                <a:cubicBezTo>
                  <a:pt x="15" y="33"/>
                  <a:pt x="16" y="30"/>
                  <a:pt x="17" y="28"/>
                </a:cubicBezTo>
                <a:cubicBezTo>
                  <a:pt x="17" y="23"/>
                  <a:pt x="23" y="24"/>
                  <a:pt x="26" y="24"/>
                </a:cubicBezTo>
                <a:cubicBezTo>
                  <a:pt x="27" y="24"/>
                  <a:pt x="28" y="25"/>
                  <a:pt x="28" y="26"/>
                </a:cubicBezTo>
                <a:cubicBezTo>
                  <a:pt x="29" y="22"/>
                  <a:pt x="30" y="19"/>
                  <a:pt x="28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238"/>
          <p:cNvSpPr>
            <a:spLocks/>
          </p:cNvSpPr>
          <p:nvPr userDrawn="1"/>
        </p:nvSpPr>
        <p:spPr bwMode="auto">
          <a:xfrm>
            <a:off x="4494960" y="215444"/>
            <a:ext cx="4649041" cy="3827328"/>
          </a:xfrm>
          <a:custGeom>
            <a:avLst/>
            <a:gdLst/>
            <a:ahLst/>
            <a:cxnLst/>
            <a:rect l="l" t="t" r="r" b="b"/>
            <a:pathLst>
              <a:path w="4649041" h="3827328">
                <a:moveTo>
                  <a:pt x="3200291" y="0"/>
                </a:moveTo>
                <a:lnTo>
                  <a:pt x="4579590" y="0"/>
                </a:lnTo>
                <a:cubicBezTo>
                  <a:pt x="4551692" y="25052"/>
                  <a:pt x="4487575" y="114373"/>
                  <a:pt x="4471437" y="122446"/>
                </a:cubicBezTo>
                <a:cubicBezTo>
                  <a:pt x="4458209" y="131271"/>
                  <a:pt x="4422931" y="100384"/>
                  <a:pt x="4422931" y="118034"/>
                </a:cubicBezTo>
                <a:cubicBezTo>
                  <a:pt x="4427341" y="135683"/>
                  <a:pt x="4436160" y="148921"/>
                  <a:pt x="4427341" y="193045"/>
                </a:cubicBezTo>
                <a:cubicBezTo>
                  <a:pt x="4422931" y="241582"/>
                  <a:pt x="4396473" y="307768"/>
                  <a:pt x="4422931" y="290118"/>
                </a:cubicBezTo>
                <a:cubicBezTo>
                  <a:pt x="4449389" y="268056"/>
                  <a:pt x="4511125" y="175395"/>
                  <a:pt x="4537583" y="153333"/>
                </a:cubicBezTo>
                <a:cubicBezTo>
                  <a:pt x="4564041" y="135683"/>
                  <a:pt x="4577271" y="135683"/>
                  <a:pt x="4603729" y="109209"/>
                </a:cubicBezTo>
                <a:cubicBezTo>
                  <a:pt x="4630187" y="87147"/>
                  <a:pt x="4625777" y="82734"/>
                  <a:pt x="4647825" y="73909"/>
                </a:cubicBezTo>
                <a:lnTo>
                  <a:pt x="4649041" y="73371"/>
                </a:lnTo>
                <a:lnTo>
                  <a:pt x="4649041" y="3210738"/>
                </a:lnTo>
                <a:cubicBezTo>
                  <a:pt x="4630129" y="3209668"/>
                  <a:pt x="4593405" y="3197656"/>
                  <a:pt x="4568451" y="3193494"/>
                </a:cubicBezTo>
                <a:cubicBezTo>
                  <a:pt x="4541993" y="3184670"/>
                  <a:pt x="4502305" y="3158195"/>
                  <a:pt x="4480257" y="3153783"/>
                </a:cubicBezTo>
                <a:cubicBezTo>
                  <a:pt x="4453799" y="3144958"/>
                  <a:pt x="4440569" y="3136133"/>
                  <a:pt x="4427341" y="3122896"/>
                </a:cubicBezTo>
                <a:cubicBezTo>
                  <a:pt x="4414111" y="3109658"/>
                  <a:pt x="4387653" y="3100834"/>
                  <a:pt x="4365605" y="3109658"/>
                </a:cubicBezTo>
                <a:cubicBezTo>
                  <a:pt x="4347966" y="3118483"/>
                  <a:pt x="4295049" y="3127308"/>
                  <a:pt x="4255362" y="3122896"/>
                </a:cubicBezTo>
                <a:cubicBezTo>
                  <a:pt x="4215675" y="3114071"/>
                  <a:pt x="4175987" y="3083184"/>
                  <a:pt x="4171578" y="3047884"/>
                </a:cubicBezTo>
                <a:cubicBezTo>
                  <a:pt x="4171578" y="3016997"/>
                  <a:pt x="4114252" y="3008173"/>
                  <a:pt x="4105432" y="3003760"/>
                </a:cubicBezTo>
                <a:cubicBezTo>
                  <a:pt x="4096613" y="3003760"/>
                  <a:pt x="4052516" y="2986110"/>
                  <a:pt x="4034877" y="2977286"/>
                </a:cubicBezTo>
                <a:lnTo>
                  <a:pt x="4015033" y="2968461"/>
                </a:lnTo>
                <a:cubicBezTo>
                  <a:pt x="4010624" y="2967358"/>
                  <a:pt x="4008419" y="2968461"/>
                  <a:pt x="4008419" y="2972873"/>
                </a:cubicBezTo>
                <a:cubicBezTo>
                  <a:pt x="4012829" y="2986110"/>
                  <a:pt x="4012829" y="2990523"/>
                  <a:pt x="3999599" y="3003760"/>
                </a:cubicBezTo>
                <a:cubicBezTo>
                  <a:pt x="3986370" y="3016997"/>
                  <a:pt x="3951093" y="3074359"/>
                  <a:pt x="3955503" y="3078771"/>
                </a:cubicBezTo>
                <a:cubicBezTo>
                  <a:pt x="3964322" y="3083184"/>
                  <a:pt x="3964322" y="3087596"/>
                  <a:pt x="3959912" y="3100834"/>
                </a:cubicBezTo>
                <a:cubicBezTo>
                  <a:pt x="3955503" y="3118483"/>
                  <a:pt x="3929044" y="3162608"/>
                  <a:pt x="3893767" y="3153783"/>
                </a:cubicBezTo>
                <a:cubicBezTo>
                  <a:pt x="3858489" y="3144958"/>
                  <a:pt x="3823211" y="3105246"/>
                  <a:pt x="3801163" y="3092009"/>
                </a:cubicBezTo>
                <a:cubicBezTo>
                  <a:pt x="3779114" y="3078771"/>
                  <a:pt x="3770295" y="3083184"/>
                  <a:pt x="3743837" y="3069947"/>
                </a:cubicBezTo>
                <a:cubicBezTo>
                  <a:pt x="3717379" y="3056709"/>
                  <a:pt x="3708559" y="3052297"/>
                  <a:pt x="3682101" y="3056709"/>
                </a:cubicBezTo>
                <a:cubicBezTo>
                  <a:pt x="3655643" y="3061122"/>
                  <a:pt x="3602726" y="3078771"/>
                  <a:pt x="3576268" y="3083184"/>
                </a:cubicBezTo>
                <a:cubicBezTo>
                  <a:pt x="3549810" y="3087596"/>
                  <a:pt x="3488074" y="3087596"/>
                  <a:pt x="3479255" y="3100834"/>
                </a:cubicBezTo>
                <a:cubicBezTo>
                  <a:pt x="3470435" y="3109658"/>
                  <a:pt x="3483664" y="3167020"/>
                  <a:pt x="3470435" y="3175845"/>
                </a:cubicBezTo>
                <a:cubicBezTo>
                  <a:pt x="3457206" y="3189082"/>
                  <a:pt x="3435158" y="3193494"/>
                  <a:pt x="3417519" y="3189082"/>
                </a:cubicBezTo>
                <a:cubicBezTo>
                  <a:pt x="3404290" y="3184670"/>
                  <a:pt x="3391061" y="3219969"/>
                  <a:pt x="3369012" y="3202319"/>
                </a:cubicBezTo>
                <a:cubicBezTo>
                  <a:pt x="3346964" y="3184670"/>
                  <a:pt x="3166166" y="3100834"/>
                  <a:pt x="3135298" y="3100834"/>
                </a:cubicBezTo>
                <a:cubicBezTo>
                  <a:pt x="3104430" y="3100834"/>
                  <a:pt x="3077972" y="3109658"/>
                  <a:pt x="3051514" y="3092009"/>
                </a:cubicBezTo>
                <a:cubicBezTo>
                  <a:pt x="3025055" y="3069947"/>
                  <a:pt x="3007417" y="3052297"/>
                  <a:pt x="2985368" y="3052297"/>
                </a:cubicBezTo>
                <a:cubicBezTo>
                  <a:pt x="2963320" y="3052297"/>
                  <a:pt x="2914813" y="3047884"/>
                  <a:pt x="2897174" y="3012585"/>
                </a:cubicBezTo>
                <a:cubicBezTo>
                  <a:pt x="2883945" y="2977286"/>
                  <a:pt x="2778112" y="2814026"/>
                  <a:pt x="2742835" y="2814026"/>
                </a:cubicBezTo>
                <a:cubicBezTo>
                  <a:pt x="2707557" y="2814026"/>
                  <a:pt x="2645821" y="2897862"/>
                  <a:pt x="2614953" y="2889037"/>
                </a:cubicBezTo>
                <a:cubicBezTo>
                  <a:pt x="2588495" y="2875800"/>
                  <a:pt x="2553217" y="2840500"/>
                  <a:pt x="2562037" y="2822851"/>
                </a:cubicBezTo>
                <a:cubicBezTo>
                  <a:pt x="2566446" y="2800789"/>
                  <a:pt x="2570856" y="2787551"/>
                  <a:pt x="2557627" y="2774314"/>
                </a:cubicBezTo>
                <a:cubicBezTo>
                  <a:pt x="2544398" y="2756664"/>
                  <a:pt x="2434155" y="2769902"/>
                  <a:pt x="2425336" y="2752252"/>
                </a:cubicBezTo>
                <a:cubicBezTo>
                  <a:pt x="2416517" y="2734602"/>
                  <a:pt x="2438565" y="2677241"/>
                  <a:pt x="2420926" y="2677241"/>
                </a:cubicBezTo>
                <a:cubicBezTo>
                  <a:pt x="2407697" y="2677241"/>
                  <a:pt x="2394468" y="2690478"/>
                  <a:pt x="2368010" y="2686066"/>
                </a:cubicBezTo>
                <a:cubicBezTo>
                  <a:pt x="2337142" y="2681653"/>
                  <a:pt x="2323913" y="2668416"/>
                  <a:pt x="2310684" y="2672828"/>
                </a:cubicBezTo>
                <a:cubicBezTo>
                  <a:pt x="2297455" y="2672828"/>
                  <a:pt x="2187212" y="2721365"/>
                  <a:pt x="2165164" y="2721365"/>
                </a:cubicBezTo>
                <a:cubicBezTo>
                  <a:pt x="2143115" y="2721365"/>
                  <a:pt x="2094608" y="2721365"/>
                  <a:pt x="2085789" y="2730190"/>
                </a:cubicBezTo>
                <a:cubicBezTo>
                  <a:pt x="2081379" y="2739015"/>
                  <a:pt x="2090199" y="2743427"/>
                  <a:pt x="2063741" y="2743427"/>
                </a:cubicBezTo>
                <a:cubicBezTo>
                  <a:pt x="2041692" y="2747839"/>
                  <a:pt x="1966727" y="2765489"/>
                  <a:pt x="1949088" y="2787551"/>
                </a:cubicBezTo>
                <a:cubicBezTo>
                  <a:pt x="1927040" y="2809613"/>
                  <a:pt x="1918220" y="2866975"/>
                  <a:pt x="1904991" y="2884625"/>
                </a:cubicBezTo>
                <a:cubicBezTo>
                  <a:pt x="1891762" y="2902274"/>
                  <a:pt x="1869714" y="2928749"/>
                  <a:pt x="1843255" y="2941986"/>
                </a:cubicBezTo>
                <a:cubicBezTo>
                  <a:pt x="1812388" y="2955224"/>
                  <a:pt x="1812388" y="2972873"/>
                  <a:pt x="1825617" y="2986110"/>
                </a:cubicBezTo>
                <a:cubicBezTo>
                  <a:pt x="1838846" y="2994935"/>
                  <a:pt x="1843255" y="3025822"/>
                  <a:pt x="1825617" y="3025822"/>
                </a:cubicBezTo>
                <a:cubicBezTo>
                  <a:pt x="1812388" y="3030235"/>
                  <a:pt x="1763881" y="3012585"/>
                  <a:pt x="1755061" y="3012585"/>
                </a:cubicBezTo>
                <a:cubicBezTo>
                  <a:pt x="1741832" y="3016997"/>
                  <a:pt x="1724194" y="3039060"/>
                  <a:pt x="1706555" y="3034647"/>
                </a:cubicBezTo>
                <a:cubicBezTo>
                  <a:pt x="1688916" y="3030235"/>
                  <a:pt x="1627180" y="2994935"/>
                  <a:pt x="1605132" y="2981698"/>
                </a:cubicBezTo>
                <a:cubicBezTo>
                  <a:pt x="1578673" y="2968461"/>
                  <a:pt x="1561035" y="2981698"/>
                  <a:pt x="1561035" y="2994935"/>
                </a:cubicBezTo>
                <a:cubicBezTo>
                  <a:pt x="1561035" y="3012585"/>
                  <a:pt x="1561035" y="3043472"/>
                  <a:pt x="1530167" y="3043472"/>
                </a:cubicBezTo>
                <a:cubicBezTo>
                  <a:pt x="1494889" y="3043472"/>
                  <a:pt x="1446382" y="2950811"/>
                  <a:pt x="1437563" y="2941986"/>
                </a:cubicBezTo>
                <a:cubicBezTo>
                  <a:pt x="1428744" y="2933161"/>
                  <a:pt x="1415514" y="2964048"/>
                  <a:pt x="1389056" y="2959636"/>
                </a:cubicBezTo>
                <a:cubicBezTo>
                  <a:pt x="1367008" y="2959636"/>
                  <a:pt x="1322911" y="2950811"/>
                  <a:pt x="1314091" y="2959636"/>
                </a:cubicBezTo>
                <a:cubicBezTo>
                  <a:pt x="1305272" y="2968461"/>
                  <a:pt x="1296452" y="3034647"/>
                  <a:pt x="1269994" y="3039060"/>
                </a:cubicBezTo>
                <a:cubicBezTo>
                  <a:pt x="1239126" y="3043472"/>
                  <a:pt x="1181800" y="3034647"/>
                  <a:pt x="1168571" y="3047884"/>
                </a:cubicBezTo>
                <a:cubicBezTo>
                  <a:pt x="1155342" y="3061122"/>
                  <a:pt x="1155342" y="3105246"/>
                  <a:pt x="1150932" y="3109658"/>
                </a:cubicBezTo>
                <a:cubicBezTo>
                  <a:pt x="1146523" y="3114071"/>
                  <a:pt x="1111245" y="3158195"/>
                  <a:pt x="1098016" y="3189082"/>
                </a:cubicBezTo>
                <a:cubicBezTo>
                  <a:pt x="1089196" y="3215557"/>
                  <a:pt x="1075967" y="3259681"/>
                  <a:pt x="1093606" y="3277331"/>
                </a:cubicBezTo>
                <a:cubicBezTo>
                  <a:pt x="1111245" y="3299393"/>
                  <a:pt x="1124474" y="3330280"/>
                  <a:pt x="1150932" y="3334692"/>
                </a:cubicBezTo>
                <a:cubicBezTo>
                  <a:pt x="1181800" y="3343517"/>
                  <a:pt x="1190620" y="3339105"/>
                  <a:pt x="1190620" y="3356754"/>
                </a:cubicBezTo>
                <a:cubicBezTo>
                  <a:pt x="1190620" y="3369992"/>
                  <a:pt x="1177391" y="3405291"/>
                  <a:pt x="1181800" y="3414116"/>
                </a:cubicBezTo>
                <a:cubicBezTo>
                  <a:pt x="1186210" y="3414116"/>
                  <a:pt x="1195029" y="3427353"/>
                  <a:pt x="1203849" y="3440590"/>
                </a:cubicBezTo>
                <a:cubicBezTo>
                  <a:pt x="1186210" y="3449415"/>
                  <a:pt x="1168571" y="3462653"/>
                  <a:pt x="1164161" y="3467065"/>
                </a:cubicBezTo>
                <a:cubicBezTo>
                  <a:pt x="1155342" y="3475890"/>
                  <a:pt x="1150932" y="3484715"/>
                  <a:pt x="1142113" y="3475890"/>
                </a:cubicBezTo>
                <a:cubicBezTo>
                  <a:pt x="1133294" y="3462653"/>
                  <a:pt x="1115655" y="3471477"/>
                  <a:pt x="1106835" y="3484715"/>
                </a:cubicBezTo>
                <a:cubicBezTo>
                  <a:pt x="1102426" y="3493540"/>
                  <a:pt x="1102426" y="3568551"/>
                  <a:pt x="1084787" y="3590613"/>
                </a:cubicBezTo>
                <a:lnTo>
                  <a:pt x="1076932" y="3600196"/>
                </a:lnTo>
                <a:cubicBezTo>
                  <a:pt x="1075967" y="3602334"/>
                  <a:pt x="1076519" y="3603575"/>
                  <a:pt x="1078172" y="3604402"/>
                </a:cubicBezTo>
                <a:lnTo>
                  <a:pt x="1098016" y="3608263"/>
                </a:lnTo>
                <a:cubicBezTo>
                  <a:pt x="1111245" y="3612675"/>
                  <a:pt x="1128884" y="3643562"/>
                  <a:pt x="1133294" y="3665624"/>
                </a:cubicBezTo>
                <a:cubicBezTo>
                  <a:pt x="1137703" y="3683274"/>
                  <a:pt x="1142113" y="3714161"/>
                  <a:pt x="1150932" y="3731811"/>
                </a:cubicBezTo>
                <a:cubicBezTo>
                  <a:pt x="1155342" y="3749460"/>
                  <a:pt x="1203849" y="3784760"/>
                  <a:pt x="1212668" y="3806822"/>
                </a:cubicBezTo>
                <a:cubicBezTo>
                  <a:pt x="1181800" y="3820059"/>
                  <a:pt x="1159752" y="3833296"/>
                  <a:pt x="1142113" y="3824472"/>
                </a:cubicBezTo>
                <a:cubicBezTo>
                  <a:pt x="1124474" y="3811234"/>
                  <a:pt x="1075967" y="3771522"/>
                  <a:pt x="1040690" y="3762698"/>
                </a:cubicBezTo>
                <a:cubicBezTo>
                  <a:pt x="1005412" y="3749460"/>
                  <a:pt x="877531" y="3714161"/>
                  <a:pt x="846663" y="3700924"/>
                </a:cubicBezTo>
                <a:cubicBezTo>
                  <a:pt x="811385" y="3683274"/>
                  <a:pt x="771698" y="3656799"/>
                  <a:pt x="754059" y="3661212"/>
                </a:cubicBezTo>
                <a:cubicBezTo>
                  <a:pt x="745240" y="3661212"/>
                  <a:pt x="723191" y="3674449"/>
                  <a:pt x="705552" y="3683274"/>
                </a:cubicBezTo>
                <a:lnTo>
                  <a:pt x="701143" y="3678861"/>
                </a:lnTo>
                <a:cubicBezTo>
                  <a:pt x="683504" y="3656799"/>
                  <a:pt x="643817" y="3603850"/>
                  <a:pt x="626178" y="3590613"/>
                </a:cubicBezTo>
                <a:cubicBezTo>
                  <a:pt x="604129" y="3581788"/>
                  <a:pt x="586491" y="3595025"/>
                  <a:pt x="564442" y="3577376"/>
                </a:cubicBezTo>
                <a:cubicBezTo>
                  <a:pt x="542394" y="3559726"/>
                  <a:pt x="511526" y="3542076"/>
                  <a:pt x="529164" y="3533251"/>
                </a:cubicBezTo>
                <a:cubicBezTo>
                  <a:pt x="546803" y="3528839"/>
                  <a:pt x="546803" y="3537664"/>
                  <a:pt x="564442" y="3524427"/>
                </a:cubicBezTo>
                <a:cubicBezTo>
                  <a:pt x="582081" y="3511189"/>
                  <a:pt x="586491" y="3462653"/>
                  <a:pt x="582081" y="3445003"/>
                </a:cubicBezTo>
                <a:cubicBezTo>
                  <a:pt x="577671" y="3422941"/>
                  <a:pt x="595310" y="3427353"/>
                  <a:pt x="608539" y="3418528"/>
                </a:cubicBezTo>
                <a:cubicBezTo>
                  <a:pt x="626178" y="3409703"/>
                  <a:pt x="661455" y="3387641"/>
                  <a:pt x="665865" y="3378816"/>
                </a:cubicBezTo>
                <a:cubicBezTo>
                  <a:pt x="665865" y="3369992"/>
                  <a:pt x="648226" y="3365579"/>
                  <a:pt x="639407" y="3369992"/>
                </a:cubicBezTo>
                <a:cubicBezTo>
                  <a:pt x="634997" y="3369992"/>
                  <a:pt x="630588" y="3374404"/>
                  <a:pt x="626178" y="3374404"/>
                </a:cubicBezTo>
                <a:cubicBezTo>
                  <a:pt x="626178" y="3365579"/>
                  <a:pt x="626178" y="3356754"/>
                  <a:pt x="643817" y="3352342"/>
                </a:cubicBezTo>
                <a:cubicBezTo>
                  <a:pt x="670275" y="3347929"/>
                  <a:pt x="705552" y="3330280"/>
                  <a:pt x="705552" y="3299393"/>
                </a:cubicBezTo>
                <a:cubicBezTo>
                  <a:pt x="709962" y="3272918"/>
                  <a:pt x="718782" y="3224381"/>
                  <a:pt x="709962" y="3206732"/>
                </a:cubicBezTo>
                <a:cubicBezTo>
                  <a:pt x="701143" y="3184670"/>
                  <a:pt x="687914" y="3149370"/>
                  <a:pt x="657046" y="3149370"/>
                </a:cubicBezTo>
                <a:cubicBezTo>
                  <a:pt x="626178" y="3149370"/>
                  <a:pt x="612949" y="3149370"/>
                  <a:pt x="586491" y="3136133"/>
                </a:cubicBezTo>
                <a:cubicBezTo>
                  <a:pt x="560032" y="3122896"/>
                  <a:pt x="489477" y="3118483"/>
                  <a:pt x="471838" y="3100834"/>
                </a:cubicBezTo>
                <a:cubicBezTo>
                  <a:pt x="458609" y="3083184"/>
                  <a:pt x="418922" y="3039060"/>
                  <a:pt x="401283" y="3025822"/>
                </a:cubicBezTo>
                <a:cubicBezTo>
                  <a:pt x="383644" y="3012585"/>
                  <a:pt x="370415" y="2964048"/>
                  <a:pt x="361596" y="2937574"/>
                </a:cubicBezTo>
                <a:cubicBezTo>
                  <a:pt x="352776" y="2915512"/>
                  <a:pt x="343957" y="2906687"/>
                  <a:pt x="330728" y="2919924"/>
                </a:cubicBezTo>
                <a:cubicBezTo>
                  <a:pt x="313089" y="2933161"/>
                  <a:pt x="286631" y="2937574"/>
                  <a:pt x="273402" y="2937574"/>
                </a:cubicBezTo>
                <a:cubicBezTo>
                  <a:pt x="264582" y="2937574"/>
                  <a:pt x="224895" y="2941986"/>
                  <a:pt x="207256" y="2950811"/>
                </a:cubicBezTo>
                <a:cubicBezTo>
                  <a:pt x="207256" y="2919924"/>
                  <a:pt x="207256" y="2889037"/>
                  <a:pt x="216076" y="2880212"/>
                </a:cubicBezTo>
                <a:cubicBezTo>
                  <a:pt x="224895" y="2866975"/>
                  <a:pt x="273402" y="2836088"/>
                  <a:pt x="260173" y="2805201"/>
                </a:cubicBezTo>
                <a:cubicBezTo>
                  <a:pt x="251353" y="2774314"/>
                  <a:pt x="220485" y="2774314"/>
                  <a:pt x="207256" y="2743427"/>
                </a:cubicBezTo>
                <a:cubicBezTo>
                  <a:pt x="198437" y="2712540"/>
                  <a:pt x="167569" y="2606642"/>
                  <a:pt x="154340" y="2597817"/>
                </a:cubicBezTo>
                <a:cubicBezTo>
                  <a:pt x="141111" y="2584580"/>
                  <a:pt x="92604" y="2624292"/>
                  <a:pt x="92604" y="2602229"/>
                </a:cubicBezTo>
                <a:cubicBezTo>
                  <a:pt x="88194" y="2575755"/>
                  <a:pt x="97014" y="2575755"/>
                  <a:pt x="79375" y="2575755"/>
                </a:cubicBezTo>
                <a:cubicBezTo>
                  <a:pt x="70555" y="2575755"/>
                  <a:pt x="52917" y="2575755"/>
                  <a:pt x="35278" y="2580167"/>
                </a:cubicBezTo>
                <a:cubicBezTo>
                  <a:pt x="39688" y="2549280"/>
                  <a:pt x="39688" y="2500744"/>
                  <a:pt x="26458" y="2478682"/>
                </a:cubicBezTo>
                <a:cubicBezTo>
                  <a:pt x="22049" y="2469857"/>
                  <a:pt x="17639" y="2452207"/>
                  <a:pt x="13229" y="2434557"/>
                </a:cubicBezTo>
                <a:cubicBezTo>
                  <a:pt x="8820" y="2408083"/>
                  <a:pt x="4410" y="2381608"/>
                  <a:pt x="0" y="2350721"/>
                </a:cubicBezTo>
                <a:cubicBezTo>
                  <a:pt x="4410" y="2346309"/>
                  <a:pt x="8820" y="2341896"/>
                  <a:pt x="13229" y="2337484"/>
                </a:cubicBezTo>
                <a:cubicBezTo>
                  <a:pt x="13229" y="2328659"/>
                  <a:pt x="8820" y="2315422"/>
                  <a:pt x="8820" y="2302184"/>
                </a:cubicBezTo>
                <a:cubicBezTo>
                  <a:pt x="8820" y="2293360"/>
                  <a:pt x="8820" y="2293360"/>
                  <a:pt x="0" y="2288947"/>
                </a:cubicBezTo>
                <a:cubicBezTo>
                  <a:pt x="4410" y="2266885"/>
                  <a:pt x="8820" y="2249235"/>
                  <a:pt x="8820" y="2227173"/>
                </a:cubicBezTo>
                <a:cubicBezTo>
                  <a:pt x="26458" y="2222761"/>
                  <a:pt x="26458" y="2213936"/>
                  <a:pt x="22049" y="2205111"/>
                </a:cubicBezTo>
                <a:cubicBezTo>
                  <a:pt x="17639" y="2191874"/>
                  <a:pt x="57326" y="2196286"/>
                  <a:pt x="79375" y="2187461"/>
                </a:cubicBezTo>
                <a:cubicBezTo>
                  <a:pt x="101423" y="2183049"/>
                  <a:pt x="97014" y="2160987"/>
                  <a:pt x="79375" y="2152162"/>
                </a:cubicBezTo>
                <a:cubicBezTo>
                  <a:pt x="66146" y="2143337"/>
                  <a:pt x="35278" y="2156574"/>
                  <a:pt x="39688" y="2130100"/>
                </a:cubicBezTo>
                <a:cubicBezTo>
                  <a:pt x="44097" y="2114656"/>
                  <a:pt x="44097" y="2109141"/>
                  <a:pt x="40790" y="2108589"/>
                </a:cubicBezTo>
                <a:lnTo>
                  <a:pt x="22049" y="2116863"/>
                </a:lnTo>
                <a:lnTo>
                  <a:pt x="4410" y="2121275"/>
                </a:lnTo>
                <a:cubicBezTo>
                  <a:pt x="57326" y="2059501"/>
                  <a:pt x="149930" y="1953603"/>
                  <a:pt x="163159" y="1918303"/>
                </a:cubicBezTo>
                <a:cubicBezTo>
                  <a:pt x="180798" y="1874179"/>
                  <a:pt x="198437" y="1794756"/>
                  <a:pt x="180798" y="1772694"/>
                </a:cubicBezTo>
                <a:cubicBezTo>
                  <a:pt x="163159" y="1750631"/>
                  <a:pt x="141111" y="1750631"/>
                  <a:pt x="149930" y="1724157"/>
                </a:cubicBezTo>
                <a:cubicBezTo>
                  <a:pt x="158750" y="1697682"/>
                  <a:pt x="176388" y="1680032"/>
                  <a:pt x="158750" y="1666795"/>
                </a:cubicBezTo>
                <a:cubicBezTo>
                  <a:pt x="136701" y="1649145"/>
                  <a:pt x="127882" y="1627083"/>
                  <a:pt x="127882" y="1605021"/>
                </a:cubicBezTo>
                <a:cubicBezTo>
                  <a:pt x="127882" y="1582959"/>
                  <a:pt x="105833" y="1512360"/>
                  <a:pt x="119062" y="1490298"/>
                </a:cubicBezTo>
                <a:cubicBezTo>
                  <a:pt x="132291" y="1472648"/>
                  <a:pt x="141111" y="1459411"/>
                  <a:pt x="141111" y="1446174"/>
                </a:cubicBezTo>
                <a:cubicBezTo>
                  <a:pt x="141111" y="1432937"/>
                  <a:pt x="61736" y="1287326"/>
                  <a:pt x="74965" y="1265264"/>
                </a:cubicBezTo>
                <a:cubicBezTo>
                  <a:pt x="88194" y="1247615"/>
                  <a:pt x="114652" y="1216728"/>
                  <a:pt x="114652" y="1190253"/>
                </a:cubicBezTo>
                <a:cubicBezTo>
                  <a:pt x="110243" y="1163779"/>
                  <a:pt x="35278" y="1115242"/>
                  <a:pt x="35278" y="1088767"/>
                </a:cubicBezTo>
                <a:cubicBezTo>
                  <a:pt x="35278" y="1057880"/>
                  <a:pt x="66146" y="1031406"/>
                  <a:pt x="61736" y="1013756"/>
                </a:cubicBezTo>
                <a:cubicBezTo>
                  <a:pt x="57326" y="996106"/>
                  <a:pt x="92604" y="974044"/>
                  <a:pt x="97014" y="960807"/>
                </a:cubicBezTo>
                <a:cubicBezTo>
                  <a:pt x="101423" y="947570"/>
                  <a:pt x="114652" y="934332"/>
                  <a:pt x="127882" y="929920"/>
                </a:cubicBezTo>
                <a:cubicBezTo>
                  <a:pt x="136701" y="925508"/>
                  <a:pt x="149930" y="894621"/>
                  <a:pt x="163159" y="863734"/>
                </a:cubicBezTo>
                <a:cubicBezTo>
                  <a:pt x="189617" y="863734"/>
                  <a:pt x="207256" y="863734"/>
                  <a:pt x="216076" y="850496"/>
                </a:cubicBezTo>
                <a:cubicBezTo>
                  <a:pt x="224895" y="837259"/>
                  <a:pt x="255763" y="841671"/>
                  <a:pt x="282221" y="854909"/>
                </a:cubicBezTo>
                <a:cubicBezTo>
                  <a:pt x="304270" y="872558"/>
                  <a:pt x="264582" y="894621"/>
                  <a:pt x="251353" y="894621"/>
                </a:cubicBezTo>
                <a:lnTo>
                  <a:pt x="244808" y="894828"/>
                </a:lnTo>
                <a:cubicBezTo>
                  <a:pt x="244187" y="897930"/>
                  <a:pt x="259070" y="907858"/>
                  <a:pt x="268992" y="907858"/>
                </a:cubicBezTo>
                <a:cubicBezTo>
                  <a:pt x="286631" y="907858"/>
                  <a:pt x="260173" y="947570"/>
                  <a:pt x="277811" y="934332"/>
                </a:cubicBezTo>
                <a:cubicBezTo>
                  <a:pt x="295450" y="921095"/>
                  <a:pt x="308679" y="912270"/>
                  <a:pt x="313089" y="921095"/>
                </a:cubicBezTo>
                <a:cubicBezTo>
                  <a:pt x="317499" y="934332"/>
                  <a:pt x="326318" y="938745"/>
                  <a:pt x="339547" y="938745"/>
                </a:cubicBezTo>
                <a:cubicBezTo>
                  <a:pt x="352776" y="934332"/>
                  <a:pt x="366005" y="947570"/>
                  <a:pt x="388054" y="943157"/>
                </a:cubicBezTo>
                <a:cubicBezTo>
                  <a:pt x="410102" y="943157"/>
                  <a:pt x="436561" y="947570"/>
                  <a:pt x="454200" y="960807"/>
                </a:cubicBezTo>
                <a:cubicBezTo>
                  <a:pt x="471838" y="974044"/>
                  <a:pt x="537984" y="1022581"/>
                  <a:pt x="555623" y="1040231"/>
                </a:cubicBezTo>
                <a:cubicBezTo>
                  <a:pt x="568852" y="1057880"/>
                  <a:pt x="573261" y="1071118"/>
                  <a:pt x="595310" y="1075530"/>
                </a:cubicBezTo>
                <a:cubicBezTo>
                  <a:pt x="617358" y="1075530"/>
                  <a:pt x="621768" y="1075530"/>
                  <a:pt x="639407" y="1088767"/>
                </a:cubicBezTo>
                <a:cubicBezTo>
                  <a:pt x="657046" y="1102005"/>
                  <a:pt x="657046" y="1119654"/>
                  <a:pt x="670275" y="1115242"/>
                </a:cubicBezTo>
                <a:cubicBezTo>
                  <a:pt x="679094" y="1106417"/>
                  <a:pt x="692323" y="1110829"/>
                  <a:pt x="705552" y="1128479"/>
                </a:cubicBezTo>
                <a:cubicBezTo>
                  <a:pt x="723191" y="1146129"/>
                  <a:pt x="727601" y="1154954"/>
                  <a:pt x="740830" y="1163779"/>
                </a:cubicBezTo>
                <a:cubicBezTo>
                  <a:pt x="754059" y="1172603"/>
                  <a:pt x="749650" y="1243202"/>
                  <a:pt x="754059" y="1252027"/>
                </a:cubicBezTo>
                <a:cubicBezTo>
                  <a:pt x="758469" y="1260852"/>
                  <a:pt x="758469" y="1313801"/>
                  <a:pt x="736420" y="1349100"/>
                </a:cubicBezTo>
                <a:cubicBezTo>
                  <a:pt x="714372" y="1379988"/>
                  <a:pt x="696733" y="1397637"/>
                  <a:pt x="674685" y="1397637"/>
                </a:cubicBezTo>
                <a:cubicBezTo>
                  <a:pt x="652636" y="1397637"/>
                  <a:pt x="626178" y="1415287"/>
                  <a:pt x="608539" y="1415287"/>
                </a:cubicBezTo>
                <a:cubicBezTo>
                  <a:pt x="586491" y="1415287"/>
                  <a:pt x="542394" y="1402050"/>
                  <a:pt x="511526" y="1397637"/>
                </a:cubicBezTo>
                <a:cubicBezTo>
                  <a:pt x="485067" y="1393225"/>
                  <a:pt x="418922" y="1379988"/>
                  <a:pt x="401283" y="1366750"/>
                </a:cubicBezTo>
                <a:cubicBezTo>
                  <a:pt x="383644" y="1353513"/>
                  <a:pt x="326318" y="1331451"/>
                  <a:pt x="304270" y="1318213"/>
                </a:cubicBezTo>
                <a:cubicBezTo>
                  <a:pt x="282221" y="1304976"/>
                  <a:pt x="264582" y="1265264"/>
                  <a:pt x="260173" y="1269677"/>
                </a:cubicBezTo>
                <a:cubicBezTo>
                  <a:pt x="251353" y="1274089"/>
                  <a:pt x="251353" y="1296151"/>
                  <a:pt x="242534" y="1296151"/>
                </a:cubicBezTo>
                <a:cubicBezTo>
                  <a:pt x="233714" y="1300564"/>
                  <a:pt x="211666" y="1313801"/>
                  <a:pt x="224895" y="1322626"/>
                </a:cubicBezTo>
                <a:cubicBezTo>
                  <a:pt x="242534" y="1331451"/>
                  <a:pt x="268992" y="1331451"/>
                  <a:pt x="277811" y="1331451"/>
                </a:cubicBezTo>
                <a:cubicBezTo>
                  <a:pt x="286631" y="1331451"/>
                  <a:pt x="304270" y="1357925"/>
                  <a:pt x="304270" y="1362338"/>
                </a:cubicBezTo>
                <a:cubicBezTo>
                  <a:pt x="304270" y="1371163"/>
                  <a:pt x="321908" y="1397637"/>
                  <a:pt x="330728" y="1397637"/>
                </a:cubicBezTo>
                <a:cubicBezTo>
                  <a:pt x="339547" y="1397637"/>
                  <a:pt x="383644" y="1441761"/>
                  <a:pt x="388054" y="1450586"/>
                </a:cubicBezTo>
                <a:cubicBezTo>
                  <a:pt x="392464" y="1454999"/>
                  <a:pt x="392464" y="1499123"/>
                  <a:pt x="379235" y="1503535"/>
                </a:cubicBezTo>
                <a:lnTo>
                  <a:pt x="373792" y="1505121"/>
                </a:lnTo>
                <a:cubicBezTo>
                  <a:pt x="372345" y="1505742"/>
                  <a:pt x="381440" y="1505742"/>
                  <a:pt x="388054" y="1525598"/>
                </a:cubicBezTo>
                <a:cubicBezTo>
                  <a:pt x="396873" y="1552072"/>
                  <a:pt x="396873" y="1596196"/>
                  <a:pt x="392464" y="1605021"/>
                </a:cubicBezTo>
                <a:cubicBezTo>
                  <a:pt x="383644" y="1613846"/>
                  <a:pt x="396873" y="1613846"/>
                  <a:pt x="405693" y="1631496"/>
                </a:cubicBezTo>
                <a:cubicBezTo>
                  <a:pt x="418922" y="1644733"/>
                  <a:pt x="432151" y="1657970"/>
                  <a:pt x="445380" y="1657970"/>
                </a:cubicBezTo>
                <a:cubicBezTo>
                  <a:pt x="463019" y="1657970"/>
                  <a:pt x="454200" y="1675620"/>
                  <a:pt x="476248" y="1693270"/>
                </a:cubicBezTo>
                <a:cubicBezTo>
                  <a:pt x="498297" y="1710919"/>
                  <a:pt x="533574" y="1719744"/>
                  <a:pt x="546803" y="1715332"/>
                </a:cubicBezTo>
                <a:cubicBezTo>
                  <a:pt x="560032" y="1710919"/>
                  <a:pt x="590900" y="1710919"/>
                  <a:pt x="577671" y="1697682"/>
                </a:cubicBezTo>
                <a:cubicBezTo>
                  <a:pt x="568852" y="1684445"/>
                  <a:pt x="577671" y="1627083"/>
                  <a:pt x="555623" y="1635908"/>
                </a:cubicBezTo>
                <a:cubicBezTo>
                  <a:pt x="533574" y="1644733"/>
                  <a:pt x="537984" y="1666795"/>
                  <a:pt x="511526" y="1635908"/>
                </a:cubicBezTo>
                <a:cubicBezTo>
                  <a:pt x="485067" y="1605021"/>
                  <a:pt x="480658" y="1574134"/>
                  <a:pt x="489477" y="1569722"/>
                </a:cubicBezTo>
                <a:cubicBezTo>
                  <a:pt x="498297" y="1565309"/>
                  <a:pt x="507116" y="1560897"/>
                  <a:pt x="507116" y="1552072"/>
                </a:cubicBezTo>
                <a:lnTo>
                  <a:pt x="506565" y="1538835"/>
                </a:lnTo>
                <a:cubicBezTo>
                  <a:pt x="507116" y="1536629"/>
                  <a:pt x="509321" y="1536629"/>
                  <a:pt x="515935" y="1538835"/>
                </a:cubicBezTo>
                <a:cubicBezTo>
                  <a:pt x="533574" y="1543247"/>
                  <a:pt x="542394" y="1530010"/>
                  <a:pt x="551213" y="1547660"/>
                </a:cubicBezTo>
                <a:cubicBezTo>
                  <a:pt x="560032" y="1569722"/>
                  <a:pt x="582081" y="1596196"/>
                  <a:pt x="595310" y="1587372"/>
                </a:cubicBezTo>
                <a:cubicBezTo>
                  <a:pt x="608539" y="1578547"/>
                  <a:pt x="612949" y="1578547"/>
                  <a:pt x="630588" y="1582959"/>
                </a:cubicBezTo>
                <a:cubicBezTo>
                  <a:pt x="648226" y="1591784"/>
                  <a:pt x="701143" y="1627083"/>
                  <a:pt x="714372" y="1609434"/>
                </a:cubicBezTo>
                <a:cubicBezTo>
                  <a:pt x="723191" y="1596196"/>
                  <a:pt x="727601" y="1578547"/>
                  <a:pt x="718782" y="1569722"/>
                </a:cubicBezTo>
                <a:cubicBezTo>
                  <a:pt x="709962" y="1560897"/>
                  <a:pt x="661455" y="1512360"/>
                  <a:pt x="674685" y="1494711"/>
                </a:cubicBezTo>
                <a:cubicBezTo>
                  <a:pt x="683504" y="1477061"/>
                  <a:pt x="709962" y="1454999"/>
                  <a:pt x="723191" y="1437349"/>
                </a:cubicBezTo>
                <a:cubicBezTo>
                  <a:pt x="736420" y="1424112"/>
                  <a:pt x="771698" y="1415287"/>
                  <a:pt x="784927" y="1402050"/>
                </a:cubicBezTo>
                <a:cubicBezTo>
                  <a:pt x="793747" y="1384400"/>
                  <a:pt x="820205" y="1353513"/>
                  <a:pt x="824614" y="1353513"/>
                </a:cubicBezTo>
                <a:cubicBezTo>
                  <a:pt x="833434" y="1357925"/>
                  <a:pt x="837844" y="1375575"/>
                  <a:pt x="851073" y="1371163"/>
                </a:cubicBezTo>
                <a:cubicBezTo>
                  <a:pt x="864302" y="1371163"/>
                  <a:pt x="881941" y="1388812"/>
                  <a:pt x="881941" y="1397637"/>
                </a:cubicBezTo>
                <a:cubicBezTo>
                  <a:pt x="881941" y="1406462"/>
                  <a:pt x="903989" y="1415287"/>
                  <a:pt x="912808" y="1402050"/>
                </a:cubicBezTo>
                <a:cubicBezTo>
                  <a:pt x="921628" y="1388812"/>
                  <a:pt x="970135" y="1331451"/>
                  <a:pt x="952496" y="1300564"/>
                </a:cubicBezTo>
                <a:cubicBezTo>
                  <a:pt x="939267" y="1274089"/>
                  <a:pt x="895170" y="1260852"/>
                  <a:pt x="895170" y="1243202"/>
                </a:cubicBezTo>
                <a:cubicBezTo>
                  <a:pt x="895170" y="1225553"/>
                  <a:pt x="939267" y="1146129"/>
                  <a:pt x="934857" y="1119654"/>
                </a:cubicBezTo>
                <a:cubicBezTo>
                  <a:pt x="926038" y="1093180"/>
                  <a:pt x="903989" y="1071118"/>
                  <a:pt x="895170" y="1057880"/>
                </a:cubicBezTo>
                <a:cubicBezTo>
                  <a:pt x="888555" y="1047952"/>
                  <a:pt x="879460" y="1033060"/>
                  <a:pt x="886488" y="1029958"/>
                </a:cubicBezTo>
                <a:lnTo>
                  <a:pt x="899579" y="1031406"/>
                </a:lnTo>
                <a:cubicBezTo>
                  <a:pt x="921628" y="1040231"/>
                  <a:pt x="943676" y="1044643"/>
                  <a:pt x="970135" y="1049056"/>
                </a:cubicBezTo>
                <a:cubicBezTo>
                  <a:pt x="996593" y="1053468"/>
                  <a:pt x="1027461" y="1062293"/>
                  <a:pt x="1031870" y="1079942"/>
                </a:cubicBezTo>
                <a:cubicBezTo>
                  <a:pt x="1040690" y="1097592"/>
                  <a:pt x="1071558" y="1128479"/>
                  <a:pt x="1062738" y="1137304"/>
                </a:cubicBezTo>
                <a:cubicBezTo>
                  <a:pt x="1053919" y="1146129"/>
                  <a:pt x="1009822" y="1159366"/>
                  <a:pt x="1001002" y="1177016"/>
                </a:cubicBezTo>
                <a:cubicBezTo>
                  <a:pt x="987773" y="1194666"/>
                  <a:pt x="974544" y="1221140"/>
                  <a:pt x="987773" y="1225552"/>
                </a:cubicBezTo>
                <a:cubicBezTo>
                  <a:pt x="996593" y="1229965"/>
                  <a:pt x="1009822" y="1234377"/>
                  <a:pt x="1023051" y="1252027"/>
                </a:cubicBezTo>
                <a:cubicBezTo>
                  <a:pt x="1031870" y="1274089"/>
                  <a:pt x="1027461" y="1300564"/>
                  <a:pt x="1058329" y="1296151"/>
                </a:cubicBezTo>
                <a:cubicBezTo>
                  <a:pt x="1084787" y="1291739"/>
                  <a:pt x="1142113" y="1304976"/>
                  <a:pt x="1150932" y="1269677"/>
                </a:cubicBezTo>
                <a:cubicBezTo>
                  <a:pt x="1159752" y="1229965"/>
                  <a:pt x="1150932" y="1194666"/>
                  <a:pt x="1159752" y="1190253"/>
                </a:cubicBezTo>
                <a:cubicBezTo>
                  <a:pt x="1168571" y="1185841"/>
                  <a:pt x="1212668" y="1177016"/>
                  <a:pt x="1208258" y="1168191"/>
                </a:cubicBezTo>
                <a:cubicBezTo>
                  <a:pt x="1203849" y="1159366"/>
                  <a:pt x="1181800" y="1137304"/>
                  <a:pt x="1195029" y="1137304"/>
                </a:cubicBezTo>
                <a:cubicBezTo>
                  <a:pt x="1208258" y="1137304"/>
                  <a:pt x="1234717" y="1150541"/>
                  <a:pt x="1243536" y="1141716"/>
                </a:cubicBezTo>
                <a:cubicBezTo>
                  <a:pt x="1252355" y="1137304"/>
                  <a:pt x="1269994" y="1093180"/>
                  <a:pt x="1309682" y="1079942"/>
                </a:cubicBezTo>
                <a:cubicBezTo>
                  <a:pt x="1349369" y="1071118"/>
                  <a:pt x="1367008" y="1062293"/>
                  <a:pt x="1384647" y="1053468"/>
                </a:cubicBezTo>
                <a:cubicBezTo>
                  <a:pt x="1397876" y="1044643"/>
                  <a:pt x="1433153" y="1013756"/>
                  <a:pt x="1450792" y="1004931"/>
                </a:cubicBezTo>
                <a:cubicBezTo>
                  <a:pt x="1466624" y="997010"/>
                  <a:pt x="1500220" y="981980"/>
                  <a:pt x="1503708" y="982869"/>
                </a:cubicBezTo>
                <a:cubicBezTo>
                  <a:pt x="1494889" y="987282"/>
                  <a:pt x="1468431" y="1000519"/>
                  <a:pt x="1472841" y="1009344"/>
                </a:cubicBezTo>
                <a:cubicBezTo>
                  <a:pt x="1477250" y="1022581"/>
                  <a:pt x="1477250" y="1066705"/>
                  <a:pt x="1468431" y="1075530"/>
                </a:cubicBezTo>
                <a:cubicBezTo>
                  <a:pt x="1459611" y="1084355"/>
                  <a:pt x="1419924" y="1110829"/>
                  <a:pt x="1415514" y="1115242"/>
                </a:cubicBezTo>
                <a:cubicBezTo>
                  <a:pt x="1412207" y="1121861"/>
                  <a:pt x="1401459" y="1138407"/>
                  <a:pt x="1403732" y="1142544"/>
                </a:cubicBezTo>
                <a:lnTo>
                  <a:pt x="1411105" y="1141716"/>
                </a:lnTo>
                <a:cubicBezTo>
                  <a:pt x="1428744" y="1132892"/>
                  <a:pt x="1419924" y="1150541"/>
                  <a:pt x="1433153" y="1150541"/>
                </a:cubicBezTo>
                <a:cubicBezTo>
                  <a:pt x="1450792" y="1146129"/>
                  <a:pt x="1446382" y="1154954"/>
                  <a:pt x="1459611" y="1150541"/>
                </a:cubicBezTo>
                <a:cubicBezTo>
                  <a:pt x="1472841" y="1141716"/>
                  <a:pt x="1481660" y="1137304"/>
                  <a:pt x="1494889" y="1115242"/>
                </a:cubicBezTo>
                <a:lnTo>
                  <a:pt x="1500332" y="1106417"/>
                </a:lnTo>
                <a:cubicBezTo>
                  <a:pt x="1505086" y="1103935"/>
                  <a:pt x="1509220" y="1116345"/>
                  <a:pt x="1525757" y="1106417"/>
                </a:cubicBezTo>
                <a:cubicBezTo>
                  <a:pt x="1543396" y="1097592"/>
                  <a:pt x="1525757" y="1093180"/>
                  <a:pt x="1534576" y="1079942"/>
                </a:cubicBezTo>
                <a:cubicBezTo>
                  <a:pt x="1543396" y="1066705"/>
                  <a:pt x="1547805" y="1062293"/>
                  <a:pt x="1574264" y="1049056"/>
                </a:cubicBezTo>
                <a:cubicBezTo>
                  <a:pt x="1600722" y="1035818"/>
                  <a:pt x="1600722" y="1057880"/>
                  <a:pt x="1640409" y="1049056"/>
                </a:cubicBezTo>
                <a:cubicBezTo>
                  <a:pt x="1675687" y="1044643"/>
                  <a:pt x="1684506" y="1040231"/>
                  <a:pt x="1706555" y="1022581"/>
                </a:cubicBezTo>
                <a:cubicBezTo>
                  <a:pt x="1728603" y="1000519"/>
                  <a:pt x="1746242" y="991694"/>
                  <a:pt x="1755061" y="1000519"/>
                </a:cubicBezTo>
                <a:cubicBezTo>
                  <a:pt x="1768291" y="1009344"/>
                  <a:pt x="1781520" y="1026993"/>
                  <a:pt x="1777110" y="1035818"/>
                </a:cubicBezTo>
                <a:cubicBezTo>
                  <a:pt x="1772700" y="1040231"/>
                  <a:pt x="1777110" y="1057880"/>
                  <a:pt x="1768291" y="1057880"/>
                </a:cubicBezTo>
                <a:cubicBezTo>
                  <a:pt x="1759471" y="1062293"/>
                  <a:pt x="1755061" y="1066705"/>
                  <a:pt x="1772700" y="1075530"/>
                </a:cubicBezTo>
                <a:cubicBezTo>
                  <a:pt x="1782622" y="1078839"/>
                  <a:pt x="1792544" y="1097041"/>
                  <a:pt x="1798745" y="1094766"/>
                </a:cubicBezTo>
                <a:lnTo>
                  <a:pt x="1803568" y="1084355"/>
                </a:lnTo>
                <a:cubicBezTo>
                  <a:pt x="1803568" y="1057880"/>
                  <a:pt x="1794749" y="1035818"/>
                  <a:pt x="1812388" y="1026993"/>
                </a:cubicBezTo>
                <a:cubicBezTo>
                  <a:pt x="1830026" y="1022581"/>
                  <a:pt x="1865304" y="1022581"/>
                  <a:pt x="1856485" y="996106"/>
                </a:cubicBezTo>
                <a:cubicBezTo>
                  <a:pt x="1843255" y="974044"/>
                  <a:pt x="1834436" y="947570"/>
                  <a:pt x="1825617" y="916683"/>
                </a:cubicBezTo>
                <a:cubicBezTo>
                  <a:pt x="1816797" y="890208"/>
                  <a:pt x="1843255" y="868146"/>
                  <a:pt x="1838846" y="854909"/>
                </a:cubicBezTo>
                <a:cubicBezTo>
                  <a:pt x="1834436" y="846084"/>
                  <a:pt x="1852075" y="832847"/>
                  <a:pt x="1865304" y="841671"/>
                </a:cubicBezTo>
                <a:cubicBezTo>
                  <a:pt x="1878533" y="850496"/>
                  <a:pt x="1887352" y="863734"/>
                  <a:pt x="1922630" y="863734"/>
                </a:cubicBezTo>
                <a:cubicBezTo>
                  <a:pt x="1957908" y="863734"/>
                  <a:pt x="1993185" y="885796"/>
                  <a:pt x="2028463" y="885796"/>
                </a:cubicBezTo>
                <a:cubicBezTo>
                  <a:pt x="2063741" y="890208"/>
                  <a:pt x="2121067" y="947570"/>
                  <a:pt x="2134296" y="956395"/>
                </a:cubicBezTo>
                <a:cubicBezTo>
                  <a:pt x="2147525" y="965219"/>
                  <a:pt x="2182802" y="991694"/>
                  <a:pt x="2218080" y="1022581"/>
                </a:cubicBezTo>
                <a:cubicBezTo>
                  <a:pt x="2248948" y="1049056"/>
                  <a:pt x="2253358" y="1124067"/>
                  <a:pt x="2266587" y="1106417"/>
                </a:cubicBezTo>
                <a:cubicBezTo>
                  <a:pt x="2279816" y="1088767"/>
                  <a:pt x="2301864" y="987282"/>
                  <a:pt x="2284226" y="996106"/>
                </a:cubicBezTo>
                <a:cubicBezTo>
                  <a:pt x="2266587" y="1004931"/>
                  <a:pt x="2244538" y="991694"/>
                  <a:pt x="2231309" y="969632"/>
                </a:cubicBezTo>
                <a:cubicBezTo>
                  <a:pt x="2213670" y="947570"/>
                  <a:pt x="2213670" y="890208"/>
                  <a:pt x="2200441" y="890208"/>
                </a:cubicBezTo>
                <a:cubicBezTo>
                  <a:pt x="2191622" y="894621"/>
                  <a:pt x="2187212" y="921095"/>
                  <a:pt x="2173983" y="903445"/>
                </a:cubicBezTo>
                <a:cubicBezTo>
                  <a:pt x="2160754" y="885796"/>
                  <a:pt x="2165164" y="824022"/>
                  <a:pt x="2169573" y="819609"/>
                </a:cubicBezTo>
                <a:cubicBezTo>
                  <a:pt x="2173983" y="819609"/>
                  <a:pt x="2187212" y="832847"/>
                  <a:pt x="2187212" y="815197"/>
                </a:cubicBezTo>
                <a:cubicBezTo>
                  <a:pt x="2187212" y="801960"/>
                  <a:pt x="2196032" y="691649"/>
                  <a:pt x="2178393" y="687237"/>
                </a:cubicBezTo>
                <a:cubicBezTo>
                  <a:pt x="2168471" y="687237"/>
                  <a:pt x="2158549" y="692201"/>
                  <a:pt x="2157929" y="685375"/>
                </a:cubicBezTo>
                <a:lnTo>
                  <a:pt x="2160754" y="673999"/>
                </a:lnTo>
                <a:cubicBezTo>
                  <a:pt x="2165164" y="656350"/>
                  <a:pt x="2182802" y="638700"/>
                  <a:pt x="2182802" y="621050"/>
                </a:cubicBezTo>
                <a:cubicBezTo>
                  <a:pt x="2182802" y="603401"/>
                  <a:pt x="2248948" y="594576"/>
                  <a:pt x="2288635" y="484265"/>
                </a:cubicBezTo>
                <a:cubicBezTo>
                  <a:pt x="2323913" y="378367"/>
                  <a:pt x="2310684" y="347480"/>
                  <a:pt x="2323913" y="334243"/>
                </a:cubicBezTo>
                <a:cubicBezTo>
                  <a:pt x="2337142" y="321005"/>
                  <a:pt x="2354781" y="307768"/>
                  <a:pt x="2363600" y="316593"/>
                </a:cubicBezTo>
                <a:cubicBezTo>
                  <a:pt x="2372420" y="321005"/>
                  <a:pt x="2376829" y="329830"/>
                  <a:pt x="2412107" y="329830"/>
                </a:cubicBezTo>
                <a:cubicBezTo>
                  <a:pt x="2442975" y="329830"/>
                  <a:pt x="2469433" y="325418"/>
                  <a:pt x="2487072" y="325418"/>
                </a:cubicBezTo>
                <a:cubicBezTo>
                  <a:pt x="2509120" y="325418"/>
                  <a:pt x="2531169" y="334243"/>
                  <a:pt x="2531169" y="351892"/>
                </a:cubicBezTo>
                <a:cubicBezTo>
                  <a:pt x="2531169" y="369542"/>
                  <a:pt x="2513530" y="373954"/>
                  <a:pt x="2509120" y="396016"/>
                </a:cubicBezTo>
                <a:cubicBezTo>
                  <a:pt x="2504711" y="418079"/>
                  <a:pt x="2495891" y="532802"/>
                  <a:pt x="2482662" y="550451"/>
                </a:cubicBezTo>
                <a:cubicBezTo>
                  <a:pt x="2469433" y="568101"/>
                  <a:pt x="2451794" y="585751"/>
                  <a:pt x="2460614" y="607813"/>
                </a:cubicBezTo>
                <a:cubicBezTo>
                  <a:pt x="2469433" y="634287"/>
                  <a:pt x="2509120" y="687237"/>
                  <a:pt x="2509120" y="713711"/>
                </a:cubicBezTo>
                <a:cubicBezTo>
                  <a:pt x="2509120" y="744598"/>
                  <a:pt x="2495891" y="810785"/>
                  <a:pt x="2495891" y="868146"/>
                </a:cubicBezTo>
                <a:cubicBezTo>
                  <a:pt x="2495891" y="925508"/>
                  <a:pt x="2504711" y="1013756"/>
                  <a:pt x="2522349" y="1026993"/>
                </a:cubicBezTo>
                <a:cubicBezTo>
                  <a:pt x="2539988" y="1040231"/>
                  <a:pt x="2548808" y="1071118"/>
                  <a:pt x="2544398" y="1084355"/>
                </a:cubicBezTo>
                <a:cubicBezTo>
                  <a:pt x="2539988" y="1097592"/>
                  <a:pt x="2487072" y="1274089"/>
                  <a:pt x="2460614" y="1291739"/>
                </a:cubicBezTo>
                <a:cubicBezTo>
                  <a:pt x="2434155" y="1309389"/>
                  <a:pt x="2420926" y="1313801"/>
                  <a:pt x="2390058" y="1313801"/>
                </a:cubicBezTo>
                <a:cubicBezTo>
                  <a:pt x="2359191" y="1313801"/>
                  <a:pt x="2284226" y="1304976"/>
                  <a:pt x="2270996" y="1318213"/>
                </a:cubicBezTo>
                <a:cubicBezTo>
                  <a:pt x="2264382" y="1331451"/>
                  <a:pt x="2260248" y="1344688"/>
                  <a:pt x="2264175" y="1346756"/>
                </a:cubicBezTo>
                <a:lnTo>
                  <a:pt x="2270996" y="1344688"/>
                </a:lnTo>
                <a:cubicBezTo>
                  <a:pt x="2284226" y="1340276"/>
                  <a:pt x="2293045" y="1322626"/>
                  <a:pt x="2310684" y="1344688"/>
                </a:cubicBezTo>
                <a:cubicBezTo>
                  <a:pt x="2328323" y="1366750"/>
                  <a:pt x="2359191" y="1393225"/>
                  <a:pt x="2390058" y="1393225"/>
                </a:cubicBezTo>
                <a:cubicBezTo>
                  <a:pt x="2425336" y="1393225"/>
                  <a:pt x="2469433" y="1388812"/>
                  <a:pt x="2482662" y="1406462"/>
                </a:cubicBezTo>
                <a:cubicBezTo>
                  <a:pt x="2495891" y="1424112"/>
                  <a:pt x="2526759" y="1530010"/>
                  <a:pt x="2539988" y="1507948"/>
                </a:cubicBezTo>
                <a:cubicBezTo>
                  <a:pt x="2553217" y="1490298"/>
                  <a:pt x="2553217" y="1463824"/>
                  <a:pt x="2535579" y="1437349"/>
                </a:cubicBezTo>
                <a:cubicBezTo>
                  <a:pt x="2517940" y="1415287"/>
                  <a:pt x="2487072" y="1388812"/>
                  <a:pt x="2504711" y="1375575"/>
                </a:cubicBezTo>
                <a:cubicBezTo>
                  <a:pt x="2522349" y="1366750"/>
                  <a:pt x="2562037" y="1304976"/>
                  <a:pt x="2579676" y="1256440"/>
                </a:cubicBezTo>
                <a:cubicBezTo>
                  <a:pt x="2597314" y="1203490"/>
                  <a:pt x="2628182" y="1154954"/>
                  <a:pt x="2619363" y="1128479"/>
                </a:cubicBezTo>
                <a:cubicBezTo>
                  <a:pt x="2606134" y="1106417"/>
                  <a:pt x="2597314" y="1102005"/>
                  <a:pt x="2601724" y="1088767"/>
                </a:cubicBezTo>
                <a:cubicBezTo>
                  <a:pt x="2606134" y="1075530"/>
                  <a:pt x="2703147" y="996106"/>
                  <a:pt x="2720786" y="1009344"/>
                </a:cubicBezTo>
                <a:cubicBezTo>
                  <a:pt x="2738425" y="1022581"/>
                  <a:pt x="2751654" y="1066705"/>
                  <a:pt x="2751654" y="1106417"/>
                </a:cubicBezTo>
                <a:cubicBezTo>
                  <a:pt x="2756064" y="1146129"/>
                  <a:pt x="2747244" y="1238790"/>
                  <a:pt x="2756064" y="1252027"/>
                </a:cubicBezTo>
                <a:cubicBezTo>
                  <a:pt x="2769293" y="1265264"/>
                  <a:pt x="2778112" y="1287326"/>
                  <a:pt x="2786932" y="1278502"/>
                </a:cubicBezTo>
                <a:cubicBezTo>
                  <a:pt x="2795751" y="1269677"/>
                  <a:pt x="2808980" y="1252027"/>
                  <a:pt x="2822209" y="1252027"/>
                </a:cubicBezTo>
                <a:cubicBezTo>
                  <a:pt x="2835438" y="1252027"/>
                  <a:pt x="2858589" y="1249545"/>
                  <a:pt x="2858176" y="1242720"/>
                </a:cubicBezTo>
                <a:lnTo>
                  <a:pt x="2848667" y="1234378"/>
                </a:lnTo>
                <a:cubicBezTo>
                  <a:pt x="2822209" y="1225553"/>
                  <a:pt x="2795751" y="1216728"/>
                  <a:pt x="2800161" y="1163779"/>
                </a:cubicBezTo>
                <a:cubicBezTo>
                  <a:pt x="2808980" y="1110829"/>
                  <a:pt x="2853077" y="1115242"/>
                  <a:pt x="2839848" y="1088767"/>
                </a:cubicBezTo>
                <a:cubicBezTo>
                  <a:pt x="2826619" y="1062293"/>
                  <a:pt x="2804570" y="1031406"/>
                  <a:pt x="2800161" y="1004931"/>
                </a:cubicBezTo>
                <a:cubicBezTo>
                  <a:pt x="2791341" y="978457"/>
                  <a:pt x="2791341" y="956395"/>
                  <a:pt x="2764883" y="943157"/>
                </a:cubicBezTo>
                <a:cubicBezTo>
                  <a:pt x="2738425" y="934332"/>
                  <a:pt x="2689918" y="938745"/>
                  <a:pt x="2672279" y="943157"/>
                </a:cubicBezTo>
                <a:cubicBezTo>
                  <a:pt x="2654641" y="943157"/>
                  <a:pt x="2645821" y="960807"/>
                  <a:pt x="2628182" y="965219"/>
                </a:cubicBezTo>
                <a:cubicBezTo>
                  <a:pt x="2610544" y="965219"/>
                  <a:pt x="2606134" y="982869"/>
                  <a:pt x="2592905" y="974044"/>
                </a:cubicBezTo>
                <a:cubicBezTo>
                  <a:pt x="2579676" y="965219"/>
                  <a:pt x="2579676" y="929920"/>
                  <a:pt x="2579676" y="890208"/>
                </a:cubicBezTo>
                <a:cubicBezTo>
                  <a:pt x="2579676" y="854909"/>
                  <a:pt x="2592905" y="735773"/>
                  <a:pt x="2597314" y="726949"/>
                </a:cubicBezTo>
                <a:cubicBezTo>
                  <a:pt x="2597314" y="718124"/>
                  <a:pt x="2614953" y="691649"/>
                  <a:pt x="2606134" y="678412"/>
                </a:cubicBezTo>
                <a:cubicBezTo>
                  <a:pt x="2592905" y="660762"/>
                  <a:pt x="2535579" y="607813"/>
                  <a:pt x="2544398" y="581338"/>
                </a:cubicBezTo>
                <a:cubicBezTo>
                  <a:pt x="2553217" y="554864"/>
                  <a:pt x="2570856" y="541627"/>
                  <a:pt x="2570856" y="515152"/>
                </a:cubicBezTo>
                <a:cubicBezTo>
                  <a:pt x="2575266" y="488677"/>
                  <a:pt x="2632592" y="457790"/>
                  <a:pt x="2637002" y="435728"/>
                </a:cubicBezTo>
                <a:cubicBezTo>
                  <a:pt x="2641411" y="409254"/>
                  <a:pt x="2641411" y="334243"/>
                  <a:pt x="2645821" y="325418"/>
                </a:cubicBezTo>
                <a:cubicBezTo>
                  <a:pt x="2650231" y="316593"/>
                  <a:pt x="2667870" y="338655"/>
                  <a:pt x="2681099" y="356305"/>
                </a:cubicBezTo>
                <a:cubicBezTo>
                  <a:pt x="2694328" y="373954"/>
                  <a:pt x="2685508" y="528389"/>
                  <a:pt x="2681099" y="554864"/>
                </a:cubicBezTo>
                <a:cubicBezTo>
                  <a:pt x="2676689" y="581338"/>
                  <a:pt x="2689918" y="598988"/>
                  <a:pt x="2707557" y="598988"/>
                </a:cubicBezTo>
                <a:cubicBezTo>
                  <a:pt x="2720786" y="594576"/>
                  <a:pt x="2747244" y="594576"/>
                  <a:pt x="2769293" y="585751"/>
                </a:cubicBezTo>
                <a:cubicBezTo>
                  <a:pt x="2791341" y="576926"/>
                  <a:pt x="2817799" y="621050"/>
                  <a:pt x="2826619" y="607813"/>
                </a:cubicBezTo>
                <a:cubicBezTo>
                  <a:pt x="2839848" y="594576"/>
                  <a:pt x="2835438" y="559276"/>
                  <a:pt x="2826619" y="546039"/>
                </a:cubicBezTo>
                <a:cubicBezTo>
                  <a:pt x="2817799" y="528389"/>
                  <a:pt x="2782522" y="523977"/>
                  <a:pt x="2769293" y="519564"/>
                </a:cubicBezTo>
                <a:cubicBezTo>
                  <a:pt x="2756064" y="515152"/>
                  <a:pt x="2725196" y="479853"/>
                  <a:pt x="2720786" y="457790"/>
                </a:cubicBezTo>
                <a:cubicBezTo>
                  <a:pt x="2716376" y="435728"/>
                  <a:pt x="2725196" y="413666"/>
                  <a:pt x="2720786" y="404841"/>
                </a:cubicBezTo>
                <a:cubicBezTo>
                  <a:pt x="2716376" y="396016"/>
                  <a:pt x="2747244" y="396016"/>
                  <a:pt x="2764883" y="396016"/>
                </a:cubicBezTo>
                <a:cubicBezTo>
                  <a:pt x="2786932" y="396016"/>
                  <a:pt x="2804570" y="422491"/>
                  <a:pt x="2817799" y="413666"/>
                </a:cubicBezTo>
                <a:cubicBezTo>
                  <a:pt x="2831029" y="404841"/>
                  <a:pt x="2835438" y="440141"/>
                  <a:pt x="2844258" y="431316"/>
                </a:cubicBezTo>
                <a:cubicBezTo>
                  <a:pt x="2853077" y="422491"/>
                  <a:pt x="2857487" y="400429"/>
                  <a:pt x="2844258" y="391604"/>
                </a:cubicBezTo>
                <a:cubicBezTo>
                  <a:pt x="2826619" y="382779"/>
                  <a:pt x="2804570" y="373954"/>
                  <a:pt x="2808980" y="365130"/>
                </a:cubicBezTo>
                <a:cubicBezTo>
                  <a:pt x="2813390" y="351892"/>
                  <a:pt x="2848667" y="325418"/>
                  <a:pt x="2861897" y="321005"/>
                </a:cubicBezTo>
                <a:cubicBezTo>
                  <a:pt x="2870716" y="312180"/>
                  <a:pt x="2901584" y="321005"/>
                  <a:pt x="2910403" y="347480"/>
                </a:cubicBezTo>
                <a:cubicBezTo>
                  <a:pt x="2919223" y="373954"/>
                  <a:pt x="2967729" y="493090"/>
                  <a:pt x="2989778" y="506327"/>
                </a:cubicBezTo>
                <a:cubicBezTo>
                  <a:pt x="3011826" y="519564"/>
                  <a:pt x="3108840" y="532802"/>
                  <a:pt x="3100020" y="550451"/>
                </a:cubicBezTo>
                <a:cubicBezTo>
                  <a:pt x="3095611" y="563689"/>
                  <a:pt x="3091201" y="598988"/>
                  <a:pt x="3077972" y="612225"/>
                </a:cubicBezTo>
                <a:cubicBezTo>
                  <a:pt x="3068050" y="622153"/>
                  <a:pt x="3048207" y="654419"/>
                  <a:pt x="3047104" y="669587"/>
                </a:cubicBezTo>
                <a:cubicBezTo>
                  <a:pt x="3060333" y="656350"/>
                  <a:pt x="3077972" y="656350"/>
                  <a:pt x="3082382" y="665174"/>
                </a:cubicBezTo>
                <a:cubicBezTo>
                  <a:pt x="3086791" y="669587"/>
                  <a:pt x="3095611" y="726948"/>
                  <a:pt x="3104430" y="709299"/>
                </a:cubicBezTo>
                <a:cubicBezTo>
                  <a:pt x="3113249" y="691649"/>
                  <a:pt x="3122069" y="612225"/>
                  <a:pt x="3126479" y="594576"/>
                </a:cubicBezTo>
                <a:cubicBezTo>
                  <a:pt x="3130888" y="576926"/>
                  <a:pt x="3135298" y="519564"/>
                  <a:pt x="3122069" y="506327"/>
                </a:cubicBezTo>
                <a:cubicBezTo>
                  <a:pt x="3108840" y="497502"/>
                  <a:pt x="3091201" y="497502"/>
                  <a:pt x="3077972" y="475440"/>
                </a:cubicBezTo>
                <a:cubicBezTo>
                  <a:pt x="3060333" y="453378"/>
                  <a:pt x="3033875" y="431316"/>
                  <a:pt x="3016236" y="422491"/>
                </a:cubicBezTo>
                <a:cubicBezTo>
                  <a:pt x="2998597" y="413666"/>
                  <a:pt x="2985368" y="396016"/>
                  <a:pt x="2976549" y="360717"/>
                </a:cubicBezTo>
                <a:cubicBezTo>
                  <a:pt x="2963320" y="329830"/>
                  <a:pt x="2954500" y="312180"/>
                  <a:pt x="2963320" y="285706"/>
                </a:cubicBezTo>
                <a:cubicBezTo>
                  <a:pt x="2972139" y="259231"/>
                  <a:pt x="2958910" y="197457"/>
                  <a:pt x="2980958" y="184220"/>
                </a:cubicBezTo>
                <a:cubicBezTo>
                  <a:pt x="2998597" y="166570"/>
                  <a:pt x="3033875" y="179808"/>
                  <a:pt x="3082382" y="162158"/>
                </a:cubicBezTo>
                <a:cubicBezTo>
                  <a:pt x="3130888" y="144508"/>
                  <a:pt x="3139708" y="126858"/>
                  <a:pt x="3174985" y="122446"/>
                </a:cubicBezTo>
                <a:cubicBezTo>
                  <a:pt x="3205853" y="118034"/>
                  <a:pt x="3201444" y="95972"/>
                  <a:pt x="3214673" y="87147"/>
                </a:cubicBezTo>
                <a:cubicBezTo>
                  <a:pt x="3227902" y="73909"/>
                  <a:pt x="3197034" y="69497"/>
                  <a:pt x="3197034" y="47435"/>
                </a:cubicBezTo>
                <a:cubicBezTo>
                  <a:pt x="3197034" y="34610"/>
                  <a:pt x="3192377" y="14796"/>
                  <a:pt x="3200291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243"/>
          <p:cNvSpPr>
            <a:spLocks/>
          </p:cNvSpPr>
          <p:nvPr userDrawn="1"/>
        </p:nvSpPr>
        <p:spPr bwMode="auto">
          <a:xfrm>
            <a:off x="4876873" y="4629403"/>
            <a:ext cx="85736" cy="218236"/>
          </a:xfrm>
          <a:custGeom>
            <a:avLst/>
            <a:gdLst>
              <a:gd name="T0" fmla="*/ 11 w 19"/>
              <a:gd name="T1" fmla="*/ 24 h 50"/>
              <a:gd name="T2" fmla="*/ 18 w 19"/>
              <a:gd name="T3" fmla="*/ 15 h 50"/>
              <a:gd name="T4" fmla="*/ 19 w 19"/>
              <a:gd name="T5" fmla="*/ 4 h 50"/>
              <a:gd name="T6" fmla="*/ 19 w 19"/>
              <a:gd name="T7" fmla="*/ 2 h 50"/>
              <a:gd name="T8" fmla="*/ 11 w 19"/>
              <a:gd name="T9" fmla="*/ 0 h 50"/>
              <a:gd name="T10" fmla="*/ 7 w 19"/>
              <a:gd name="T11" fmla="*/ 8 h 50"/>
              <a:gd name="T12" fmla="*/ 0 w 19"/>
              <a:gd name="T13" fmla="*/ 25 h 50"/>
              <a:gd name="T14" fmla="*/ 9 w 19"/>
              <a:gd name="T15" fmla="*/ 39 h 50"/>
              <a:gd name="T16" fmla="*/ 10 w 19"/>
              <a:gd name="T17" fmla="*/ 50 h 50"/>
              <a:gd name="T18" fmla="*/ 16 w 19"/>
              <a:gd name="T19" fmla="*/ 37 h 50"/>
              <a:gd name="T20" fmla="*/ 17 w 19"/>
              <a:gd name="T21" fmla="*/ 34 h 50"/>
              <a:gd name="T22" fmla="*/ 11 w 19"/>
              <a:gd name="T23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50">
                <a:moveTo>
                  <a:pt x="11" y="24"/>
                </a:moveTo>
                <a:cubicBezTo>
                  <a:pt x="11" y="19"/>
                  <a:pt x="14" y="16"/>
                  <a:pt x="18" y="15"/>
                </a:cubicBezTo>
                <a:cubicBezTo>
                  <a:pt x="18" y="11"/>
                  <a:pt x="18" y="6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6" y="2"/>
                  <a:pt x="14" y="1"/>
                  <a:pt x="11" y="0"/>
                </a:cubicBezTo>
                <a:cubicBezTo>
                  <a:pt x="10" y="3"/>
                  <a:pt x="9" y="6"/>
                  <a:pt x="7" y="8"/>
                </a:cubicBezTo>
                <a:cubicBezTo>
                  <a:pt x="3" y="16"/>
                  <a:pt x="2" y="21"/>
                  <a:pt x="0" y="25"/>
                </a:cubicBezTo>
                <a:cubicBezTo>
                  <a:pt x="4" y="30"/>
                  <a:pt x="8" y="36"/>
                  <a:pt x="9" y="39"/>
                </a:cubicBezTo>
                <a:cubicBezTo>
                  <a:pt x="10" y="41"/>
                  <a:pt x="10" y="45"/>
                  <a:pt x="10" y="50"/>
                </a:cubicBezTo>
                <a:cubicBezTo>
                  <a:pt x="13" y="44"/>
                  <a:pt x="16" y="38"/>
                  <a:pt x="16" y="37"/>
                </a:cubicBezTo>
                <a:cubicBezTo>
                  <a:pt x="16" y="36"/>
                  <a:pt x="17" y="35"/>
                  <a:pt x="17" y="34"/>
                </a:cubicBezTo>
                <a:cubicBezTo>
                  <a:pt x="13" y="31"/>
                  <a:pt x="10" y="28"/>
                  <a:pt x="11" y="2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244"/>
          <p:cNvSpPr>
            <a:spLocks/>
          </p:cNvSpPr>
          <p:nvPr userDrawn="1"/>
        </p:nvSpPr>
        <p:spPr bwMode="auto">
          <a:xfrm>
            <a:off x="4923638" y="4695652"/>
            <a:ext cx="35075" cy="81840"/>
          </a:xfrm>
          <a:custGeom>
            <a:avLst/>
            <a:gdLst>
              <a:gd name="T0" fmla="*/ 1 w 8"/>
              <a:gd name="T1" fmla="*/ 9 h 19"/>
              <a:gd name="T2" fmla="*/ 7 w 8"/>
              <a:gd name="T3" fmla="*/ 19 h 19"/>
              <a:gd name="T4" fmla="*/ 8 w 8"/>
              <a:gd name="T5" fmla="*/ 0 h 19"/>
              <a:gd name="T6" fmla="*/ 1 w 8"/>
              <a:gd name="T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9">
                <a:moveTo>
                  <a:pt x="1" y="9"/>
                </a:moveTo>
                <a:cubicBezTo>
                  <a:pt x="0" y="13"/>
                  <a:pt x="3" y="16"/>
                  <a:pt x="7" y="19"/>
                </a:cubicBezTo>
                <a:cubicBezTo>
                  <a:pt x="7" y="15"/>
                  <a:pt x="8" y="7"/>
                  <a:pt x="8" y="0"/>
                </a:cubicBezTo>
                <a:cubicBezTo>
                  <a:pt x="4" y="1"/>
                  <a:pt x="1" y="4"/>
                  <a:pt x="1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245"/>
          <p:cNvSpPr>
            <a:spLocks/>
          </p:cNvSpPr>
          <p:nvPr userDrawn="1"/>
        </p:nvSpPr>
        <p:spPr bwMode="auto">
          <a:xfrm>
            <a:off x="3890910" y="3405721"/>
            <a:ext cx="331253" cy="151987"/>
          </a:xfrm>
          <a:custGeom>
            <a:avLst/>
            <a:gdLst>
              <a:gd name="T0" fmla="*/ 15 w 75"/>
              <a:gd name="T1" fmla="*/ 33 h 34"/>
              <a:gd name="T2" fmla="*/ 36 w 75"/>
              <a:gd name="T3" fmla="*/ 29 h 34"/>
              <a:gd name="T4" fmla="*/ 57 w 75"/>
              <a:gd name="T5" fmla="*/ 23 h 34"/>
              <a:gd name="T6" fmla="*/ 73 w 75"/>
              <a:gd name="T7" fmla="*/ 20 h 34"/>
              <a:gd name="T8" fmla="*/ 73 w 75"/>
              <a:gd name="T9" fmla="*/ 20 h 34"/>
              <a:gd name="T10" fmla="*/ 72 w 75"/>
              <a:gd name="T11" fmla="*/ 12 h 34"/>
              <a:gd name="T12" fmla="*/ 75 w 75"/>
              <a:gd name="T13" fmla="*/ 7 h 34"/>
              <a:gd name="T14" fmla="*/ 63 w 75"/>
              <a:gd name="T15" fmla="*/ 0 h 34"/>
              <a:gd name="T16" fmla="*/ 52 w 75"/>
              <a:gd name="T17" fmla="*/ 2 h 34"/>
              <a:gd name="T18" fmla="*/ 39 w 75"/>
              <a:gd name="T19" fmla="*/ 2 h 34"/>
              <a:gd name="T20" fmla="*/ 26 w 75"/>
              <a:gd name="T21" fmla="*/ 2 h 34"/>
              <a:gd name="T22" fmla="*/ 14 w 75"/>
              <a:gd name="T23" fmla="*/ 11 h 34"/>
              <a:gd name="T24" fmla="*/ 0 w 75"/>
              <a:gd name="T25" fmla="*/ 17 h 34"/>
              <a:gd name="T26" fmla="*/ 1 w 75"/>
              <a:gd name="T27" fmla="*/ 21 h 34"/>
              <a:gd name="T28" fmla="*/ 0 w 75"/>
              <a:gd name="T29" fmla="*/ 28 h 34"/>
              <a:gd name="T30" fmla="*/ 0 w 75"/>
              <a:gd name="T31" fmla="*/ 28 h 34"/>
              <a:gd name="T32" fmla="*/ 15 w 75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34">
                <a:moveTo>
                  <a:pt x="15" y="33"/>
                </a:moveTo>
                <a:cubicBezTo>
                  <a:pt x="22" y="34"/>
                  <a:pt x="32" y="29"/>
                  <a:pt x="36" y="29"/>
                </a:cubicBezTo>
                <a:cubicBezTo>
                  <a:pt x="41" y="29"/>
                  <a:pt x="48" y="23"/>
                  <a:pt x="57" y="23"/>
                </a:cubicBezTo>
                <a:cubicBezTo>
                  <a:pt x="62" y="23"/>
                  <a:pt x="68" y="21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1" y="17"/>
                  <a:pt x="70" y="14"/>
                  <a:pt x="72" y="12"/>
                </a:cubicBezTo>
                <a:cubicBezTo>
                  <a:pt x="73" y="10"/>
                  <a:pt x="75" y="8"/>
                  <a:pt x="75" y="7"/>
                </a:cubicBezTo>
                <a:cubicBezTo>
                  <a:pt x="70" y="3"/>
                  <a:pt x="65" y="0"/>
                  <a:pt x="63" y="0"/>
                </a:cubicBezTo>
                <a:cubicBezTo>
                  <a:pt x="59" y="0"/>
                  <a:pt x="53" y="2"/>
                  <a:pt x="52" y="2"/>
                </a:cubicBezTo>
                <a:cubicBezTo>
                  <a:pt x="50" y="2"/>
                  <a:pt x="42" y="4"/>
                  <a:pt x="39" y="2"/>
                </a:cubicBezTo>
                <a:cubicBezTo>
                  <a:pt x="36" y="1"/>
                  <a:pt x="29" y="1"/>
                  <a:pt x="26" y="2"/>
                </a:cubicBezTo>
                <a:cubicBezTo>
                  <a:pt x="23" y="2"/>
                  <a:pt x="18" y="8"/>
                  <a:pt x="14" y="11"/>
                </a:cubicBezTo>
                <a:cubicBezTo>
                  <a:pt x="12" y="12"/>
                  <a:pt x="6" y="15"/>
                  <a:pt x="0" y="17"/>
                </a:cubicBezTo>
                <a:cubicBezTo>
                  <a:pt x="1" y="18"/>
                  <a:pt x="1" y="20"/>
                  <a:pt x="1" y="21"/>
                </a:cubicBezTo>
                <a:cubicBezTo>
                  <a:pt x="1" y="23"/>
                  <a:pt x="1" y="25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0"/>
                  <a:pt x="11" y="32"/>
                  <a:pt x="15" y="3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246"/>
          <p:cNvSpPr>
            <a:spLocks/>
          </p:cNvSpPr>
          <p:nvPr userDrawn="1"/>
        </p:nvSpPr>
        <p:spPr bwMode="auto">
          <a:xfrm>
            <a:off x="3855838" y="3495353"/>
            <a:ext cx="378018" cy="226030"/>
          </a:xfrm>
          <a:custGeom>
            <a:avLst/>
            <a:gdLst>
              <a:gd name="T0" fmla="*/ 81 w 86"/>
              <a:gd name="T1" fmla="*/ 0 h 51"/>
              <a:gd name="T2" fmla="*/ 65 w 86"/>
              <a:gd name="T3" fmla="*/ 3 h 51"/>
              <a:gd name="T4" fmla="*/ 44 w 86"/>
              <a:gd name="T5" fmla="*/ 9 h 51"/>
              <a:gd name="T6" fmla="*/ 23 w 86"/>
              <a:gd name="T7" fmla="*/ 13 h 51"/>
              <a:gd name="T8" fmla="*/ 8 w 86"/>
              <a:gd name="T9" fmla="*/ 8 h 51"/>
              <a:gd name="T10" fmla="*/ 8 w 86"/>
              <a:gd name="T11" fmla="*/ 8 h 51"/>
              <a:gd name="T12" fmla="*/ 2 w 86"/>
              <a:gd name="T13" fmla="*/ 24 h 51"/>
              <a:gd name="T14" fmla="*/ 9 w 86"/>
              <a:gd name="T15" fmla="*/ 38 h 51"/>
              <a:gd name="T16" fmla="*/ 32 w 86"/>
              <a:gd name="T17" fmla="*/ 51 h 51"/>
              <a:gd name="T18" fmla="*/ 42 w 86"/>
              <a:gd name="T19" fmla="*/ 47 h 51"/>
              <a:gd name="T20" fmla="*/ 61 w 86"/>
              <a:gd name="T21" fmla="*/ 40 h 51"/>
              <a:gd name="T22" fmla="*/ 82 w 86"/>
              <a:gd name="T23" fmla="*/ 14 h 51"/>
              <a:gd name="T24" fmla="*/ 86 w 86"/>
              <a:gd name="T25" fmla="*/ 7 h 51"/>
              <a:gd name="T26" fmla="*/ 81 w 86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51">
                <a:moveTo>
                  <a:pt x="81" y="0"/>
                </a:moveTo>
                <a:cubicBezTo>
                  <a:pt x="76" y="1"/>
                  <a:pt x="70" y="3"/>
                  <a:pt x="65" y="3"/>
                </a:cubicBezTo>
                <a:cubicBezTo>
                  <a:pt x="56" y="3"/>
                  <a:pt x="49" y="9"/>
                  <a:pt x="44" y="9"/>
                </a:cubicBezTo>
                <a:cubicBezTo>
                  <a:pt x="40" y="9"/>
                  <a:pt x="30" y="14"/>
                  <a:pt x="23" y="13"/>
                </a:cubicBezTo>
                <a:cubicBezTo>
                  <a:pt x="19" y="12"/>
                  <a:pt x="13" y="10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14"/>
                  <a:pt x="4" y="21"/>
                  <a:pt x="2" y="24"/>
                </a:cubicBezTo>
                <a:cubicBezTo>
                  <a:pt x="0" y="28"/>
                  <a:pt x="4" y="32"/>
                  <a:pt x="9" y="38"/>
                </a:cubicBezTo>
                <a:cubicBezTo>
                  <a:pt x="13" y="43"/>
                  <a:pt x="27" y="51"/>
                  <a:pt x="32" y="51"/>
                </a:cubicBezTo>
                <a:cubicBezTo>
                  <a:pt x="37" y="51"/>
                  <a:pt x="42" y="47"/>
                  <a:pt x="42" y="47"/>
                </a:cubicBezTo>
                <a:cubicBezTo>
                  <a:pt x="43" y="45"/>
                  <a:pt x="56" y="44"/>
                  <a:pt x="61" y="40"/>
                </a:cubicBezTo>
                <a:cubicBezTo>
                  <a:pt x="66" y="36"/>
                  <a:pt x="79" y="19"/>
                  <a:pt x="82" y="14"/>
                </a:cubicBezTo>
                <a:cubicBezTo>
                  <a:pt x="83" y="11"/>
                  <a:pt x="85" y="8"/>
                  <a:pt x="86" y="7"/>
                </a:cubicBezTo>
                <a:cubicBezTo>
                  <a:pt x="84" y="4"/>
                  <a:pt x="82" y="2"/>
                  <a:pt x="81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247"/>
          <p:cNvSpPr>
            <a:spLocks/>
          </p:cNvSpPr>
          <p:nvPr userDrawn="1"/>
        </p:nvSpPr>
        <p:spPr bwMode="auto">
          <a:xfrm>
            <a:off x="3859734" y="2665276"/>
            <a:ext cx="50663" cy="128605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248"/>
          <p:cNvSpPr>
            <a:spLocks/>
          </p:cNvSpPr>
          <p:nvPr userDrawn="1"/>
        </p:nvSpPr>
        <p:spPr bwMode="auto">
          <a:xfrm>
            <a:off x="3859734" y="2665276"/>
            <a:ext cx="50663" cy="128605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rnd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Rektangel 90"/>
          <p:cNvSpPr/>
          <p:nvPr userDrawn="1"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2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"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26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grpSp>
        <p:nvGrpSpPr>
          <p:cNvPr id="8" name="Grupp 7"/>
          <p:cNvGrpSpPr/>
          <p:nvPr userDrawn="1"/>
        </p:nvGrpSpPr>
        <p:grpSpPr>
          <a:xfrm>
            <a:off x="1790992" y="41084"/>
            <a:ext cx="5171492" cy="5673916"/>
            <a:chOff x="1973944" y="-142684"/>
            <a:chExt cx="5338988" cy="5857685"/>
          </a:xfrm>
        </p:grpSpPr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5122721" y="3594049"/>
              <a:ext cx="50158" cy="94742"/>
            </a:xfrm>
            <a:custGeom>
              <a:avLst/>
              <a:gdLst>
                <a:gd name="T0" fmla="*/ 8 w 16"/>
                <a:gd name="T1" fmla="*/ 30 h 30"/>
                <a:gd name="T2" fmla="*/ 9 w 16"/>
                <a:gd name="T3" fmla="*/ 29 h 30"/>
                <a:gd name="T4" fmla="*/ 15 w 16"/>
                <a:gd name="T5" fmla="*/ 19 h 30"/>
                <a:gd name="T6" fmla="*/ 15 w 16"/>
                <a:gd name="T7" fmla="*/ 1 h 30"/>
                <a:gd name="T8" fmla="*/ 15 w 16"/>
                <a:gd name="T9" fmla="*/ 0 h 30"/>
                <a:gd name="T10" fmla="*/ 6 w 16"/>
                <a:gd name="T11" fmla="*/ 5 h 30"/>
                <a:gd name="T12" fmla="*/ 0 w 16"/>
                <a:gd name="T13" fmla="*/ 5 h 30"/>
                <a:gd name="T14" fmla="*/ 0 w 16"/>
                <a:gd name="T15" fmla="*/ 30 h 30"/>
                <a:gd name="T16" fmla="*/ 8 w 1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8" y="30"/>
                  </a:moveTo>
                  <a:cubicBezTo>
                    <a:pt x="8" y="30"/>
                    <a:pt x="8" y="30"/>
                    <a:pt x="9" y="29"/>
                  </a:cubicBezTo>
                  <a:cubicBezTo>
                    <a:pt x="14" y="26"/>
                    <a:pt x="14" y="25"/>
                    <a:pt x="15" y="19"/>
                  </a:cubicBezTo>
                  <a:cubicBezTo>
                    <a:pt x="16" y="13"/>
                    <a:pt x="16" y="4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8" y="3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5002901" y="3607983"/>
              <a:ext cx="158833" cy="167192"/>
            </a:xfrm>
            <a:custGeom>
              <a:avLst/>
              <a:gdLst>
                <a:gd name="T0" fmla="*/ 51 w 51"/>
                <a:gd name="T1" fmla="*/ 30 h 53"/>
                <a:gd name="T2" fmla="*/ 49 w 51"/>
                <a:gd name="T3" fmla="*/ 30 h 53"/>
                <a:gd name="T4" fmla="*/ 46 w 51"/>
                <a:gd name="T5" fmla="*/ 25 h 53"/>
                <a:gd name="T6" fmla="*/ 38 w 51"/>
                <a:gd name="T7" fmla="*/ 25 h 53"/>
                <a:gd name="T8" fmla="*/ 38 w 51"/>
                <a:gd name="T9" fmla="*/ 0 h 53"/>
                <a:gd name="T10" fmla="*/ 13 w 51"/>
                <a:gd name="T11" fmla="*/ 0 h 53"/>
                <a:gd name="T12" fmla="*/ 13 w 51"/>
                <a:gd name="T13" fmla="*/ 7 h 53"/>
                <a:gd name="T14" fmla="*/ 23 w 51"/>
                <a:gd name="T15" fmla="*/ 25 h 53"/>
                <a:gd name="T16" fmla="*/ 4 w 51"/>
                <a:gd name="T17" fmla="*/ 31 h 53"/>
                <a:gd name="T18" fmla="*/ 0 w 51"/>
                <a:gd name="T19" fmla="*/ 44 h 53"/>
                <a:gd name="T20" fmla="*/ 13 w 51"/>
                <a:gd name="T21" fmla="*/ 51 h 53"/>
                <a:gd name="T22" fmla="*/ 29 w 51"/>
                <a:gd name="T23" fmla="*/ 53 h 53"/>
                <a:gd name="T24" fmla="*/ 51 w 51"/>
                <a:gd name="T25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3">
                  <a:moveTo>
                    <a:pt x="51" y="30"/>
                  </a:moveTo>
                  <a:cubicBezTo>
                    <a:pt x="50" y="30"/>
                    <a:pt x="49" y="30"/>
                    <a:pt x="49" y="30"/>
                  </a:cubicBezTo>
                  <a:cubicBezTo>
                    <a:pt x="47" y="28"/>
                    <a:pt x="43" y="28"/>
                    <a:pt x="46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2"/>
                    <a:pt x="13" y="7"/>
                  </a:cubicBezTo>
                  <a:cubicBezTo>
                    <a:pt x="14" y="12"/>
                    <a:pt x="25" y="22"/>
                    <a:pt x="23" y="25"/>
                  </a:cubicBezTo>
                  <a:cubicBezTo>
                    <a:pt x="20" y="29"/>
                    <a:pt x="6" y="29"/>
                    <a:pt x="4" y="31"/>
                  </a:cubicBezTo>
                  <a:cubicBezTo>
                    <a:pt x="3" y="33"/>
                    <a:pt x="1" y="38"/>
                    <a:pt x="0" y="44"/>
                  </a:cubicBezTo>
                  <a:cubicBezTo>
                    <a:pt x="3" y="47"/>
                    <a:pt x="5" y="49"/>
                    <a:pt x="13" y="51"/>
                  </a:cubicBezTo>
                  <a:cubicBezTo>
                    <a:pt x="21" y="52"/>
                    <a:pt x="26" y="52"/>
                    <a:pt x="29" y="53"/>
                  </a:cubicBezTo>
                  <a:cubicBezTo>
                    <a:pt x="35" y="47"/>
                    <a:pt x="43" y="38"/>
                    <a:pt x="51" y="3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6379353" y="5569698"/>
              <a:ext cx="217442" cy="145302"/>
            </a:xfrm>
            <a:custGeom>
              <a:avLst/>
              <a:gdLst/>
              <a:ahLst/>
              <a:cxnLst/>
              <a:rect l="l" t="t" r="r" b="b"/>
              <a:pathLst>
                <a:path w="217442" h="145302">
                  <a:moveTo>
                    <a:pt x="32197" y="0"/>
                  </a:moveTo>
                  <a:cubicBezTo>
                    <a:pt x="44756" y="3174"/>
                    <a:pt x="57315" y="9521"/>
                    <a:pt x="63595" y="12694"/>
                  </a:cubicBezTo>
                  <a:cubicBezTo>
                    <a:pt x="82433" y="25389"/>
                    <a:pt x="107551" y="44430"/>
                    <a:pt x="135809" y="57124"/>
                  </a:cubicBezTo>
                  <a:cubicBezTo>
                    <a:pt x="164067" y="72992"/>
                    <a:pt x="157787" y="79339"/>
                    <a:pt x="176626" y="98380"/>
                  </a:cubicBezTo>
                  <a:cubicBezTo>
                    <a:pt x="189185" y="111074"/>
                    <a:pt x="204883" y="123768"/>
                    <a:pt x="217442" y="133289"/>
                  </a:cubicBezTo>
                  <a:cubicBezTo>
                    <a:pt x="215249" y="136615"/>
                    <a:pt x="213055" y="140715"/>
                    <a:pt x="211103" y="145302"/>
                  </a:cubicBezTo>
                  <a:lnTo>
                    <a:pt x="0" y="145302"/>
                  </a:lnTo>
                  <a:lnTo>
                    <a:pt x="3939" y="126942"/>
                  </a:lnTo>
                  <a:cubicBezTo>
                    <a:pt x="10219" y="101554"/>
                    <a:pt x="13359" y="34909"/>
                    <a:pt x="13359" y="25389"/>
                  </a:cubicBezTo>
                  <a:cubicBezTo>
                    <a:pt x="13359" y="15868"/>
                    <a:pt x="22778" y="9521"/>
                    <a:pt x="32197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5724611" y="4129062"/>
              <a:ext cx="1588321" cy="1574389"/>
            </a:xfrm>
            <a:custGeom>
              <a:avLst/>
              <a:gdLst>
                <a:gd name="T0" fmla="*/ 497 w 504"/>
                <a:gd name="T1" fmla="*/ 128 h 499"/>
                <a:gd name="T2" fmla="*/ 458 w 504"/>
                <a:gd name="T3" fmla="*/ 116 h 499"/>
                <a:gd name="T4" fmla="*/ 409 w 504"/>
                <a:gd name="T5" fmla="*/ 101 h 499"/>
                <a:gd name="T6" fmla="*/ 381 w 504"/>
                <a:gd name="T7" fmla="*/ 95 h 499"/>
                <a:gd name="T8" fmla="*/ 351 w 504"/>
                <a:gd name="T9" fmla="*/ 77 h 499"/>
                <a:gd name="T10" fmla="*/ 326 w 504"/>
                <a:gd name="T11" fmla="*/ 89 h 499"/>
                <a:gd name="T12" fmla="*/ 326 w 504"/>
                <a:gd name="T13" fmla="*/ 68 h 499"/>
                <a:gd name="T14" fmla="*/ 307 w 504"/>
                <a:gd name="T15" fmla="*/ 63 h 499"/>
                <a:gd name="T16" fmla="*/ 308 w 504"/>
                <a:gd name="T17" fmla="*/ 61 h 499"/>
                <a:gd name="T18" fmla="*/ 306 w 504"/>
                <a:gd name="T19" fmla="*/ 40 h 499"/>
                <a:gd name="T20" fmla="*/ 292 w 504"/>
                <a:gd name="T21" fmla="*/ 13 h 499"/>
                <a:gd name="T22" fmla="*/ 263 w 504"/>
                <a:gd name="T23" fmla="*/ 41 h 499"/>
                <a:gd name="T24" fmla="*/ 210 w 504"/>
                <a:gd name="T25" fmla="*/ 46 h 499"/>
                <a:gd name="T26" fmla="*/ 187 w 504"/>
                <a:gd name="T27" fmla="*/ 36 h 499"/>
                <a:gd name="T28" fmla="*/ 179 w 504"/>
                <a:gd name="T29" fmla="*/ 1 h 499"/>
                <a:gd name="T30" fmla="*/ 135 w 504"/>
                <a:gd name="T31" fmla="*/ 17 h 499"/>
                <a:gd name="T32" fmla="*/ 131 w 504"/>
                <a:gd name="T33" fmla="*/ 37 h 499"/>
                <a:gd name="T34" fmla="*/ 108 w 504"/>
                <a:gd name="T35" fmla="*/ 56 h 499"/>
                <a:gd name="T36" fmla="*/ 83 w 504"/>
                <a:gd name="T37" fmla="*/ 43 h 499"/>
                <a:gd name="T38" fmla="*/ 70 w 504"/>
                <a:gd name="T39" fmla="*/ 52 h 499"/>
                <a:gd name="T40" fmla="*/ 66 w 504"/>
                <a:gd name="T41" fmla="*/ 76 h 499"/>
                <a:gd name="T42" fmla="*/ 53 w 504"/>
                <a:gd name="T43" fmla="*/ 121 h 499"/>
                <a:gd name="T44" fmla="*/ 39 w 504"/>
                <a:gd name="T45" fmla="*/ 121 h 499"/>
                <a:gd name="T46" fmla="*/ 16 w 504"/>
                <a:gd name="T47" fmla="*/ 134 h 499"/>
                <a:gd name="T48" fmla="*/ 7 w 504"/>
                <a:gd name="T49" fmla="*/ 170 h 499"/>
                <a:gd name="T50" fmla="*/ 47 w 504"/>
                <a:gd name="T51" fmla="*/ 175 h 499"/>
                <a:gd name="T52" fmla="*/ 71 w 504"/>
                <a:gd name="T53" fmla="*/ 195 h 499"/>
                <a:gd name="T54" fmla="*/ 109 w 504"/>
                <a:gd name="T55" fmla="*/ 179 h 499"/>
                <a:gd name="T56" fmla="*/ 124 w 504"/>
                <a:gd name="T57" fmla="*/ 213 h 499"/>
                <a:gd name="T58" fmla="*/ 157 w 504"/>
                <a:gd name="T59" fmla="*/ 229 h 499"/>
                <a:gd name="T60" fmla="*/ 178 w 504"/>
                <a:gd name="T61" fmla="*/ 245 h 499"/>
                <a:gd name="T62" fmla="*/ 202 w 504"/>
                <a:gd name="T63" fmla="*/ 263 h 499"/>
                <a:gd name="T64" fmla="*/ 213 w 504"/>
                <a:gd name="T65" fmla="*/ 283 h 499"/>
                <a:gd name="T66" fmla="*/ 210 w 504"/>
                <a:gd name="T67" fmla="*/ 318 h 499"/>
                <a:gd name="T68" fmla="*/ 239 w 504"/>
                <a:gd name="T69" fmla="*/ 345 h 499"/>
                <a:gd name="T70" fmla="*/ 250 w 504"/>
                <a:gd name="T71" fmla="*/ 368 h 499"/>
                <a:gd name="T72" fmla="*/ 256 w 504"/>
                <a:gd name="T73" fmla="*/ 392 h 499"/>
                <a:gd name="T74" fmla="*/ 232 w 504"/>
                <a:gd name="T75" fmla="*/ 435 h 499"/>
                <a:gd name="T76" fmla="*/ 218 w 504"/>
                <a:gd name="T77" fmla="*/ 457 h 499"/>
                <a:gd name="T78" fmla="*/ 251 w 504"/>
                <a:gd name="T79" fmla="*/ 475 h 499"/>
                <a:gd name="T80" fmla="*/ 277 w 504"/>
                <a:gd name="T81" fmla="*/ 499 h 499"/>
                <a:gd name="T82" fmla="*/ 282 w 504"/>
                <a:gd name="T83" fmla="*/ 488 h 499"/>
                <a:gd name="T84" fmla="*/ 292 w 504"/>
                <a:gd name="T85" fmla="*/ 463 h 499"/>
                <a:gd name="T86" fmla="*/ 294 w 504"/>
                <a:gd name="T87" fmla="*/ 473 h 499"/>
                <a:gd name="T88" fmla="*/ 319 w 504"/>
                <a:gd name="T89" fmla="*/ 437 h 499"/>
                <a:gd name="T90" fmla="*/ 330 w 504"/>
                <a:gd name="T91" fmla="*/ 420 h 499"/>
                <a:gd name="T92" fmla="*/ 330 w 504"/>
                <a:gd name="T93" fmla="*/ 392 h 499"/>
                <a:gd name="T94" fmla="*/ 365 w 504"/>
                <a:gd name="T95" fmla="*/ 366 h 499"/>
                <a:gd name="T96" fmla="*/ 409 w 504"/>
                <a:gd name="T97" fmla="*/ 353 h 499"/>
                <a:gd name="T98" fmla="*/ 436 w 504"/>
                <a:gd name="T99" fmla="*/ 317 h 499"/>
                <a:gd name="T100" fmla="*/ 449 w 504"/>
                <a:gd name="T101" fmla="*/ 270 h 499"/>
                <a:gd name="T102" fmla="*/ 453 w 504"/>
                <a:gd name="T103" fmla="*/ 227 h 499"/>
                <a:gd name="T104" fmla="*/ 485 w 504"/>
                <a:gd name="T105" fmla="*/ 188 h 499"/>
                <a:gd name="T106" fmla="*/ 501 w 504"/>
                <a:gd name="T107" fmla="*/ 1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4" h="499">
                  <a:moveTo>
                    <a:pt x="501" y="137"/>
                  </a:moveTo>
                  <a:cubicBezTo>
                    <a:pt x="498" y="132"/>
                    <a:pt x="501" y="130"/>
                    <a:pt x="497" y="128"/>
                  </a:cubicBezTo>
                  <a:cubicBezTo>
                    <a:pt x="493" y="126"/>
                    <a:pt x="487" y="122"/>
                    <a:pt x="479" y="121"/>
                  </a:cubicBezTo>
                  <a:cubicBezTo>
                    <a:pt x="471" y="120"/>
                    <a:pt x="462" y="120"/>
                    <a:pt x="458" y="116"/>
                  </a:cubicBezTo>
                  <a:cubicBezTo>
                    <a:pt x="453" y="112"/>
                    <a:pt x="447" y="103"/>
                    <a:pt x="437" y="102"/>
                  </a:cubicBezTo>
                  <a:cubicBezTo>
                    <a:pt x="426" y="101"/>
                    <a:pt x="414" y="102"/>
                    <a:pt x="409" y="101"/>
                  </a:cubicBezTo>
                  <a:cubicBezTo>
                    <a:pt x="403" y="99"/>
                    <a:pt x="401" y="96"/>
                    <a:pt x="394" y="95"/>
                  </a:cubicBezTo>
                  <a:cubicBezTo>
                    <a:pt x="387" y="95"/>
                    <a:pt x="382" y="97"/>
                    <a:pt x="381" y="95"/>
                  </a:cubicBezTo>
                  <a:cubicBezTo>
                    <a:pt x="379" y="93"/>
                    <a:pt x="376" y="88"/>
                    <a:pt x="372" y="87"/>
                  </a:cubicBezTo>
                  <a:cubicBezTo>
                    <a:pt x="368" y="85"/>
                    <a:pt x="354" y="78"/>
                    <a:pt x="351" y="77"/>
                  </a:cubicBezTo>
                  <a:cubicBezTo>
                    <a:pt x="347" y="75"/>
                    <a:pt x="342" y="70"/>
                    <a:pt x="338" y="73"/>
                  </a:cubicBezTo>
                  <a:cubicBezTo>
                    <a:pt x="334" y="76"/>
                    <a:pt x="329" y="89"/>
                    <a:pt x="326" y="89"/>
                  </a:cubicBezTo>
                  <a:cubicBezTo>
                    <a:pt x="323" y="89"/>
                    <a:pt x="333" y="76"/>
                    <a:pt x="333" y="75"/>
                  </a:cubicBezTo>
                  <a:cubicBezTo>
                    <a:pt x="333" y="74"/>
                    <a:pt x="332" y="68"/>
                    <a:pt x="326" y="68"/>
                  </a:cubicBezTo>
                  <a:cubicBezTo>
                    <a:pt x="321" y="68"/>
                    <a:pt x="316" y="71"/>
                    <a:pt x="314" y="69"/>
                  </a:cubicBezTo>
                  <a:cubicBezTo>
                    <a:pt x="312" y="67"/>
                    <a:pt x="311" y="60"/>
                    <a:pt x="307" y="63"/>
                  </a:cubicBezTo>
                  <a:cubicBezTo>
                    <a:pt x="304" y="66"/>
                    <a:pt x="301" y="72"/>
                    <a:pt x="300" y="69"/>
                  </a:cubicBezTo>
                  <a:cubicBezTo>
                    <a:pt x="298" y="66"/>
                    <a:pt x="306" y="63"/>
                    <a:pt x="308" y="61"/>
                  </a:cubicBezTo>
                  <a:cubicBezTo>
                    <a:pt x="310" y="59"/>
                    <a:pt x="312" y="51"/>
                    <a:pt x="311" y="48"/>
                  </a:cubicBezTo>
                  <a:cubicBezTo>
                    <a:pt x="310" y="46"/>
                    <a:pt x="309" y="44"/>
                    <a:pt x="306" y="40"/>
                  </a:cubicBezTo>
                  <a:cubicBezTo>
                    <a:pt x="303" y="36"/>
                    <a:pt x="297" y="21"/>
                    <a:pt x="295" y="17"/>
                  </a:cubicBezTo>
                  <a:cubicBezTo>
                    <a:pt x="294" y="16"/>
                    <a:pt x="293" y="14"/>
                    <a:pt x="292" y="13"/>
                  </a:cubicBezTo>
                  <a:cubicBezTo>
                    <a:pt x="288" y="20"/>
                    <a:pt x="284" y="28"/>
                    <a:pt x="281" y="31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2"/>
                    <a:pt x="246" y="36"/>
                    <a:pt x="238" y="38"/>
                  </a:cubicBezTo>
                  <a:cubicBezTo>
                    <a:pt x="229" y="39"/>
                    <a:pt x="216" y="46"/>
                    <a:pt x="210" y="46"/>
                  </a:cubicBezTo>
                  <a:cubicBezTo>
                    <a:pt x="204" y="47"/>
                    <a:pt x="204" y="53"/>
                    <a:pt x="198" y="53"/>
                  </a:cubicBezTo>
                  <a:cubicBezTo>
                    <a:pt x="193" y="53"/>
                    <a:pt x="188" y="43"/>
                    <a:pt x="187" y="36"/>
                  </a:cubicBezTo>
                  <a:cubicBezTo>
                    <a:pt x="187" y="29"/>
                    <a:pt x="187" y="22"/>
                    <a:pt x="187" y="17"/>
                  </a:cubicBezTo>
                  <a:cubicBezTo>
                    <a:pt x="187" y="11"/>
                    <a:pt x="183" y="2"/>
                    <a:pt x="179" y="1"/>
                  </a:cubicBezTo>
                  <a:cubicBezTo>
                    <a:pt x="174" y="0"/>
                    <a:pt x="173" y="10"/>
                    <a:pt x="167" y="14"/>
                  </a:cubicBezTo>
                  <a:cubicBezTo>
                    <a:pt x="162" y="17"/>
                    <a:pt x="141" y="17"/>
                    <a:pt x="135" y="17"/>
                  </a:cubicBezTo>
                  <a:cubicBezTo>
                    <a:pt x="129" y="17"/>
                    <a:pt x="128" y="9"/>
                    <a:pt x="123" y="13"/>
                  </a:cubicBezTo>
                  <a:cubicBezTo>
                    <a:pt x="117" y="17"/>
                    <a:pt x="128" y="31"/>
                    <a:pt x="131" y="37"/>
                  </a:cubicBezTo>
                  <a:cubicBezTo>
                    <a:pt x="134" y="43"/>
                    <a:pt x="128" y="47"/>
                    <a:pt x="123" y="50"/>
                  </a:cubicBezTo>
                  <a:cubicBezTo>
                    <a:pt x="118" y="54"/>
                    <a:pt x="113" y="56"/>
                    <a:pt x="108" y="56"/>
                  </a:cubicBezTo>
                  <a:cubicBezTo>
                    <a:pt x="103" y="56"/>
                    <a:pt x="95" y="48"/>
                    <a:pt x="94" y="44"/>
                  </a:cubicBezTo>
                  <a:cubicBezTo>
                    <a:pt x="93" y="40"/>
                    <a:pt x="89" y="43"/>
                    <a:pt x="83" y="43"/>
                  </a:cubicBezTo>
                  <a:cubicBezTo>
                    <a:pt x="78" y="43"/>
                    <a:pt x="82" y="48"/>
                    <a:pt x="82" y="50"/>
                  </a:cubicBezTo>
                  <a:cubicBezTo>
                    <a:pt x="82" y="53"/>
                    <a:pt x="75" y="53"/>
                    <a:pt x="70" y="52"/>
                  </a:cubicBezTo>
                  <a:cubicBezTo>
                    <a:pt x="65" y="51"/>
                    <a:pt x="62" y="57"/>
                    <a:pt x="58" y="61"/>
                  </a:cubicBezTo>
                  <a:cubicBezTo>
                    <a:pt x="55" y="65"/>
                    <a:pt x="65" y="69"/>
                    <a:pt x="66" y="76"/>
                  </a:cubicBezTo>
                  <a:cubicBezTo>
                    <a:pt x="67" y="82"/>
                    <a:pt x="63" y="91"/>
                    <a:pt x="59" y="100"/>
                  </a:cubicBezTo>
                  <a:cubicBezTo>
                    <a:pt x="55" y="108"/>
                    <a:pt x="53" y="121"/>
                    <a:pt x="53" y="121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1"/>
                    <a:pt x="43" y="119"/>
                    <a:pt x="39" y="121"/>
                  </a:cubicBezTo>
                  <a:cubicBezTo>
                    <a:pt x="34" y="123"/>
                    <a:pt x="30" y="121"/>
                    <a:pt x="25" y="122"/>
                  </a:cubicBezTo>
                  <a:cubicBezTo>
                    <a:pt x="19" y="124"/>
                    <a:pt x="16" y="131"/>
                    <a:pt x="16" y="134"/>
                  </a:cubicBezTo>
                  <a:cubicBezTo>
                    <a:pt x="16" y="137"/>
                    <a:pt x="2" y="144"/>
                    <a:pt x="1" y="146"/>
                  </a:cubicBezTo>
                  <a:cubicBezTo>
                    <a:pt x="0" y="148"/>
                    <a:pt x="6" y="163"/>
                    <a:pt x="7" y="170"/>
                  </a:cubicBezTo>
                  <a:cubicBezTo>
                    <a:pt x="9" y="177"/>
                    <a:pt x="26" y="180"/>
                    <a:pt x="31" y="181"/>
                  </a:cubicBezTo>
                  <a:cubicBezTo>
                    <a:pt x="36" y="182"/>
                    <a:pt x="45" y="175"/>
                    <a:pt x="47" y="175"/>
                  </a:cubicBezTo>
                  <a:cubicBezTo>
                    <a:pt x="48" y="176"/>
                    <a:pt x="47" y="191"/>
                    <a:pt x="49" y="195"/>
                  </a:cubicBezTo>
                  <a:cubicBezTo>
                    <a:pt x="51" y="199"/>
                    <a:pt x="63" y="196"/>
                    <a:pt x="71" y="195"/>
                  </a:cubicBezTo>
                  <a:cubicBezTo>
                    <a:pt x="79" y="195"/>
                    <a:pt x="86" y="188"/>
                    <a:pt x="92" y="186"/>
                  </a:cubicBezTo>
                  <a:cubicBezTo>
                    <a:pt x="98" y="184"/>
                    <a:pt x="103" y="179"/>
                    <a:pt x="109" y="179"/>
                  </a:cubicBezTo>
                  <a:cubicBezTo>
                    <a:pt x="116" y="179"/>
                    <a:pt x="111" y="198"/>
                    <a:pt x="112" y="201"/>
                  </a:cubicBezTo>
                  <a:cubicBezTo>
                    <a:pt x="113" y="204"/>
                    <a:pt x="120" y="209"/>
                    <a:pt x="124" y="213"/>
                  </a:cubicBezTo>
                  <a:cubicBezTo>
                    <a:pt x="129" y="217"/>
                    <a:pt x="137" y="217"/>
                    <a:pt x="143" y="219"/>
                  </a:cubicBezTo>
                  <a:cubicBezTo>
                    <a:pt x="149" y="221"/>
                    <a:pt x="154" y="225"/>
                    <a:pt x="157" y="229"/>
                  </a:cubicBezTo>
                  <a:cubicBezTo>
                    <a:pt x="161" y="232"/>
                    <a:pt x="173" y="230"/>
                    <a:pt x="176" y="234"/>
                  </a:cubicBezTo>
                  <a:cubicBezTo>
                    <a:pt x="179" y="238"/>
                    <a:pt x="174" y="240"/>
                    <a:pt x="178" y="245"/>
                  </a:cubicBezTo>
                  <a:cubicBezTo>
                    <a:pt x="181" y="250"/>
                    <a:pt x="184" y="258"/>
                    <a:pt x="187" y="262"/>
                  </a:cubicBezTo>
                  <a:cubicBezTo>
                    <a:pt x="191" y="265"/>
                    <a:pt x="199" y="262"/>
                    <a:pt x="202" y="263"/>
                  </a:cubicBezTo>
                  <a:cubicBezTo>
                    <a:pt x="206" y="263"/>
                    <a:pt x="205" y="271"/>
                    <a:pt x="205" y="275"/>
                  </a:cubicBezTo>
                  <a:cubicBezTo>
                    <a:pt x="205" y="280"/>
                    <a:pt x="210" y="280"/>
                    <a:pt x="213" y="283"/>
                  </a:cubicBezTo>
                  <a:cubicBezTo>
                    <a:pt x="216" y="286"/>
                    <a:pt x="215" y="299"/>
                    <a:pt x="211" y="304"/>
                  </a:cubicBezTo>
                  <a:cubicBezTo>
                    <a:pt x="207" y="309"/>
                    <a:pt x="209" y="313"/>
                    <a:pt x="210" y="318"/>
                  </a:cubicBezTo>
                  <a:cubicBezTo>
                    <a:pt x="212" y="323"/>
                    <a:pt x="212" y="332"/>
                    <a:pt x="213" y="338"/>
                  </a:cubicBezTo>
                  <a:cubicBezTo>
                    <a:pt x="214" y="344"/>
                    <a:pt x="236" y="343"/>
                    <a:pt x="239" y="345"/>
                  </a:cubicBezTo>
                  <a:cubicBezTo>
                    <a:pt x="241" y="346"/>
                    <a:pt x="244" y="354"/>
                    <a:pt x="244" y="359"/>
                  </a:cubicBezTo>
                  <a:cubicBezTo>
                    <a:pt x="244" y="363"/>
                    <a:pt x="247" y="365"/>
                    <a:pt x="250" y="368"/>
                  </a:cubicBezTo>
                  <a:cubicBezTo>
                    <a:pt x="252" y="371"/>
                    <a:pt x="253" y="381"/>
                    <a:pt x="250" y="385"/>
                  </a:cubicBezTo>
                  <a:cubicBezTo>
                    <a:pt x="247" y="389"/>
                    <a:pt x="251" y="390"/>
                    <a:pt x="256" y="392"/>
                  </a:cubicBezTo>
                  <a:cubicBezTo>
                    <a:pt x="260" y="394"/>
                    <a:pt x="261" y="408"/>
                    <a:pt x="261" y="412"/>
                  </a:cubicBezTo>
                  <a:cubicBezTo>
                    <a:pt x="260" y="416"/>
                    <a:pt x="239" y="429"/>
                    <a:pt x="232" y="435"/>
                  </a:cubicBezTo>
                  <a:cubicBezTo>
                    <a:pt x="226" y="440"/>
                    <a:pt x="221" y="449"/>
                    <a:pt x="219" y="454"/>
                  </a:cubicBezTo>
                  <a:cubicBezTo>
                    <a:pt x="219" y="455"/>
                    <a:pt x="218" y="456"/>
                    <a:pt x="218" y="457"/>
                  </a:cubicBezTo>
                  <a:cubicBezTo>
                    <a:pt x="222" y="458"/>
                    <a:pt x="226" y="460"/>
                    <a:pt x="228" y="461"/>
                  </a:cubicBezTo>
                  <a:cubicBezTo>
                    <a:pt x="234" y="465"/>
                    <a:pt x="242" y="471"/>
                    <a:pt x="251" y="475"/>
                  </a:cubicBezTo>
                  <a:cubicBezTo>
                    <a:pt x="260" y="480"/>
                    <a:pt x="258" y="482"/>
                    <a:pt x="264" y="488"/>
                  </a:cubicBezTo>
                  <a:cubicBezTo>
                    <a:pt x="268" y="492"/>
                    <a:pt x="273" y="496"/>
                    <a:pt x="277" y="499"/>
                  </a:cubicBezTo>
                  <a:cubicBezTo>
                    <a:pt x="277" y="497"/>
                    <a:pt x="277" y="496"/>
                    <a:pt x="277" y="495"/>
                  </a:cubicBezTo>
                  <a:cubicBezTo>
                    <a:pt x="277" y="493"/>
                    <a:pt x="280" y="491"/>
                    <a:pt x="282" y="488"/>
                  </a:cubicBezTo>
                  <a:cubicBezTo>
                    <a:pt x="284" y="486"/>
                    <a:pt x="289" y="484"/>
                    <a:pt x="289" y="478"/>
                  </a:cubicBezTo>
                  <a:cubicBezTo>
                    <a:pt x="288" y="472"/>
                    <a:pt x="289" y="465"/>
                    <a:pt x="292" y="463"/>
                  </a:cubicBezTo>
                  <a:cubicBezTo>
                    <a:pt x="294" y="460"/>
                    <a:pt x="299" y="459"/>
                    <a:pt x="298" y="461"/>
                  </a:cubicBezTo>
                  <a:cubicBezTo>
                    <a:pt x="298" y="464"/>
                    <a:pt x="291" y="474"/>
                    <a:pt x="294" y="473"/>
                  </a:cubicBezTo>
                  <a:cubicBezTo>
                    <a:pt x="297" y="471"/>
                    <a:pt x="304" y="464"/>
                    <a:pt x="308" y="460"/>
                  </a:cubicBezTo>
                  <a:cubicBezTo>
                    <a:pt x="312" y="456"/>
                    <a:pt x="315" y="439"/>
                    <a:pt x="319" y="437"/>
                  </a:cubicBezTo>
                  <a:cubicBezTo>
                    <a:pt x="324" y="435"/>
                    <a:pt x="327" y="435"/>
                    <a:pt x="329" y="432"/>
                  </a:cubicBezTo>
                  <a:cubicBezTo>
                    <a:pt x="331" y="428"/>
                    <a:pt x="328" y="424"/>
                    <a:pt x="330" y="420"/>
                  </a:cubicBezTo>
                  <a:cubicBezTo>
                    <a:pt x="332" y="416"/>
                    <a:pt x="326" y="412"/>
                    <a:pt x="328" y="408"/>
                  </a:cubicBezTo>
                  <a:cubicBezTo>
                    <a:pt x="329" y="404"/>
                    <a:pt x="326" y="398"/>
                    <a:pt x="330" y="392"/>
                  </a:cubicBezTo>
                  <a:cubicBezTo>
                    <a:pt x="334" y="387"/>
                    <a:pt x="345" y="375"/>
                    <a:pt x="352" y="373"/>
                  </a:cubicBezTo>
                  <a:cubicBezTo>
                    <a:pt x="359" y="370"/>
                    <a:pt x="359" y="367"/>
                    <a:pt x="365" y="366"/>
                  </a:cubicBezTo>
                  <a:cubicBezTo>
                    <a:pt x="370" y="364"/>
                    <a:pt x="372" y="359"/>
                    <a:pt x="378" y="357"/>
                  </a:cubicBezTo>
                  <a:cubicBezTo>
                    <a:pt x="385" y="354"/>
                    <a:pt x="401" y="355"/>
                    <a:pt x="409" y="353"/>
                  </a:cubicBezTo>
                  <a:cubicBezTo>
                    <a:pt x="417" y="352"/>
                    <a:pt x="422" y="343"/>
                    <a:pt x="423" y="341"/>
                  </a:cubicBezTo>
                  <a:cubicBezTo>
                    <a:pt x="425" y="339"/>
                    <a:pt x="432" y="321"/>
                    <a:pt x="436" y="317"/>
                  </a:cubicBezTo>
                  <a:cubicBezTo>
                    <a:pt x="440" y="313"/>
                    <a:pt x="443" y="302"/>
                    <a:pt x="444" y="294"/>
                  </a:cubicBezTo>
                  <a:cubicBezTo>
                    <a:pt x="444" y="286"/>
                    <a:pt x="449" y="274"/>
                    <a:pt x="449" y="270"/>
                  </a:cubicBezTo>
                  <a:cubicBezTo>
                    <a:pt x="449" y="266"/>
                    <a:pt x="452" y="268"/>
                    <a:pt x="452" y="258"/>
                  </a:cubicBezTo>
                  <a:cubicBezTo>
                    <a:pt x="452" y="247"/>
                    <a:pt x="449" y="230"/>
                    <a:pt x="453" y="227"/>
                  </a:cubicBezTo>
                  <a:cubicBezTo>
                    <a:pt x="458" y="224"/>
                    <a:pt x="460" y="222"/>
                    <a:pt x="464" y="216"/>
                  </a:cubicBezTo>
                  <a:cubicBezTo>
                    <a:pt x="468" y="210"/>
                    <a:pt x="477" y="194"/>
                    <a:pt x="485" y="188"/>
                  </a:cubicBezTo>
                  <a:cubicBezTo>
                    <a:pt x="493" y="182"/>
                    <a:pt x="504" y="167"/>
                    <a:pt x="504" y="159"/>
                  </a:cubicBezTo>
                  <a:cubicBezTo>
                    <a:pt x="504" y="150"/>
                    <a:pt x="504" y="142"/>
                    <a:pt x="501" y="13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5270408" y="3892208"/>
              <a:ext cx="119822" cy="108675"/>
            </a:xfrm>
            <a:custGeom>
              <a:avLst/>
              <a:gdLst>
                <a:gd name="T0" fmla="*/ 38 w 38"/>
                <a:gd name="T1" fmla="*/ 15 h 34"/>
                <a:gd name="T2" fmla="*/ 27 w 38"/>
                <a:gd name="T3" fmla="*/ 5 h 34"/>
                <a:gd name="T4" fmla="*/ 26 w 38"/>
                <a:gd name="T5" fmla="*/ 2 h 34"/>
                <a:gd name="T6" fmla="*/ 0 w 38"/>
                <a:gd name="T7" fmla="*/ 0 h 34"/>
                <a:gd name="T8" fmla="*/ 1 w 38"/>
                <a:gd name="T9" fmla="*/ 4 h 34"/>
                <a:gd name="T10" fmla="*/ 3 w 38"/>
                <a:gd name="T11" fmla="*/ 15 h 34"/>
                <a:gd name="T12" fmla="*/ 11 w 38"/>
                <a:gd name="T13" fmla="*/ 18 h 34"/>
                <a:gd name="T14" fmla="*/ 13 w 38"/>
                <a:gd name="T15" fmla="*/ 18 h 34"/>
                <a:gd name="T16" fmla="*/ 20 w 38"/>
                <a:gd name="T17" fmla="*/ 25 h 34"/>
                <a:gd name="T18" fmla="*/ 27 w 38"/>
                <a:gd name="T19" fmla="*/ 32 h 34"/>
                <a:gd name="T20" fmla="*/ 35 w 38"/>
                <a:gd name="T21" fmla="*/ 34 h 34"/>
                <a:gd name="T22" fmla="*/ 34 w 38"/>
                <a:gd name="T23" fmla="*/ 24 h 34"/>
                <a:gd name="T24" fmla="*/ 38 w 38"/>
                <a:gd name="T2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4">
                  <a:moveTo>
                    <a:pt x="38" y="15"/>
                  </a:moveTo>
                  <a:cubicBezTo>
                    <a:pt x="33" y="10"/>
                    <a:pt x="29" y="11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18" y="1"/>
                    <a:pt x="8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8"/>
                    <a:pt x="0" y="13"/>
                    <a:pt x="3" y="15"/>
                  </a:cubicBezTo>
                  <a:cubicBezTo>
                    <a:pt x="6" y="17"/>
                    <a:pt x="11" y="21"/>
                    <a:pt x="11" y="18"/>
                  </a:cubicBezTo>
                  <a:cubicBezTo>
                    <a:pt x="11" y="16"/>
                    <a:pt x="10" y="14"/>
                    <a:pt x="13" y="18"/>
                  </a:cubicBezTo>
                  <a:cubicBezTo>
                    <a:pt x="16" y="22"/>
                    <a:pt x="14" y="23"/>
                    <a:pt x="20" y="25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8" y="34"/>
                    <a:pt x="32" y="33"/>
                    <a:pt x="35" y="34"/>
                  </a:cubicBezTo>
                  <a:cubicBezTo>
                    <a:pt x="35" y="30"/>
                    <a:pt x="35" y="26"/>
                    <a:pt x="34" y="24"/>
                  </a:cubicBezTo>
                  <a:cubicBezTo>
                    <a:pt x="33" y="22"/>
                    <a:pt x="36" y="18"/>
                    <a:pt x="38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5192385" y="3733375"/>
              <a:ext cx="181125" cy="167192"/>
            </a:xfrm>
            <a:custGeom>
              <a:avLst/>
              <a:gdLst>
                <a:gd name="T0" fmla="*/ 50 w 58"/>
                <a:gd name="T1" fmla="*/ 43 h 53"/>
                <a:gd name="T2" fmla="*/ 52 w 58"/>
                <a:gd name="T3" fmla="*/ 37 h 53"/>
                <a:gd name="T4" fmla="*/ 55 w 58"/>
                <a:gd name="T5" fmla="*/ 18 h 53"/>
                <a:gd name="T6" fmla="*/ 56 w 58"/>
                <a:gd name="T7" fmla="*/ 7 h 53"/>
                <a:gd name="T8" fmla="*/ 54 w 58"/>
                <a:gd name="T9" fmla="*/ 0 h 53"/>
                <a:gd name="T10" fmla="*/ 36 w 58"/>
                <a:gd name="T11" fmla="*/ 8 h 53"/>
                <a:gd name="T12" fmla="*/ 0 w 58"/>
                <a:gd name="T13" fmla="*/ 28 h 53"/>
                <a:gd name="T14" fmla="*/ 1 w 58"/>
                <a:gd name="T15" fmla="*/ 30 h 53"/>
                <a:gd name="T16" fmla="*/ 13 w 58"/>
                <a:gd name="T17" fmla="*/ 39 h 53"/>
                <a:gd name="T18" fmla="*/ 19 w 58"/>
                <a:gd name="T19" fmla="*/ 46 h 53"/>
                <a:gd name="T20" fmla="*/ 25 w 58"/>
                <a:gd name="T21" fmla="*/ 51 h 53"/>
                <a:gd name="T22" fmla="*/ 51 w 58"/>
                <a:gd name="T23" fmla="*/ 53 h 53"/>
                <a:gd name="T24" fmla="*/ 50 w 58"/>
                <a:gd name="T25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0" y="43"/>
                  </a:moveTo>
                  <a:cubicBezTo>
                    <a:pt x="53" y="42"/>
                    <a:pt x="50" y="39"/>
                    <a:pt x="52" y="37"/>
                  </a:cubicBezTo>
                  <a:cubicBezTo>
                    <a:pt x="54" y="34"/>
                    <a:pt x="52" y="22"/>
                    <a:pt x="55" y="18"/>
                  </a:cubicBezTo>
                  <a:cubicBezTo>
                    <a:pt x="58" y="14"/>
                    <a:pt x="58" y="11"/>
                    <a:pt x="56" y="7"/>
                  </a:cubicBezTo>
                  <a:cubicBezTo>
                    <a:pt x="55" y="5"/>
                    <a:pt x="54" y="3"/>
                    <a:pt x="54" y="0"/>
                  </a:cubicBezTo>
                  <a:cubicBezTo>
                    <a:pt x="48" y="3"/>
                    <a:pt x="41" y="5"/>
                    <a:pt x="36" y="8"/>
                  </a:cubicBezTo>
                  <a:cubicBezTo>
                    <a:pt x="28" y="11"/>
                    <a:pt x="11" y="21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2"/>
                    <a:pt x="10" y="36"/>
                    <a:pt x="13" y="39"/>
                  </a:cubicBezTo>
                  <a:cubicBezTo>
                    <a:pt x="16" y="42"/>
                    <a:pt x="16" y="44"/>
                    <a:pt x="19" y="46"/>
                  </a:cubicBezTo>
                  <a:cubicBezTo>
                    <a:pt x="21" y="48"/>
                    <a:pt x="23" y="49"/>
                    <a:pt x="25" y="51"/>
                  </a:cubicBezTo>
                  <a:cubicBezTo>
                    <a:pt x="33" y="51"/>
                    <a:pt x="43" y="52"/>
                    <a:pt x="51" y="53"/>
                  </a:cubicBezTo>
                  <a:cubicBezTo>
                    <a:pt x="49" y="48"/>
                    <a:pt x="48" y="45"/>
                    <a:pt x="50" y="4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5825214" y="5037432"/>
              <a:ext cx="186291" cy="677568"/>
            </a:xfrm>
            <a:custGeom>
              <a:avLst/>
              <a:gdLst/>
              <a:ahLst/>
              <a:cxnLst/>
              <a:rect l="l" t="t" r="r" b="b"/>
              <a:pathLst>
                <a:path w="186291" h="677568">
                  <a:moveTo>
                    <a:pt x="91147" y="406"/>
                  </a:moveTo>
                  <a:cubicBezTo>
                    <a:pt x="106903" y="-2747"/>
                    <a:pt x="100600" y="13016"/>
                    <a:pt x="100600" y="28779"/>
                  </a:cubicBezTo>
                  <a:cubicBezTo>
                    <a:pt x="97449" y="44541"/>
                    <a:pt x="106903" y="60304"/>
                    <a:pt x="122658" y="79219"/>
                  </a:cubicBezTo>
                  <a:cubicBezTo>
                    <a:pt x="135263" y="98134"/>
                    <a:pt x="116356" y="91829"/>
                    <a:pt x="128961" y="117050"/>
                  </a:cubicBezTo>
                  <a:cubicBezTo>
                    <a:pt x="138414" y="139117"/>
                    <a:pt x="147867" y="176948"/>
                    <a:pt x="154170" y="205320"/>
                  </a:cubicBezTo>
                  <a:cubicBezTo>
                    <a:pt x="157321" y="230541"/>
                    <a:pt x="176228" y="217931"/>
                    <a:pt x="185681" y="227388"/>
                  </a:cubicBezTo>
                  <a:cubicBezTo>
                    <a:pt x="191983" y="236846"/>
                    <a:pt x="147867" y="287286"/>
                    <a:pt x="128961" y="303049"/>
                  </a:cubicBezTo>
                  <a:cubicBezTo>
                    <a:pt x="110054" y="318812"/>
                    <a:pt x="116356" y="359795"/>
                    <a:pt x="110054" y="381862"/>
                  </a:cubicBezTo>
                  <a:cubicBezTo>
                    <a:pt x="103752" y="400778"/>
                    <a:pt x="65938" y="542642"/>
                    <a:pt x="56485" y="561557"/>
                  </a:cubicBezTo>
                  <a:cubicBezTo>
                    <a:pt x="50182" y="583625"/>
                    <a:pt x="59636" y="624608"/>
                    <a:pt x="59636" y="643523"/>
                  </a:cubicBezTo>
                  <a:cubicBezTo>
                    <a:pt x="59636" y="650869"/>
                    <a:pt x="61033" y="663457"/>
                    <a:pt x="62506" y="677568"/>
                  </a:cubicBezTo>
                  <a:lnTo>
                    <a:pt x="6855" y="677568"/>
                  </a:lnTo>
                  <a:cubicBezTo>
                    <a:pt x="10218" y="662833"/>
                    <a:pt x="14972" y="632421"/>
                    <a:pt x="9218" y="615150"/>
                  </a:cubicBezTo>
                  <a:cubicBezTo>
                    <a:pt x="2915" y="596235"/>
                    <a:pt x="-3387" y="552099"/>
                    <a:pt x="2915" y="536337"/>
                  </a:cubicBezTo>
                  <a:cubicBezTo>
                    <a:pt x="9218" y="523726"/>
                    <a:pt x="12369" y="523726"/>
                    <a:pt x="2915" y="514269"/>
                  </a:cubicBezTo>
                  <a:cubicBezTo>
                    <a:pt x="-6538" y="501659"/>
                    <a:pt x="9218" y="473286"/>
                    <a:pt x="18671" y="466981"/>
                  </a:cubicBezTo>
                  <a:cubicBezTo>
                    <a:pt x="24973" y="463828"/>
                    <a:pt x="21822" y="425998"/>
                    <a:pt x="24973" y="416540"/>
                  </a:cubicBezTo>
                  <a:cubicBezTo>
                    <a:pt x="28124" y="407083"/>
                    <a:pt x="31276" y="366100"/>
                    <a:pt x="34427" y="350337"/>
                  </a:cubicBezTo>
                  <a:cubicBezTo>
                    <a:pt x="37578" y="337727"/>
                    <a:pt x="37578" y="318812"/>
                    <a:pt x="40729" y="299897"/>
                  </a:cubicBezTo>
                  <a:cubicBezTo>
                    <a:pt x="43880" y="277829"/>
                    <a:pt x="37578" y="258914"/>
                    <a:pt x="34427" y="249456"/>
                  </a:cubicBezTo>
                  <a:cubicBezTo>
                    <a:pt x="28124" y="239998"/>
                    <a:pt x="40729" y="230541"/>
                    <a:pt x="50182" y="227388"/>
                  </a:cubicBezTo>
                  <a:cubicBezTo>
                    <a:pt x="59636" y="224236"/>
                    <a:pt x="53333" y="176948"/>
                    <a:pt x="56485" y="158032"/>
                  </a:cubicBezTo>
                  <a:cubicBezTo>
                    <a:pt x="59636" y="135965"/>
                    <a:pt x="56485" y="129660"/>
                    <a:pt x="50182" y="117050"/>
                  </a:cubicBezTo>
                  <a:cubicBezTo>
                    <a:pt x="47031" y="104439"/>
                    <a:pt x="53333" y="88677"/>
                    <a:pt x="59636" y="76067"/>
                  </a:cubicBezTo>
                  <a:cubicBezTo>
                    <a:pt x="62787" y="63456"/>
                    <a:pt x="53333" y="44541"/>
                    <a:pt x="47031" y="31931"/>
                  </a:cubicBezTo>
                  <a:cubicBezTo>
                    <a:pt x="65938" y="16168"/>
                    <a:pt x="84845" y="3558"/>
                    <a:pt x="91147" y="40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5373508" y="3939579"/>
              <a:ext cx="242429" cy="119822"/>
            </a:xfrm>
            <a:custGeom>
              <a:avLst/>
              <a:gdLst>
                <a:gd name="T0" fmla="*/ 67 w 77"/>
                <a:gd name="T1" fmla="*/ 9 h 38"/>
                <a:gd name="T2" fmla="*/ 48 w 77"/>
                <a:gd name="T3" fmla="*/ 6 h 38"/>
                <a:gd name="T4" fmla="*/ 38 w 77"/>
                <a:gd name="T5" fmla="*/ 11 h 38"/>
                <a:gd name="T6" fmla="*/ 22 w 77"/>
                <a:gd name="T7" fmla="*/ 12 h 38"/>
                <a:gd name="T8" fmla="*/ 13 w 77"/>
                <a:gd name="T9" fmla="*/ 10 h 38"/>
                <a:gd name="T10" fmla="*/ 6 w 77"/>
                <a:gd name="T11" fmla="*/ 1 h 38"/>
                <a:gd name="T12" fmla="*/ 5 w 77"/>
                <a:gd name="T13" fmla="*/ 0 h 38"/>
                <a:gd name="T14" fmla="*/ 1 w 77"/>
                <a:gd name="T15" fmla="*/ 9 h 38"/>
                <a:gd name="T16" fmla="*/ 2 w 77"/>
                <a:gd name="T17" fmla="*/ 19 h 38"/>
                <a:gd name="T18" fmla="*/ 3 w 77"/>
                <a:gd name="T19" fmla="*/ 19 h 38"/>
                <a:gd name="T20" fmla="*/ 17 w 77"/>
                <a:gd name="T21" fmla="*/ 22 h 38"/>
                <a:gd name="T22" fmla="*/ 26 w 77"/>
                <a:gd name="T23" fmla="*/ 31 h 38"/>
                <a:gd name="T24" fmla="*/ 41 w 77"/>
                <a:gd name="T25" fmla="*/ 30 h 38"/>
                <a:gd name="T26" fmla="*/ 38 w 77"/>
                <a:gd name="T27" fmla="*/ 21 h 38"/>
                <a:gd name="T28" fmla="*/ 45 w 77"/>
                <a:gd name="T29" fmla="*/ 15 h 38"/>
                <a:gd name="T30" fmla="*/ 54 w 77"/>
                <a:gd name="T31" fmla="*/ 13 h 38"/>
                <a:gd name="T32" fmla="*/ 64 w 77"/>
                <a:gd name="T33" fmla="*/ 22 h 38"/>
                <a:gd name="T34" fmla="*/ 70 w 77"/>
                <a:gd name="T35" fmla="*/ 36 h 38"/>
                <a:gd name="T36" fmla="*/ 72 w 77"/>
                <a:gd name="T37" fmla="*/ 38 h 38"/>
                <a:gd name="T38" fmla="*/ 77 w 77"/>
                <a:gd name="T39" fmla="*/ 16 h 38"/>
                <a:gd name="T40" fmla="*/ 67 w 77"/>
                <a:gd name="T4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8">
                  <a:moveTo>
                    <a:pt x="67" y="9"/>
                  </a:moveTo>
                  <a:cubicBezTo>
                    <a:pt x="60" y="7"/>
                    <a:pt x="51" y="5"/>
                    <a:pt x="48" y="6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25" y="14"/>
                    <a:pt x="22" y="12"/>
                  </a:cubicBezTo>
                  <a:cubicBezTo>
                    <a:pt x="19" y="9"/>
                    <a:pt x="17" y="15"/>
                    <a:pt x="13" y="10"/>
                  </a:cubicBezTo>
                  <a:cubicBezTo>
                    <a:pt x="9" y="5"/>
                    <a:pt x="13" y="7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3"/>
                    <a:pt x="0" y="7"/>
                    <a:pt x="1" y="9"/>
                  </a:cubicBezTo>
                  <a:cubicBezTo>
                    <a:pt x="2" y="11"/>
                    <a:pt x="2" y="15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21"/>
                    <a:pt x="12" y="20"/>
                    <a:pt x="17" y="22"/>
                  </a:cubicBezTo>
                  <a:cubicBezTo>
                    <a:pt x="22" y="25"/>
                    <a:pt x="21" y="30"/>
                    <a:pt x="26" y="31"/>
                  </a:cubicBezTo>
                  <a:cubicBezTo>
                    <a:pt x="32" y="32"/>
                    <a:pt x="42" y="32"/>
                    <a:pt x="41" y="30"/>
                  </a:cubicBezTo>
                  <a:cubicBezTo>
                    <a:pt x="40" y="29"/>
                    <a:pt x="35" y="22"/>
                    <a:pt x="38" y="21"/>
                  </a:cubicBezTo>
                  <a:cubicBezTo>
                    <a:pt x="40" y="20"/>
                    <a:pt x="43" y="16"/>
                    <a:pt x="45" y="15"/>
                  </a:cubicBezTo>
                  <a:cubicBezTo>
                    <a:pt x="46" y="14"/>
                    <a:pt x="51" y="10"/>
                    <a:pt x="54" y="13"/>
                  </a:cubicBezTo>
                  <a:cubicBezTo>
                    <a:pt x="57" y="15"/>
                    <a:pt x="64" y="17"/>
                    <a:pt x="64" y="22"/>
                  </a:cubicBezTo>
                  <a:cubicBezTo>
                    <a:pt x="64" y="26"/>
                    <a:pt x="66" y="33"/>
                    <a:pt x="70" y="36"/>
                  </a:cubicBezTo>
                  <a:cubicBezTo>
                    <a:pt x="71" y="37"/>
                    <a:pt x="72" y="37"/>
                    <a:pt x="72" y="38"/>
                  </a:cubicBezTo>
                  <a:cubicBezTo>
                    <a:pt x="76" y="31"/>
                    <a:pt x="77" y="23"/>
                    <a:pt x="77" y="16"/>
                  </a:cubicBezTo>
                  <a:cubicBezTo>
                    <a:pt x="75" y="14"/>
                    <a:pt x="73" y="11"/>
                    <a:pt x="67" y="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5902949" y="4694728"/>
              <a:ext cx="501575" cy="562879"/>
            </a:xfrm>
            <a:custGeom>
              <a:avLst/>
              <a:gdLst>
                <a:gd name="T0" fmla="*/ 156 w 159"/>
                <a:gd name="T1" fmla="*/ 104 h 179"/>
                <a:gd name="T2" fmla="*/ 148 w 159"/>
                <a:gd name="T3" fmla="*/ 96 h 179"/>
                <a:gd name="T4" fmla="*/ 145 w 159"/>
                <a:gd name="T5" fmla="*/ 84 h 179"/>
                <a:gd name="T6" fmla="*/ 130 w 159"/>
                <a:gd name="T7" fmla="*/ 83 h 179"/>
                <a:gd name="T8" fmla="*/ 121 w 159"/>
                <a:gd name="T9" fmla="*/ 66 h 179"/>
                <a:gd name="T10" fmla="*/ 119 w 159"/>
                <a:gd name="T11" fmla="*/ 55 h 179"/>
                <a:gd name="T12" fmla="*/ 100 w 159"/>
                <a:gd name="T13" fmla="*/ 50 h 179"/>
                <a:gd name="T14" fmla="*/ 86 w 159"/>
                <a:gd name="T15" fmla="*/ 40 h 179"/>
                <a:gd name="T16" fmla="*/ 67 w 159"/>
                <a:gd name="T17" fmla="*/ 34 h 179"/>
                <a:gd name="T18" fmla="*/ 55 w 159"/>
                <a:gd name="T19" fmla="*/ 22 h 179"/>
                <a:gd name="T20" fmla="*/ 52 w 159"/>
                <a:gd name="T21" fmla="*/ 0 h 179"/>
                <a:gd name="T22" fmla="*/ 35 w 159"/>
                <a:gd name="T23" fmla="*/ 7 h 179"/>
                <a:gd name="T24" fmla="*/ 14 w 159"/>
                <a:gd name="T25" fmla="*/ 16 h 179"/>
                <a:gd name="T26" fmla="*/ 3 w 159"/>
                <a:gd name="T27" fmla="*/ 17 h 179"/>
                <a:gd name="T28" fmla="*/ 5 w 159"/>
                <a:gd name="T29" fmla="*/ 40 h 179"/>
                <a:gd name="T30" fmla="*/ 1 w 159"/>
                <a:gd name="T31" fmla="*/ 69 h 179"/>
                <a:gd name="T32" fmla="*/ 2 w 159"/>
                <a:gd name="T33" fmla="*/ 78 h 179"/>
                <a:gd name="T34" fmla="*/ 5 w 159"/>
                <a:gd name="T35" fmla="*/ 80 h 179"/>
                <a:gd name="T36" fmla="*/ 13 w 159"/>
                <a:gd name="T37" fmla="*/ 86 h 179"/>
                <a:gd name="T38" fmla="*/ 15 w 159"/>
                <a:gd name="T39" fmla="*/ 93 h 179"/>
                <a:gd name="T40" fmla="*/ 4 w 159"/>
                <a:gd name="T41" fmla="*/ 109 h 179"/>
                <a:gd name="T42" fmla="*/ 7 w 159"/>
                <a:gd name="T43" fmla="*/ 118 h 179"/>
                <a:gd name="T44" fmla="*/ 14 w 159"/>
                <a:gd name="T45" fmla="*/ 134 h 179"/>
                <a:gd name="T46" fmla="*/ 16 w 159"/>
                <a:gd name="T47" fmla="*/ 146 h 179"/>
                <a:gd name="T48" fmla="*/ 24 w 159"/>
                <a:gd name="T49" fmla="*/ 174 h 179"/>
                <a:gd name="T50" fmla="*/ 29 w 159"/>
                <a:gd name="T51" fmla="*/ 179 h 179"/>
                <a:gd name="T52" fmla="*/ 44 w 159"/>
                <a:gd name="T53" fmla="*/ 169 h 179"/>
                <a:gd name="T54" fmla="*/ 69 w 159"/>
                <a:gd name="T55" fmla="*/ 172 h 179"/>
                <a:gd name="T56" fmla="*/ 75 w 159"/>
                <a:gd name="T57" fmla="*/ 164 h 179"/>
                <a:gd name="T58" fmla="*/ 90 w 159"/>
                <a:gd name="T59" fmla="*/ 163 h 179"/>
                <a:gd name="T60" fmla="*/ 97 w 159"/>
                <a:gd name="T61" fmla="*/ 166 h 179"/>
                <a:gd name="T62" fmla="*/ 97 w 159"/>
                <a:gd name="T63" fmla="*/ 137 h 179"/>
                <a:gd name="T64" fmla="*/ 105 w 159"/>
                <a:gd name="T65" fmla="*/ 122 h 179"/>
                <a:gd name="T66" fmla="*/ 123 w 159"/>
                <a:gd name="T67" fmla="*/ 125 h 179"/>
                <a:gd name="T68" fmla="*/ 141 w 159"/>
                <a:gd name="T69" fmla="*/ 121 h 179"/>
                <a:gd name="T70" fmla="*/ 152 w 159"/>
                <a:gd name="T71" fmla="*/ 128 h 179"/>
                <a:gd name="T72" fmla="*/ 154 w 159"/>
                <a:gd name="T73" fmla="*/ 125 h 179"/>
                <a:gd name="T74" fmla="*/ 156 w 159"/>
                <a:gd name="T75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79">
                  <a:moveTo>
                    <a:pt x="156" y="104"/>
                  </a:moveTo>
                  <a:cubicBezTo>
                    <a:pt x="153" y="101"/>
                    <a:pt x="148" y="101"/>
                    <a:pt x="148" y="96"/>
                  </a:cubicBezTo>
                  <a:cubicBezTo>
                    <a:pt x="148" y="92"/>
                    <a:pt x="149" y="84"/>
                    <a:pt x="145" y="84"/>
                  </a:cubicBezTo>
                  <a:cubicBezTo>
                    <a:pt x="142" y="83"/>
                    <a:pt x="134" y="86"/>
                    <a:pt x="130" y="83"/>
                  </a:cubicBezTo>
                  <a:cubicBezTo>
                    <a:pt x="127" y="79"/>
                    <a:pt x="124" y="71"/>
                    <a:pt x="121" y="66"/>
                  </a:cubicBezTo>
                  <a:cubicBezTo>
                    <a:pt x="117" y="61"/>
                    <a:pt x="122" y="59"/>
                    <a:pt x="119" y="55"/>
                  </a:cubicBezTo>
                  <a:cubicBezTo>
                    <a:pt x="116" y="51"/>
                    <a:pt x="104" y="53"/>
                    <a:pt x="100" y="50"/>
                  </a:cubicBezTo>
                  <a:cubicBezTo>
                    <a:pt x="97" y="46"/>
                    <a:pt x="92" y="42"/>
                    <a:pt x="86" y="40"/>
                  </a:cubicBezTo>
                  <a:cubicBezTo>
                    <a:pt x="80" y="38"/>
                    <a:pt x="72" y="38"/>
                    <a:pt x="67" y="34"/>
                  </a:cubicBezTo>
                  <a:cubicBezTo>
                    <a:pt x="63" y="30"/>
                    <a:pt x="56" y="25"/>
                    <a:pt x="55" y="22"/>
                  </a:cubicBezTo>
                  <a:cubicBezTo>
                    <a:pt x="54" y="19"/>
                    <a:pt x="59" y="0"/>
                    <a:pt x="52" y="0"/>
                  </a:cubicBezTo>
                  <a:cubicBezTo>
                    <a:pt x="46" y="0"/>
                    <a:pt x="41" y="5"/>
                    <a:pt x="35" y="7"/>
                  </a:cubicBezTo>
                  <a:cubicBezTo>
                    <a:pt x="29" y="9"/>
                    <a:pt x="22" y="16"/>
                    <a:pt x="14" y="16"/>
                  </a:cubicBezTo>
                  <a:cubicBezTo>
                    <a:pt x="11" y="16"/>
                    <a:pt x="7" y="17"/>
                    <a:pt x="3" y="17"/>
                  </a:cubicBezTo>
                  <a:cubicBezTo>
                    <a:pt x="4" y="26"/>
                    <a:pt x="7" y="37"/>
                    <a:pt x="5" y="40"/>
                  </a:cubicBezTo>
                  <a:cubicBezTo>
                    <a:pt x="3" y="45"/>
                    <a:pt x="4" y="65"/>
                    <a:pt x="1" y="69"/>
                  </a:cubicBezTo>
                  <a:cubicBezTo>
                    <a:pt x="0" y="72"/>
                    <a:pt x="1" y="75"/>
                    <a:pt x="2" y="78"/>
                  </a:cubicBezTo>
                  <a:cubicBezTo>
                    <a:pt x="3" y="78"/>
                    <a:pt x="4" y="79"/>
                    <a:pt x="5" y="80"/>
                  </a:cubicBezTo>
                  <a:cubicBezTo>
                    <a:pt x="8" y="82"/>
                    <a:pt x="10" y="84"/>
                    <a:pt x="13" y="86"/>
                  </a:cubicBezTo>
                  <a:cubicBezTo>
                    <a:pt x="15" y="88"/>
                    <a:pt x="18" y="92"/>
                    <a:pt x="15" y="93"/>
                  </a:cubicBezTo>
                  <a:cubicBezTo>
                    <a:pt x="17" y="98"/>
                    <a:pt x="4" y="109"/>
                    <a:pt x="4" y="109"/>
                  </a:cubicBezTo>
                  <a:cubicBezTo>
                    <a:pt x="9" y="108"/>
                    <a:pt x="7" y="113"/>
                    <a:pt x="7" y="118"/>
                  </a:cubicBezTo>
                  <a:cubicBezTo>
                    <a:pt x="6" y="123"/>
                    <a:pt x="9" y="128"/>
                    <a:pt x="14" y="134"/>
                  </a:cubicBezTo>
                  <a:cubicBezTo>
                    <a:pt x="18" y="140"/>
                    <a:pt x="12" y="138"/>
                    <a:pt x="16" y="146"/>
                  </a:cubicBezTo>
                  <a:cubicBezTo>
                    <a:pt x="19" y="153"/>
                    <a:pt x="22" y="165"/>
                    <a:pt x="24" y="174"/>
                  </a:cubicBezTo>
                  <a:cubicBezTo>
                    <a:pt x="25" y="178"/>
                    <a:pt x="27" y="179"/>
                    <a:pt x="29" y="179"/>
                  </a:cubicBezTo>
                  <a:cubicBezTo>
                    <a:pt x="35" y="175"/>
                    <a:pt x="42" y="170"/>
                    <a:pt x="44" y="169"/>
                  </a:cubicBezTo>
                  <a:cubicBezTo>
                    <a:pt x="47" y="167"/>
                    <a:pt x="65" y="172"/>
                    <a:pt x="69" y="172"/>
                  </a:cubicBezTo>
                  <a:cubicBezTo>
                    <a:pt x="73" y="173"/>
                    <a:pt x="72" y="167"/>
                    <a:pt x="75" y="164"/>
                  </a:cubicBezTo>
                  <a:cubicBezTo>
                    <a:pt x="78" y="161"/>
                    <a:pt x="84" y="162"/>
                    <a:pt x="90" y="163"/>
                  </a:cubicBezTo>
                  <a:cubicBezTo>
                    <a:pt x="93" y="164"/>
                    <a:pt x="95" y="165"/>
                    <a:pt x="97" y="166"/>
                  </a:cubicBezTo>
                  <a:cubicBezTo>
                    <a:pt x="97" y="156"/>
                    <a:pt x="97" y="143"/>
                    <a:pt x="97" y="137"/>
                  </a:cubicBezTo>
                  <a:cubicBezTo>
                    <a:pt x="97" y="128"/>
                    <a:pt x="99" y="121"/>
                    <a:pt x="105" y="122"/>
                  </a:cubicBezTo>
                  <a:cubicBezTo>
                    <a:pt x="112" y="123"/>
                    <a:pt x="117" y="128"/>
                    <a:pt x="123" y="125"/>
                  </a:cubicBezTo>
                  <a:cubicBezTo>
                    <a:pt x="129" y="123"/>
                    <a:pt x="138" y="120"/>
                    <a:pt x="141" y="121"/>
                  </a:cubicBezTo>
                  <a:cubicBezTo>
                    <a:pt x="142" y="121"/>
                    <a:pt x="148" y="125"/>
                    <a:pt x="152" y="128"/>
                  </a:cubicBezTo>
                  <a:cubicBezTo>
                    <a:pt x="153" y="127"/>
                    <a:pt x="153" y="126"/>
                    <a:pt x="154" y="125"/>
                  </a:cubicBezTo>
                  <a:cubicBezTo>
                    <a:pt x="158" y="120"/>
                    <a:pt x="159" y="107"/>
                    <a:pt x="156" y="10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5426453" y="4346412"/>
              <a:ext cx="532228" cy="721712"/>
            </a:xfrm>
            <a:custGeom>
              <a:avLst/>
              <a:gdLst>
                <a:gd name="T0" fmla="*/ 166 w 168"/>
                <a:gd name="T1" fmla="*/ 203 h 229"/>
                <a:gd name="T2" fmla="*/ 162 w 168"/>
                <a:gd name="T3" fmla="*/ 204 h 229"/>
                <a:gd name="T4" fmla="*/ 152 w 168"/>
                <a:gd name="T5" fmla="*/ 199 h 229"/>
                <a:gd name="T6" fmla="*/ 149 w 168"/>
                <a:gd name="T7" fmla="*/ 191 h 229"/>
                <a:gd name="T8" fmla="*/ 153 w 168"/>
                <a:gd name="T9" fmla="*/ 188 h 229"/>
                <a:gd name="T10" fmla="*/ 152 w 168"/>
                <a:gd name="T11" fmla="*/ 179 h 229"/>
                <a:gd name="T12" fmla="*/ 156 w 168"/>
                <a:gd name="T13" fmla="*/ 150 h 229"/>
                <a:gd name="T14" fmla="*/ 154 w 168"/>
                <a:gd name="T15" fmla="*/ 127 h 229"/>
                <a:gd name="T16" fmla="*/ 143 w 168"/>
                <a:gd name="T17" fmla="*/ 126 h 229"/>
                <a:gd name="T18" fmla="*/ 141 w 168"/>
                <a:gd name="T19" fmla="*/ 106 h 229"/>
                <a:gd name="T20" fmla="*/ 125 w 168"/>
                <a:gd name="T21" fmla="*/ 112 h 229"/>
                <a:gd name="T22" fmla="*/ 101 w 168"/>
                <a:gd name="T23" fmla="*/ 101 h 229"/>
                <a:gd name="T24" fmla="*/ 95 w 168"/>
                <a:gd name="T25" fmla="*/ 77 h 229"/>
                <a:gd name="T26" fmla="*/ 110 w 168"/>
                <a:gd name="T27" fmla="*/ 65 h 229"/>
                <a:gd name="T28" fmla="*/ 119 w 168"/>
                <a:gd name="T29" fmla="*/ 53 h 229"/>
                <a:gd name="T30" fmla="*/ 133 w 168"/>
                <a:gd name="T31" fmla="*/ 52 h 229"/>
                <a:gd name="T32" fmla="*/ 146 w 168"/>
                <a:gd name="T33" fmla="*/ 49 h 229"/>
                <a:gd name="T34" fmla="*/ 143 w 168"/>
                <a:gd name="T35" fmla="*/ 38 h 229"/>
                <a:gd name="T36" fmla="*/ 143 w 168"/>
                <a:gd name="T37" fmla="*/ 26 h 229"/>
                <a:gd name="T38" fmla="*/ 128 w 168"/>
                <a:gd name="T39" fmla="*/ 26 h 229"/>
                <a:gd name="T40" fmla="*/ 102 w 168"/>
                <a:gd name="T41" fmla="*/ 12 h 229"/>
                <a:gd name="T42" fmla="*/ 88 w 168"/>
                <a:gd name="T43" fmla="*/ 0 h 229"/>
                <a:gd name="T44" fmla="*/ 86 w 168"/>
                <a:gd name="T45" fmla="*/ 0 h 229"/>
                <a:gd name="T46" fmla="*/ 86 w 168"/>
                <a:gd name="T47" fmla="*/ 12 h 229"/>
                <a:gd name="T48" fmla="*/ 73 w 168"/>
                <a:gd name="T49" fmla="*/ 27 h 229"/>
                <a:gd name="T50" fmla="*/ 48 w 168"/>
                <a:gd name="T51" fmla="*/ 36 h 229"/>
                <a:gd name="T52" fmla="*/ 36 w 168"/>
                <a:gd name="T53" fmla="*/ 53 h 229"/>
                <a:gd name="T54" fmla="*/ 22 w 168"/>
                <a:gd name="T55" fmla="*/ 49 h 229"/>
                <a:gd name="T56" fmla="*/ 13 w 168"/>
                <a:gd name="T57" fmla="*/ 49 h 229"/>
                <a:gd name="T58" fmla="*/ 17 w 168"/>
                <a:gd name="T59" fmla="*/ 40 h 229"/>
                <a:gd name="T60" fmla="*/ 14 w 168"/>
                <a:gd name="T61" fmla="*/ 36 h 229"/>
                <a:gd name="T62" fmla="*/ 6 w 168"/>
                <a:gd name="T63" fmla="*/ 43 h 229"/>
                <a:gd name="T64" fmla="*/ 4 w 168"/>
                <a:gd name="T65" fmla="*/ 52 h 229"/>
                <a:gd name="T66" fmla="*/ 7 w 168"/>
                <a:gd name="T67" fmla="*/ 58 h 229"/>
                <a:gd name="T68" fmla="*/ 7 w 168"/>
                <a:gd name="T69" fmla="*/ 63 h 229"/>
                <a:gd name="T70" fmla="*/ 25 w 168"/>
                <a:gd name="T71" fmla="*/ 75 h 229"/>
                <a:gd name="T72" fmla="*/ 27 w 168"/>
                <a:gd name="T73" fmla="*/ 84 h 229"/>
                <a:gd name="T74" fmla="*/ 37 w 168"/>
                <a:gd name="T75" fmla="*/ 97 h 229"/>
                <a:gd name="T76" fmla="*/ 54 w 168"/>
                <a:gd name="T77" fmla="*/ 128 h 229"/>
                <a:gd name="T78" fmla="*/ 64 w 168"/>
                <a:gd name="T79" fmla="*/ 145 h 229"/>
                <a:gd name="T80" fmla="*/ 67 w 168"/>
                <a:gd name="T81" fmla="*/ 163 h 229"/>
                <a:gd name="T82" fmla="*/ 76 w 168"/>
                <a:gd name="T83" fmla="*/ 182 h 229"/>
                <a:gd name="T84" fmla="*/ 89 w 168"/>
                <a:gd name="T85" fmla="*/ 195 h 229"/>
                <a:gd name="T86" fmla="*/ 109 w 168"/>
                <a:gd name="T87" fmla="*/ 206 h 229"/>
                <a:gd name="T88" fmla="*/ 128 w 168"/>
                <a:gd name="T89" fmla="*/ 218 h 229"/>
                <a:gd name="T90" fmla="*/ 141 w 168"/>
                <a:gd name="T91" fmla="*/ 228 h 229"/>
                <a:gd name="T92" fmla="*/ 141 w 168"/>
                <a:gd name="T93" fmla="*/ 229 h 229"/>
                <a:gd name="T94" fmla="*/ 155 w 168"/>
                <a:gd name="T95" fmla="*/ 219 h 229"/>
                <a:gd name="T96" fmla="*/ 166 w 168"/>
                <a:gd name="T97" fmla="*/ 2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29">
                  <a:moveTo>
                    <a:pt x="166" y="203"/>
                  </a:moveTo>
                  <a:cubicBezTo>
                    <a:pt x="166" y="204"/>
                    <a:pt x="164" y="204"/>
                    <a:pt x="162" y="204"/>
                  </a:cubicBezTo>
                  <a:cubicBezTo>
                    <a:pt x="155" y="204"/>
                    <a:pt x="155" y="201"/>
                    <a:pt x="152" y="199"/>
                  </a:cubicBezTo>
                  <a:cubicBezTo>
                    <a:pt x="149" y="196"/>
                    <a:pt x="145" y="193"/>
                    <a:pt x="149" y="191"/>
                  </a:cubicBezTo>
                  <a:cubicBezTo>
                    <a:pt x="151" y="189"/>
                    <a:pt x="152" y="189"/>
                    <a:pt x="153" y="188"/>
                  </a:cubicBezTo>
                  <a:cubicBezTo>
                    <a:pt x="152" y="185"/>
                    <a:pt x="151" y="182"/>
                    <a:pt x="152" y="179"/>
                  </a:cubicBezTo>
                  <a:cubicBezTo>
                    <a:pt x="155" y="175"/>
                    <a:pt x="154" y="155"/>
                    <a:pt x="156" y="150"/>
                  </a:cubicBezTo>
                  <a:cubicBezTo>
                    <a:pt x="158" y="147"/>
                    <a:pt x="155" y="136"/>
                    <a:pt x="154" y="127"/>
                  </a:cubicBezTo>
                  <a:cubicBezTo>
                    <a:pt x="149" y="128"/>
                    <a:pt x="144" y="128"/>
                    <a:pt x="143" y="126"/>
                  </a:cubicBezTo>
                  <a:cubicBezTo>
                    <a:pt x="141" y="122"/>
                    <a:pt x="142" y="107"/>
                    <a:pt x="141" y="106"/>
                  </a:cubicBezTo>
                  <a:cubicBezTo>
                    <a:pt x="139" y="106"/>
                    <a:pt x="130" y="113"/>
                    <a:pt x="125" y="112"/>
                  </a:cubicBezTo>
                  <a:cubicBezTo>
                    <a:pt x="120" y="111"/>
                    <a:pt x="103" y="108"/>
                    <a:pt x="101" y="101"/>
                  </a:cubicBezTo>
                  <a:cubicBezTo>
                    <a:pt x="100" y="94"/>
                    <a:pt x="94" y="79"/>
                    <a:pt x="95" y="77"/>
                  </a:cubicBezTo>
                  <a:cubicBezTo>
                    <a:pt x="96" y="75"/>
                    <a:pt x="110" y="68"/>
                    <a:pt x="110" y="65"/>
                  </a:cubicBezTo>
                  <a:cubicBezTo>
                    <a:pt x="110" y="62"/>
                    <a:pt x="113" y="55"/>
                    <a:pt x="119" y="53"/>
                  </a:cubicBezTo>
                  <a:cubicBezTo>
                    <a:pt x="124" y="52"/>
                    <a:pt x="128" y="54"/>
                    <a:pt x="133" y="52"/>
                  </a:cubicBezTo>
                  <a:cubicBezTo>
                    <a:pt x="137" y="49"/>
                    <a:pt x="145" y="53"/>
                    <a:pt x="146" y="49"/>
                  </a:cubicBezTo>
                  <a:cubicBezTo>
                    <a:pt x="147" y="46"/>
                    <a:pt x="141" y="42"/>
                    <a:pt x="143" y="38"/>
                  </a:cubicBezTo>
                  <a:cubicBezTo>
                    <a:pt x="144" y="35"/>
                    <a:pt x="146" y="27"/>
                    <a:pt x="143" y="26"/>
                  </a:cubicBezTo>
                  <a:cubicBezTo>
                    <a:pt x="141" y="26"/>
                    <a:pt x="137" y="31"/>
                    <a:pt x="128" y="26"/>
                  </a:cubicBezTo>
                  <a:cubicBezTo>
                    <a:pt x="118" y="21"/>
                    <a:pt x="109" y="19"/>
                    <a:pt x="102" y="12"/>
                  </a:cubicBezTo>
                  <a:cubicBezTo>
                    <a:pt x="95" y="5"/>
                    <a:pt x="95" y="0"/>
                    <a:pt x="88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6" y="5"/>
                    <a:pt x="87" y="10"/>
                    <a:pt x="86" y="12"/>
                  </a:cubicBezTo>
                  <a:cubicBezTo>
                    <a:pt x="85" y="17"/>
                    <a:pt x="74" y="23"/>
                    <a:pt x="73" y="27"/>
                  </a:cubicBezTo>
                  <a:cubicBezTo>
                    <a:pt x="71" y="30"/>
                    <a:pt x="53" y="34"/>
                    <a:pt x="48" y="36"/>
                  </a:cubicBezTo>
                  <a:cubicBezTo>
                    <a:pt x="42" y="38"/>
                    <a:pt x="39" y="52"/>
                    <a:pt x="36" y="53"/>
                  </a:cubicBezTo>
                  <a:cubicBezTo>
                    <a:pt x="34" y="54"/>
                    <a:pt x="25" y="52"/>
                    <a:pt x="22" y="49"/>
                  </a:cubicBezTo>
                  <a:cubicBezTo>
                    <a:pt x="20" y="47"/>
                    <a:pt x="13" y="49"/>
                    <a:pt x="13" y="49"/>
                  </a:cubicBezTo>
                  <a:cubicBezTo>
                    <a:pt x="13" y="49"/>
                    <a:pt x="15" y="41"/>
                    <a:pt x="17" y="40"/>
                  </a:cubicBezTo>
                  <a:cubicBezTo>
                    <a:pt x="18" y="39"/>
                    <a:pt x="16" y="38"/>
                    <a:pt x="14" y="36"/>
                  </a:cubicBezTo>
                  <a:cubicBezTo>
                    <a:pt x="13" y="37"/>
                    <a:pt x="9" y="40"/>
                    <a:pt x="6" y="43"/>
                  </a:cubicBezTo>
                  <a:cubicBezTo>
                    <a:pt x="4" y="47"/>
                    <a:pt x="0" y="49"/>
                    <a:pt x="4" y="52"/>
                  </a:cubicBezTo>
                  <a:cubicBezTo>
                    <a:pt x="8" y="55"/>
                    <a:pt x="9" y="56"/>
                    <a:pt x="7" y="58"/>
                  </a:cubicBezTo>
                  <a:cubicBezTo>
                    <a:pt x="5" y="60"/>
                    <a:pt x="2" y="62"/>
                    <a:pt x="7" y="63"/>
                  </a:cubicBezTo>
                  <a:cubicBezTo>
                    <a:pt x="11" y="64"/>
                    <a:pt x="23" y="71"/>
                    <a:pt x="25" y="75"/>
                  </a:cubicBezTo>
                  <a:cubicBezTo>
                    <a:pt x="26" y="78"/>
                    <a:pt x="24" y="80"/>
                    <a:pt x="27" y="84"/>
                  </a:cubicBezTo>
                  <a:cubicBezTo>
                    <a:pt x="30" y="88"/>
                    <a:pt x="37" y="93"/>
                    <a:pt x="37" y="97"/>
                  </a:cubicBezTo>
                  <a:cubicBezTo>
                    <a:pt x="38" y="101"/>
                    <a:pt x="51" y="123"/>
                    <a:pt x="54" y="128"/>
                  </a:cubicBezTo>
                  <a:cubicBezTo>
                    <a:pt x="56" y="134"/>
                    <a:pt x="65" y="138"/>
                    <a:pt x="64" y="145"/>
                  </a:cubicBezTo>
                  <a:cubicBezTo>
                    <a:pt x="64" y="152"/>
                    <a:pt x="64" y="156"/>
                    <a:pt x="67" y="163"/>
                  </a:cubicBezTo>
                  <a:cubicBezTo>
                    <a:pt x="70" y="171"/>
                    <a:pt x="73" y="180"/>
                    <a:pt x="76" y="182"/>
                  </a:cubicBezTo>
                  <a:cubicBezTo>
                    <a:pt x="79" y="184"/>
                    <a:pt x="86" y="191"/>
                    <a:pt x="89" y="195"/>
                  </a:cubicBezTo>
                  <a:cubicBezTo>
                    <a:pt x="92" y="198"/>
                    <a:pt x="106" y="205"/>
                    <a:pt x="109" y="206"/>
                  </a:cubicBezTo>
                  <a:cubicBezTo>
                    <a:pt x="112" y="207"/>
                    <a:pt x="125" y="215"/>
                    <a:pt x="128" y="218"/>
                  </a:cubicBezTo>
                  <a:cubicBezTo>
                    <a:pt x="131" y="221"/>
                    <a:pt x="139" y="224"/>
                    <a:pt x="141" y="228"/>
                  </a:cubicBezTo>
                  <a:cubicBezTo>
                    <a:pt x="141" y="228"/>
                    <a:pt x="141" y="228"/>
                    <a:pt x="141" y="229"/>
                  </a:cubicBezTo>
                  <a:cubicBezTo>
                    <a:pt x="147" y="224"/>
                    <a:pt x="153" y="220"/>
                    <a:pt x="155" y="219"/>
                  </a:cubicBezTo>
                  <a:cubicBezTo>
                    <a:pt x="155" y="219"/>
                    <a:pt x="168" y="208"/>
                    <a:pt x="166" y="20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5462677" y="4287895"/>
              <a:ext cx="239641" cy="228495"/>
            </a:xfrm>
            <a:custGeom>
              <a:avLst/>
              <a:gdLst>
                <a:gd name="T0" fmla="*/ 6 w 76"/>
                <a:gd name="T1" fmla="*/ 59 h 73"/>
                <a:gd name="T2" fmla="*/ 2 w 76"/>
                <a:gd name="T3" fmla="*/ 68 h 73"/>
                <a:gd name="T4" fmla="*/ 11 w 76"/>
                <a:gd name="T5" fmla="*/ 68 h 73"/>
                <a:gd name="T6" fmla="*/ 25 w 76"/>
                <a:gd name="T7" fmla="*/ 72 h 73"/>
                <a:gd name="T8" fmla="*/ 37 w 76"/>
                <a:gd name="T9" fmla="*/ 55 h 73"/>
                <a:gd name="T10" fmla="*/ 62 w 76"/>
                <a:gd name="T11" fmla="*/ 46 h 73"/>
                <a:gd name="T12" fmla="*/ 75 w 76"/>
                <a:gd name="T13" fmla="*/ 31 h 73"/>
                <a:gd name="T14" fmla="*/ 75 w 76"/>
                <a:gd name="T15" fmla="*/ 19 h 73"/>
                <a:gd name="T16" fmla="*/ 56 w 76"/>
                <a:gd name="T17" fmla="*/ 13 h 73"/>
                <a:gd name="T18" fmla="*/ 27 w 76"/>
                <a:gd name="T19" fmla="*/ 0 h 73"/>
                <a:gd name="T20" fmla="*/ 21 w 76"/>
                <a:gd name="T21" fmla="*/ 6 h 73"/>
                <a:gd name="T22" fmla="*/ 11 w 76"/>
                <a:gd name="T23" fmla="*/ 15 h 73"/>
                <a:gd name="T24" fmla="*/ 8 w 76"/>
                <a:gd name="T25" fmla="*/ 22 h 73"/>
                <a:gd name="T26" fmla="*/ 1 w 76"/>
                <a:gd name="T27" fmla="*/ 31 h 73"/>
                <a:gd name="T28" fmla="*/ 3 w 76"/>
                <a:gd name="T29" fmla="*/ 48 h 73"/>
                <a:gd name="T30" fmla="*/ 4 w 76"/>
                <a:gd name="T31" fmla="*/ 55 h 73"/>
                <a:gd name="T32" fmla="*/ 3 w 76"/>
                <a:gd name="T33" fmla="*/ 55 h 73"/>
                <a:gd name="T34" fmla="*/ 6 w 76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73">
                  <a:moveTo>
                    <a:pt x="6" y="59"/>
                  </a:moveTo>
                  <a:cubicBezTo>
                    <a:pt x="4" y="60"/>
                    <a:pt x="2" y="68"/>
                    <a:pt x="2" y="68"/>
                  </a:cubicBezTo>
                  <a:cubicBezTo>
                    <a:pt x="2" y="68"/>
                    <a:pt x="9" y="66"/>
                    <a:pt x="11" y="68"/>
                  </a:cubicBezTo>
                  <a:cubicBezTo>
                    <a:pt x="14" y="71"/>
                    <a:pt x="23" y="73"/>
                    <a:pt x="25" y="72"/>
                  </a:cubicBezTo>
                  <a:cubicBezTo>
                    <a:pt x="28" y="71"/>
                    <a:pt x="31" y="57"/>
                    <a:pt x="37" y="55"/>
                  </a:cubicBezTo>
                  <a:cubicBezTo>
                    <a:pt x="42" y="53"/>
                    <a:pt x="60" y="49"/>
                    <a:pt x="62" y="46"/>
                  </a:cubicBezTo>
                  <a:cubicBezTo>
                    <a:pt x="63" y="42"/>
                    <a:pt x="74" y="36"/>
                    <a:pt x="75" y="31"/>
                  </a:cubicBezTo>
                  <a:cubicBezTo>
                    <a:pt x="76" y="29"/>
                    <a:pt x="75" y="24"/>
                    <a:pt x="75" y="19"/>
                  </a:cubicBezTo>
                  <a:cubicBezTo>
                    <a:pt x="68" y="18"/>
                    <a:pt x="59" y="15"/>
                    <a:pt x="56" y="13"/>
                  </a:cubicBezTo>
                  <a:cubicBezTo>
                    <a:pt x="53" y="11"/>
                    <a:pt x="38" y="3"/>
                    <a:pt x="27" y="0"/>
                  </a:cubicBezTo>
                  <a:cubicBezTo>
                    <a:pt x="25" y="2"/>
                    <a:pt x="23" y="4"/>
                    <a:pt x="21" y="6"/>
                  </a:cubicBezTo>
                  <a:cubicBezTo>
                    <a:pt x="17" y="8"/>
                    <a:pt x="13" y="10"/>
                    <a:pt x="11" y="15"/>
                  </a:cubicBezTo>
                  <a:cubicBezTo>
                    <a:pt x="10" y="19"/>
                    <a:pt x="11" y="20"/>
                    <a:pt x="8" y="22"/>
                  </a:cubicBezTo>
                  <a:cubicBezTo>
                    <a:pt x="5" y="24"/>
                    <a:pt x="1" y="28"/>
                    <a:pt x="1" y="31"/>
                  </a:cubicBezTo>
                  <a:cubicBezTo>
                    <a:pt x="1" y="35"/>
                    <a:pt x="0" y="45"/>
                    <a:pt x="3" y="48"/>
                  </a:cubicBezTo>
                  <a:cubicBezTo>
                    <a:pt x="7" y="50"/>
                    <a:pt x="5" y="54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5" y="57"/>
                    <a:pt x="7" y="58"/>
                    <a:pt x="6" y="5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5879825" y="5205028"/>
              <a:ext cx="666813" cy="509973"/>
            </a:xfrm>
            <a:custGeom>
              <a:avLst/>
              <a:gdLst/>
              <a:ahLst/>
              <a:cxnLst/>
              <a:rect l="l" t="t" r="r" b="b"/>
              <a:pathLst>
                <a:path w="666813" h="509973">
                  <a:moveTo>
                    <a:pt x="280546" y="0"/>
                  </a:moveTo>
                  <a:cubicBezTo>
                    <a:pt x="288815" y="0"/>
                    <a:pt x="298265" y="1575"/>
                    <a:pt x="307715" y="3151"/>
                  </a:cubicBezTo>
                  <a:cubicBezTo>
                    <a:pt x="329764" y="9451"/>
                    <a:pt x="348664" y="25202"/>
                    <a:pt x="358114" y="37803"/>
                  </a:cubicBezTo>
                  <a:cubicBezTo>
                    <a:pt x="367564" y="50404"/>
                    <a:pt x="367564" y="37803"/>
                    <a:pt x="380164" y="37803"/>
                  </a:cubicBezTo>
                  <a:cubicBezTo>
                    <a:pt x="395914" y="34653"/>
                    <a:pt x="411664" y="78756"/>
                    <a:pt x="436864" y="97658"/>
                  </a:cubicBezTo>
                  <a:cubicBezTo>
                    <a:pt x="462064" y="116559"/>
                    <a:pt x="499864" y="135460"/>
                    <a:pt x="509314" y="144911"/>
                  </a:cubicBezTo>
                  <a:cubicBezTo>
                    <a:pt x="518764" y="154362"/>
                    <a:pt x="487264" y="198465"/>
                    <a:pt x="484114" y="220517"/>
                  </a:cubicBezTo>
                  <a:cubicBezTo>
                    <a:pt x="480964" y="239418"/>
                    <a:pt x="531364" y="236268"/>
                    <a:pt x="547114" y="236268"/>
                  </a:cubicBezTo>
                  <a:cubicBezTo>
                    <a:pt x="559714" y="236268"/>
                    <a:pt x="566014" y="220517"/>
                    <a:pt x="578614" y="236268"/>
                  </a:cubicBezTo>
                  <a:cubicBezTo>
                    <a:pt x="591213" y="255169"/>
                    <a:pt x="600663" y="226817"/>
                    <a:pt x="600663" y="214216"/>
                  </a:cubicBezTo>
                  <a:cubicBezTo>
                    <a:pt x="603813" y="207916"/>
                    <a:pt x="619563" y="173263"/>
                    <a:pt x="632163" y="151212"/>
                  </a:cubicBezTo>
                  <a:cubicBezTo>
                    <a:pt x="635313" y="154362"/>
                    <a:pt x="644763" y="157512"/>
                    <a:pt x="651063" y="160662"/>
                  </a:cubicBezTo>
                  <a:cubicBezTo>
                    <a:pt x="663663" y="166963"/>
                    <a:pt x="666813" y="211066"/>
                    <a:pt x="666813" y="223667"/>
                  </a:cubicBezTo>
                  <a:cubicBezTo>
                    <a:pt x="663663" y="236268"/>
                    <a:pt x="597513" y="277221"/>
                    <a:pt x="575464" y="296122"/>
                  </a:cubicBezTo>
                  <a:cubicBezTo>
                    <a:pt x="556564" y="311874"/>
                    <a:pt x="540814" y="340226"/>
                    <a:pt x="534514" y="355977"/>
                  </a:cubicBezTo>
                  <a:cubicBezTo>
                    <a:pt x="531364" y="374878"/>
                    <a:pt x="512464" y="378028"/>
                    <a:pt x="512464" y="390629"/>
                  </a:cubicBezTo>
                  <a:cubicBezTo>
                    <a:pt x="512464" y="400080"/>
                    <a:pt x="509314" y="466235"/>
                    <a:pt x="503014" y="491437"/>
                  </a:cubicBezTo>
                  <a:cubicBezTo>
                    <a:pt x="501177" y="496949"/>
                    <a:pt x="499607" y="503264"/>
                    <a:pt x="498994" y="509973"/>
                  </a:cubicBezTo>
                  <a:lnTo>
                    <a:pt x="8212" y="509973"/>
                  </a:lnTo>
                  <a:cubicBezTo>
                    <a:pt x="6730" y="495764"/>
                    <a:pt x="5316" y="483073"/>
                    <a:pt x="5316" y="475686"/>
                  </a:cubicBezTo>
                  <a:cubicBezTo>
                    <a:pt x="5316" y="456784"/>
                    <a:pt x="-4134" y="415831"/>
                    <a:pt x="2166" y="393780"/>
                  </a:cubicBezTo>
                  <a:cubicBezTo>
                    <a:pt x="11616" y="374878"/>
                    <a:pt x="49416" y="233118"/>
                    <a:pt x="55716" y="214216"/>
                  </a:cubicBezTo>
                  <a:cubicBezTo>
                    <a:pt x="62016" y="192165"/>
                    <a:pt x="55716" y="151212"/>
                    <a:pt x="74615" y="135460"/>
                  </a:cubicBezTo>
                  <a:cubicBezTo>
                    <a:pt x="93515" y="119709"/>
                    <a:pt x="137615" y="69306"/>
                    <a:pt x="131315" y="59855"/>
                  </a:cubicBezTo>
                  <a:cubicBezTo>
                    <a:pt x="128165" y="53554"/>
                    <a:pt x="121865" y="56705"/>
                    <a:pt x="115565" y="53554"/>
                  </a:cubicBezTo>
                  <a:cubicBezTo>
                    <a:pt x="134465" y="40954"/>
                    <a:pt x="156515" y="25202"/>
                    <a:pt x="162815" y="22052"/>
                  </a:cubicBezTo>
                  <a:cubicBezTo>
                    <a:pt x="172265" y="15752"/>
                    <a:pt x="228965" y="31503"/>
                    <a:pt x="241565" y="31503"/>
                  </a:cubicBezTo>
                  <a:cubicBezTo>
                    <a:pt x="254165" y="34653"/>
                    <a:pt x="251015" y="15752"/>
                    <a:pt x="260465" y="6301"/>
                  </a:cubicBezTo>
                  <a:cubicBezTo>
                    <a:pt x="265190" y="1575"/>
                    <a:pt x="272277" y="0"/>
                    <a:pt x="280546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auto">
            <a:xfrm>
              <a:off x="6209467" y="5070909"/>
              <a:ext cx="312091" cy="390114"/>
            </a:xfrm>
            <a:custGeom>
              <a:avLst/>
              <a:gdLst>
                <a:gd name="T0" fmla="*/ 96 w 99"/>
                <a:gd name="T1" fmla="*/ 86 h 123"/>
                <a:gd name="T2" fmla="*/ 96 w 99"/>
                <a:gd name="T3" fmla="*/ 69 h 123"/>
                <a:gd name="T4" fmla="*/ 90 w 99"/>
                <a:gd name="T5" fmla="*/ 60 h 123"/>
                <a:gd name="T6" fmla="*/ 85 w 99"/>
                <a:gd name="T7" fmla="*/ 46 h 123"/>
                <a:gd name="T8" fmla="*/ 59 w 99"/>
                <a:gd name="T9" fmla="*/ 39 h 123"/>
                <a:gd name="T10" fmla="*/ 56 w 99"/>
                <a:gd name="T11" fmla="*/ 19 h 123"/>
                <a:gd name="T12" fmla="*/ 55 w 99"/>
                <a:gd name="T13" fmla="*/ 8 h 123"/>
                <a:gd name="T14" fmla="*/ 44 w 99"/>
                <a:gd name="T15" fmla="*/ 1 h 123"/>
                <a:gd name="T16" fmla="*/ 26 w 99"/>
                <a:gd name="T17" fmla="*/ 5 h 123"/>
                <a:gd name="T18" fmla="*/ 8 w 99"/>
                <a:gd name="T19" fmla="*/ 2 h 123"/>
                <a:gd name="T20" fmla="*/ 0 w 99"/>
                <a:gd name="T21" fmla="*/ 17 h 123"/>
                <a:gd name="T22" fmla="*/ 0 w 99"/>
                <a:gd name="T23" fmla="*/ 46 h 123"/>
                <a:gd name="T24" fmla="*/ 9 w 99"/>
                <a:gd name="T25" fmla="*/ 54 h 123"/>
                <a:gd name="T26" fmla="*/ 16 w 99"/>
                <a:gd name="T27" fmla="*/ 54 h 123"/>
                <a:gd name="T28" fmla="*/ 34 w 99"/>
                <a:gd name="T29" fmla="*/ 73 h 123"/>
                <a:gd name="T30" fmla="*/ 57 w 99"/>
                <a:gd name="T31" fmla="*/ 88 h 123"/>
                <a:gd name="T32" fmla="*/ 49 w 99"/>
                <a:gd name="T33" fmla="*/ 112 h 123"/>
                <a:gd name="T34" fmla="*/ 69 w 99"/>
                <a:gd name="T35" fmla="*/ 117 h 123"/>
                <a:gd name="T36" fmla="*/ 79 w 99"/>
                <a:gd name="T37" fmla="*/ 117 h 123"/>
                <a:gd name="T38" fmla="*/ 86 w 99"/>
                <a:gd name="T39" fmla="*/ 110 h 123"/>
                <a:gd name="T40" fmla="*/ 96 w 99"/>
                <a:gd name="T41" fmla="*/ 90 h 123"/>
                <a:gd name="T42" fmla="*/ 96 w 99"/>
                <a:gd name="T4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23">
                  <a:moveTo>
                    <a:pt x="96" y="86"/>
                  </a:moveTo>
                  <a:cubicBezTo>
                    <a:pt x="99" y="82"/>
                    <a:pt x="98" y="72"/>
                    <a:pt x="96" y="69"/>
                  </a:cubicBezTo>
                  <a:cubicBezTo>
                    <a:pt x="93" y="66"/>
                    <a:pt x="90" y="64"/>
                    <a:pt x="90" y="60"/>
                  </a:cubicBezTo>
                  <a:cubicBezTo>
                    <a:pt x="90" y="55"/>
                    <a:pt x="87" y="47"/>
                    <a:pt x="85" y="46"/>
                  </a:cubicBezTo>
                  <a:cubicBezTo>
                    <a:pt x="82" y="44"/>
                    <a:pt x="60" y="45"/>
                    <a:pt x="59" y="39"/>
                  </a:cubicBezTo>
                  <a:cubicBezTo>
                    <a:pt x="58" y="33"/>
                    <a:pt x="58" y="24"/>
                    <a:pt x="56" y="19"/>
                  </a:cubicBezTo>
                  <a:cubicBezTo>
                    <a:pt x="55" y="15"/>
                    <a:pt x="54" y="12"/>
                    <a:pt x="55" y="8"/>
                  </a:cubicBezTo>
                  <a:cubicBezTo>
                    <a:pt x="51" y="5"/>
                    <a:pt x="45" y="1"/>
                    <a:pt x="44" y="1"/>
                  </a:cubicBezTo>
                  <a:cubicBezTo>
                    <a:pt x="41" y="0"/>
                    <a:pt x="32" y="3"/>
                    <a:pt x="26" y="5"/>
                  </a:cubicBezTo>
                  <a:cubicBezTo>
                    <a:pt x="20" y="8"/>
                    <a:pt x="15" y="3"/>
                    <a:pt x="8" y="2"/>
                  </a:cubicBezTo>
                  <a:cubicBezTo>
                    <a:pt x="2" y="1"/>
                    <a:pt x="0" y="8"/>
                    <a:pt x="0" y="17"/>
                  </a:cubicBezTo>
                  <a:cubicBezTo>
                    <a:pt x="0" y="23"/>
                    <a:pt x="0" y="36"/>
                    <a:pt x="0" y="46"/>
                  </a:cubicBezTo>
                  <a:cubicBezTo>
                    <a:pt x="4" y="48"/>
                    <a:pt x="7" y="51"/>
                    <a:pt x="9" y="54"/>
                  </a:cubicBezTo>
                  <a:cubicBezTo>
                    <a:pt x="12" y="58"/>
                    <a:pt x="12" y="54"/>
                    <a:pt x="16" y="54"/>
                  </a:cubicBezTo>
                  <a:cubicBezTo>
                    <a:pt x="21" y="53"/>
                    <a:pt x="26" y="67"/>
                    <a:pt x="34" y="73"/>
                  </a:cubicBezTo>
                  <a:cubicBezTo>
                    <a:pt x="42" y="79"/>
                    <a:pt x="54" y="85"/>
                    <a:pt x="57" y="88"/>
                  </a:cubicBezTo>
                  <a:cubicBezTo>
                    <a:pt x="60" y="91"/>
                    <a:pt x="50" y="105"/>
                    <a:pt x="49" y="112"/>
                  </a:cubicBezTo>
                  <a:cubicBezTo>
                    <a:pt x="48" y="118"/>
                    <a:pt x="64" y="117"/>
                    <a:pt x="69" y="117"/>
                  </a:cubicBezTo>
                  <a:cubicBezTo>
                    <a:pt x="73" y="117"/>
                    <a:pt x="75" y="112"/>
                    <a:pt x="79" y="117"/>
                  </a:cubicBezTo>
                  <a:cubicBezTo>
                    <a:pt x="83" y="123"/>
                    <a:pt x="86" y="114"/>
                    <a:pt x="86" y="110"/>
                  </a:cubicBezTo>
                  <a:cubicBezTo>
                    <a:pt x="87" y="108"/>
                    <a:pt x="92" y="97"/>
                    <a:pt x="96" y="90"/>
                  </a:cubicBezTo>
                  <a:cubicBezTo>
                    <a:pt x="95" y="89"/>
                    <a:pt x="94" y="88"/>
                    <a:pt x="96" y="8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7"/>
            <p:cNvSpPr>
              <a:spLocks/>
            </p:cNvSpPr>
            <p:nvPr/>
          </p:nvSpPr>
          <p:spPr bwMode="auto">
            <a:xfrm>
              <a:off x="5546273" y="3839264"/>
              <a:ext cx="468137" cy="671554"/>
            </a:xfrm>
            <a:custGeom>
              <a:avLst/>
              <a:gdLst>
                <a:gd name="T0" fmla="*/ 138 w 148"/>
                <a:gd name="T1" fmla="*/ 109 h 213"/>
                <a:gd name="T2" fmla="*/ 135 w 148"/>
                <a:gd name="T3" fmla="*/ 95 h 213"/>
                <a:gd name="T4" fmla="*/ 143 w 148"/>
                <a:gd name="T5" fmla="*/ 78 h 213"/>
                <a:gd name="T6" fmla="*/ 129 w 148"/>
                <a:gd name="T7" fmla="*/ 80 h 213"/>
                <a:gd name="T8" fmla="*/ 91 w 148"/>
                <a:gd name="T9" fmla="*/ 71 h 213"/>
                <a:gd name="T10" fmla="*/ 78 w 148"/>
                <a:gd name="T11" fmla="*/ 59 h 213"/>
                <a:gd name="T12" fmla="*/ 75 w 148"/>
                <a:gd name="T13" fmla="*/ 44 h 213"/>
                <a:gd name="T14" fmla="*/ 75 w 148"/>
                <a:gd name="T15" fmla="*/ 29 h 213"/>
                <a:gd name="T16" fmla="*/ 91 w 148"/>
                <a:gd name="T17" fmla="*/ 15 h 213"/>
                <a:gd name="T18" fmla="*/ 95 w 148"/>
                <a:gd name="T19" fmla="*/ 12 h 213"/>
                <a:gd name="T20" fmla="*/ 97 w 148"/>
                <a:gd name="T21" fmla="*/ 3 h 213"/>
                <a:gd name="T22" fmla="*/ 85 w 148"/>
                <a:gd name="T23" fmla="*/ 4 h 213"/>
                <a:gd name="T24" fmla="*/ 69 w 148"/>
                <a:gd name="T25" fmla="*/ 15 h 213"/>
                <a:gd name="T26" fmla="*/ 60 w 148"/>
                <a:gd name="T27" fmla="*/ 13 h 213"/>
                <a:gd name="T28" fmla="*/ 50 w 148"/>
                <a:gd name="T29" fmla="*/ 21 h 213"/>
                <a:gd name="T30" fmla="*/ 44 w 148"/>
                <a:gd name="T31" fmla="*/ 25 h 213"/>
                <a:gd name="T32" fmla="*/ 41 w 148"/>
                <a:gd name="T33" fmla="*/ 33 h 213"/>
                <a:gd name="T34" fmla="*/ 40 w 148"/>
                <a:gd name="T35" fmla="*/ 39 h 213"/>
                <a:gd name="T36" fmla="*/ 31 w 148"/>
                <a:gd name="T37" fmla="*/ 48 h 213"/>
                <a:gd name="T38" fmla="*/ 23 w 148"/>
                <a:gd name="T39" fmla="*/ 49 h 213"/>
                <a:gd name="T40" fmla="*/ 22 w 148"/>
                <a:gd name="T41" fmla="*/ 48 h 213"/>
                <a:gd name="T42" fmla="*/ 17 w 148"/>
                <a:gd name="T43" fmla="*/ 70 h 213"/>
                <a:gd name="T44" fmla="*/ 20 w 148"/>
                <a:gd name="T45" fmla="*/ 80 h 213"/>
                <a:gd name="T46" fmla="*/ 20 w 148"/>
                <a:gd name="T47" fmla="*/ 90 h 213"/>
                <a:gd name="T48" fmla="*/ 20 w 148"/>
                <a:gd name="T49" fmla="*/ 97 h 213"/>
                <a:gd name="T50" fmla="*/ 19 w 148"/>
                <a:gd name="T51" fmla="*/ 105 h 213"/>
                <a:gd name="T52" fmla="*/ 21 w 148"/>
                <a:gd name="T53" fmla="*/ 115 h 213"/>
                <a:gd name="T54" fmla="*/ 13 w 148"/>
                <a:gd name="T55" fmla="*/ 123 h 213"/>
                <a:gd name="T56" fmla="*/ 5 w 148"/>
                <a:gd name="T57" fmla="*/ 126 h 213"/>
                <a:gd name="T58" fmla="*/ 3 w 148"/>
                <a:gd name="T59" fmla="*/ 138 h 213"/>
                <a:gd name="T60" fmla="*/ 0 w 148"/>
                <a:gd name="T61" fmla="*/ 142 h 213"/>
                <a:gd name="T62" fmla="*/ 29 w 148"/>
                <a:gd name="T63" fmla="*/ 155 h 213"/>
                <a:gd name="T64" fmla="*/ 50 w 148"/>
                <a:gd name="T65" fmla="*/ 161 h 213"/>
                <a:gd name="T66" fmla="*/ 64 w 148"/>
                <a:gd name="T67" fmla="*/ 173 h 213"/>
                <a:gd name="T68" fmla="*/ 90 w 148"/>
                <a:gd name="T69" fmla="*/ 187 h 213"/>
                <a:gd name="T70" fmla="*/ 105 w 148"/>
                <a:gd name="T71" fmla="*/ 187 h 213"/>
                <a:gd name="T72" fmla="*/ 105 w 148"/>
                <a:gd name="T73" fmla="*/ 199 h 213"/>
                <a:gd name="T74" fmla="*/ 108 w 148"/>
                <a:gd name="T75" fmla="*/ 210 h 213"/>
                <a:gd name="T76" fmla="*/ 107 w 148"/>
                <a:gd name="T77" fmla="*/ 211 h 213"/>
                <a:gd name="T78" fmla="*/ 109 w 148"/>
                <a:gd name="T79" fmla="*/ 213 h 213"/>
                <a:gd name="T80" fmla="*/ 115 w 148"/>
                <a:gd name="T81" fmla="*/ 192 h 213"/>
                <a:gd name="T82" fmla="*/ 122 w 148"/>
                <a:gd name="T83" fmla="*/ 168 h 213"/>
                <a:gd name="T84" fmla="*/ 114 w 148"/>
                <a:gd name="T85" fmla="*/ 153 h 213"/>
                <a:gd name="T86" fmla="*/ 126 w 148"/>
                <a:gd name="T87" fmla="*/ 144 h 213"/>
                <a:gd name="T88" fmla="*/ 138 w 148"/>
                <a:gd name="T89" fmla="*/ 142 h 213"/>
                <a:gd name="T90" fmla="*/ 139 w 148"/>
                <a:gd name="T91" fmla="*/ 135 h 213"/>
                <a:gd name="T92" fmla="*/ 148 w 148"/>
                <a:gd name="T93" fmla="*/ 134 h 213"/>
                <a:gd name="T94" fmla="*/ 145 w 148"/>
                <a:gd name="T95" fmla="*/ 127 h 213"/>
                <a:gd name="T96" fmla="*/ 138 w 148"/>
                <a:gd name="T9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13">
                  <a:moveTo>
                    <a:pt x="138" y="109"/>
                  </a:moveTo>
                  <a:cubicBezTo>
                    <a:pt x="135" y="102"/>
                    <a:pt x="133" y="99"/>
                    <a:pt x="135" y="95"/>
                  </a:cubicBezTo>
                  <a:cubicBezTo>
                    <a:pt x="138" y="90"/>
                    <a:pt x="146" y="78"/>
                    <a:pt x="143" y="78"/>
                  </a:cubicBezTo>
                  <a:cubicBezTo>
                    <a:pt x="139" y="78"/>
                    <a:pt x="135" y="82"/>
                    <a:pt x="129" y="80"/>
                  </a:cubicBezTo>
                  <a:cubicBezTo>
                    <a:pt x="123" y="78"/>
                    <a:pt x="97" y="71"/>
                    <a:pt x="91" y="71"/>
                  </a:cubicBezTo>
                  <a:cubicBezTo>
                    <a:pt x="86" y="71"/>
                    <a:pt x="78" y="64"/>
                    <a:pt x="78" y="59"/>
                  </a:cubicBezTo>
                  <a:cubicBezTo>
                    <a:pt x="78" y="54"/>
                    <a:pt x="78" y="46"/>
                    <a:pt x="75" y="44"/>
                  </a:cubicBezTo>
                  <a:cubicBezTo>
                    <a:pt x="71" y="42"/>
                    <a:pt x="74" y="35"/>
                    <a:pt x="75" y="29"/>
                  </a:cubicBezTo>
                  <a:cubicBezTo>
                    <a:pt x="76" y="24"/>
                    <a:pt x="82" y="12"/>
                    <a:pt x="91" y="15"/>
                  </a:cubicBezTo>
                  <a:cubicBezTo>
                    <a:pt x="92" y="14"/>
                    <a:pt x="93" y="13"/>
                    <a:pt x="95" y="12"/>
                  </a:cubicBezTo>
                  <a:cubicBezTo>
                    <a:pt x="99" y="10"/>
                    <a:pt x="102" y="7"/>
                    <a:pt x="97" y="3"/>
                  </a:cubicBezTo>
                  <a:cubicBezTo>
                    <a:pt x="93" y="0"/>
                    <a:pt x="89" y="0"/>
                    <a:pt x="85" y="4"/>
                  </a:cubicBezTo>
                  <a:cubicBezTo>
                    <a:pt x="81" y="7"/>
                    <a:pt x="71" y="16"/>
                    <a:pt x="69" y="15"/>
                  </a:cubicBezTo>
                  <a:cubicBezTo>
                    <a:pt x="67" y="15"/>
                    <a:pt x="63" y="11"/>
                    <a:pt x="60" y="13"/>
                  </a:cubicBezTo>
                  <a:cubicBezTo>
                    <a:pt x="57" y="16"/>
                    <a:pt x="54" y="21"/>
                    <a:pt x="50" y="21"/>
                  </a:cubicBezTo>
                  <a:cubicBezTo>
                    <a:pt x="46" y="22"/>
                    <a:pt x="43" y="23"/>
                    <a:pt x="44" y="25"/>
                  </a:cubicBezTo>
                  <a:cubicBezTo>
                    <a:pt x="45" y="28"/>
                    <a:pt x="41" y="30"/>
                    <a:pt x="41" y="33"/>
                  </a:cubicBezTo>
                  <a:cubicBezTo>
                    <a:pt x="41" y="35"/>
                    <a:pt x="43" y="39"/>
                    <a:pt x="40" y="39"/>
                  </a:cubicBezTo>
                  <a:cubicBezTo>
                    <a:pt x="38" y="39"/>
                    <a:pt x="32" y="47"/>
                    <a:pt x="31" y="48"/>
                  </a:cubicBezTo>
                  <a:cubicBezTo>
                    <a:pt x="30" y="49"/>
                    <a:pt x="25" y="50"/>
                    <a:pt x="23" y="49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55"/>
                    <a:pt x="21" y="63"/>
                    <a:pt x="17" y="70"/>
                  </a:cubicBezTo>
                  <a:cubicBezTo>
                    <a:pt x="19" y="73"/>
                    <a:pt x="20" y="75"/>
                    <a:pt x="20" y="80"/>
                  </a:cubicBezTo>
                  <a:cubicBezTo>
                    <a:pt x="20" y="87"/>
                    <a:pt x="22" y="89"/>
                    <a:pt x="20" y="90"/>
                  </a:cubicBezTo>
                  <a:cubicBezTo>
                    <a:pt x="19" y="91"/>
                    <a:pt x="18" y="94"/>
                    <a:pt x="20" y="97"/>
                  </a:cubicBezTo>
                  <a:cubicBezTo>
                    <a:pt x="21" y="99"/>
                    <a:pt x="19" y="101"/>
                    <a:pt x="19" y="105"/>
                  </a:cubicBezTo>
                  <a:cubicBezTo>
                    <a:pt x="20" y="109"/>
                    <a:pt x="24" y="112"/>
                    <a:pt x="21" y="115"/>
                  </a:cubicBezTo>
                  <a:cubicBezTo>
                    <a:pt x="18" y="118"/>
                    <a:pt x="17" y="123"/>
                    <a:pt x="13" y="123"/>
                  </a:cubicBezTo>
                  <a:cubicBezTo>
                    <a:pt x="10" y="123"/>
                    <a:pt x="6" y="125"/>
                    <a:pt x="5" y="126"/>
                  </a:cubicBezTo>
                  <a:cubicBezTo>
                    <a:pt x="5" y="127"/>
                    <a:pt x="6" y="134"/>
                    <a:pt x="3" y="138"/>
                  </a:cubicBezTo>
                  <a:cubicBezTo>
                    <a:pt x="2" y="139"/>
                    <a:pt x="1" y="140"/>
                    <a:pt x="0" y="142"/>
                  </a:cubicBezTo>
                  <a:cubicBezTo>
                    <a:pt x="11" y="145"/>
                    <a:pt x="26" y="153"/>
                    <a:pt x="29" y="155"/>
                  </a:cubicBezTo>
                  <a:cubicBezTo>
                    <a:pt x="32" y="157"/>
                    <a:pt x="43" y="160"/>
                    <a:pt x="50" y="161"/>
                  </a:cubicBezTo>
                  <a:cubicBezTo>
                    <a:pt x="57" y="161"/>
                    <a:pt x="57" y="166"/>
                    <a:pt x="64" y="173"/>
                  </a:cubicBezTo>
                  <a:cubicBezTo>
                    <a:pt x="71" y="180"/>
                    <a:pt x="80" y="182"/>
                    <a:pt x="90" y="187"/>
                  </a:cubicBezTo>
                  <a:cubicBezTo>
                    <a:pt x="99" y="192"/>
                    <a:pt x="103" y="187"/>
                    <a:pt x="105" y="187"/>
                  </a:cubicBezTo>
                  <a:cubicBezTo>
                    <a:pt x="108" y="188"/>
                    <a:pt x="106" y="196"/>
                    <a:pt x="105" y="199"/>
                  </a:cubicBezTo>
                  <a:cubicBezTo>
                    <a:pt x="103" y="203"/>
                    <a:pt x="109" y="207"/>
                    <a:pt x="108" y="210"/>
                  </a:cubicBezTo>
                  <a:cubicBezTo>
                    <a:pt x="108" y="211"/>
                    <a:pt x="107" y="211"/>
                    <a:pt x="107" y="211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3"/>
                    <a:pt x="111" y="200"/>
                    <a:pt x="115" y="192"/>
                  </a:cubicBezTo>
                  <a:cubicBezTo>
                    <a:pt x="119" y="183"/>
                    <a:pt x="123" y="174"/>
                    <a:pt x="122" y="168"/>
                  </a:cubicBezTo>
                  <a:cubicBezTo>
                    <a:pt x="121" y="161"/>
                    <a:pt x="111" y="157"/>
                    <a:pt x="114" y="153"/>
                  </a:cubicBezTo>
                  <a:cubicBezTo>
                    <a:pt x="118" y="149"/>
                    <a:pt x="121" y="143"/>
                    <a:pt x="126" y="144"/>
                  </a:cubicBezTo>
                  <a:cubicBezTo>
                    <a:pt x="131" y="145"/>
                    <a:pt x="138" y="145"/>
                    <a:pt x="138" y="142"/>
                  </a:cubicBezTo>
                  <a:cubicBezTo>
                    <a:pt x="138" y="140"/>
                    <a:pt x="134" y="135"/>
                    <a:pt x="139" y="135"/>
                  </a:cubicBezTo>
                  <a:cubicBezTo>
                    <a:pt x="143" y="135"/>
                    <a:pt x="146" y="133"/>
                    <a:pt x="148" y="134"/>
                  </a:cubicBezTo>
                  <a:cubicBezTo>
                    <a:pt x="148" y="132"/>
                    <a:pt x="147" y="129"/>
                    <a:pt x="145" y="127"/>
                  </a:cubicBezTo>
                  <a:cubicBezTo>
                    <a:pt x="141" y="121"/>
                    <a:pt x="141" y="117"/>
                    <a:pt x="138" y="10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8"/>
            <p:cNvSpPr>
              <a:spLocks/>
            </p:cNvSpPr>
            <p:nvPr/>
          </p:nvSpPr>
          <p:spPr bwMode="auto">
            <a:xfrm>
              <a:off x="6515985" y="4106770"/>
              <a:ext cx="128180" cy="153260"/>
            </a:xfrm>
            <a:custGeom>
              <a:avLst/>
              <a:gdLst>
                <a:gd name="T0" fmla="*/ 31 w 41"/>
                <a:gd name="T1" fmla="*/ 13 h 48"/>
                <a:gd name="T2" fmla="*/ 6 w 41"/>
                <a:gd name="T3" fmla="*/ 0 h 48"/>
                <a:gd name="T4" fmla="*/ 1 w 41"/>
                <a:gd name="T5" fmla="*/ 10 h 48"/>
                <a:gd name="T6" fmla="*/ 9 w 41"/>
                <a:gd name="T7" fmla="*/ 29 h 48"/>
                <a:gd name="T8" fmla="*/ 0 w 41"/>
                <a:gd name="T9" fmla="*/ 46 h 48"/>
                <a:gd name="T10" fmla="*/ 12 w 41"/>
                <a:gd name="T11" fmla="*/ 48 h 48"/>
                <a:gd name="T12" fmla="*/ 30 w 41"/>
                <a:gd name="T13" fmla="*/ 38 h 48"/>
                <a:gd name="T14" fmla="*/ 41 w 41"/>
                <a:gd name="T15" fmla="*/ 20 h 48"/>
                <a:gd name="T16" fmla="*/ 31 w 41"/>
                <a:gd name="T1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1" y="13"/>
                  </a:moveTo>
                  <a:cubicBezTo>
                    <a:pt x="29" y="11"/>
                    <a:pt x="15" y="3"/>
                    <a:pt x="6" y="0"/>
                  </a:cubicBezTo>
                  <a:cubicBezTo>
                    <a:pt x="4" y="4"/>
                    <a:pt x="2" y="8"/>
                    <a:pt x="1" y="10"/>
                  </a:cubicBezTo>
                  <a:cubicBezTo>
                    <a:pt x="0" y="15"/>
                    <a:pt x="9" y="22"/>
                    <a:pt x="9" y="29"/>
                  </a:cubicBezTo>
                  <a:cubicBezTo>
                    <a:pt x="9" y="33"/>
                    <a:pt x="4" y="40"/>
                    <a:pt x="0" y="46"/>
                  </a:cubicBezTo>
                  <a:cubicBezTo>
                    <a:pt x="5" y="47"/>
                    <a:pt x="10" y="48"/>
                    <a:pt x="12" y="48"/>
                  </a:cubicBezTo>
                  <a:cubicBezTo>
                    <a:pt x="15" y="48"/>
                    <a:pt x="24" y="45"/>
                    <a:pt x="30" y="38"/>
                  </a:cubicBezTo>
                  <a:cubicBezTo>
                    <a:pt x="33" y="35"/>
                    <a:pt x="37" y="27"/>
                    <a:pt x="41" y="20"/>
                  </a:cubicBezTo>
                  <a:cubicBezTo>
                    <a:pt x="37" y="17"/>
                    <a:pt x="33" y="14"/>
                    <a:pt x="31" y="1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9"/>
            <p:cNvSpPr>
              <a:spLocks/>
            </p:cNvSpPr>
            <p:nvPr/>
          </p:nvSpPr>
          <p:spPr bwMode="auto">
            <a:xfrm>
              <a:off x="5771983" y="3878275"/>
              <a:ext cx="535013" cy="426340"/>
            </a:xfrm>
            <a:custGeom>
              <a:avLst/>
              <a:gdLst>
                <a:gd name="T0" fmla="*/ 154 w 170"/>
                <a:gd name="T1" fmla="*/ 69 h 136"/>
                <a:gd name="T2" fmla="*/ 166 w 170"/>
                <a:gd name="T3" fmla="*/ 54 h 136"/>
                <a:gd name="T4" fmla="*/ 159 w 170"/>
                <a:gd name="T5" fmla="*/ 46 h 136"/>
                <a:gd name="T6" fmla="*/ 169 w 170"/>
                <a:gd name="T7" fmla="*/ 40 h 136"/>
                <a:gd name="T8" fmla="*/ 160 w 170"/>
                <a:gd name="T9" fmla="*/ 38 h 136"/>
                <a:gd name="T10" fmla="*/ 157 w 170"/>
                <a:gd name="T11" fmla="*/ 31 h 136"/>
                <a:gd name="T12" fmla="*/ 155 w 170"/>
                <a:gd name="T13" fmla="*/ 18 h 136"/>
                <a:gd name="T14" fmla="*/ 154 w 170"/>
                <a:gd name="T15" fmla="*/ 13 h 136"/>
                <a:gd name="T16" fmla="*/ 141 w 170"/>
                <a:gd name="T17" fmla="*/ 19 h 136"/>
                <a:gd name="T18" fmla="*/ 128 w 170"/>
                <a:gd name="T19" fmla="*/ 13 h 136"/>
                <a:gd name="T20" fmla="*/ 105 w 170"/>
                <a:gd name="T21" fmla="*/ 18 h 136"/>
                <a:gd name="T22" fmla="*/ 83 w 170"/>
                <a:gd name="T23" fmla="*/ 10 h 136"/>
                <a:gd name="T24" fmla="*/ 67 w 170"/>
                <a:gd name="T25" fmla="*/ 14 h 136"/>
                <a:gd name="T26" fmla="*/ 65 w 170"/>
                <a:gd name="T27" fmla="*/ 6 h 136"/>
                <a:gd name="T28" fmla="*/ 46 w 170"/>
                <a:gd name="T29" fmla="*/ 2 h 136"/>
                <a:gd name="T30" fmla="*/ 29 w 170"/>
                <a:gd name="T31" fmla="*/ 8 h 136"/>
                <a:gd name="T32" fmla="*/ 18 w 170"/>
                <a:gd name="T33" fmla="*/ 9 h 136"/>
                <a:gd name="T34" fmla="*/ 20 w 170"/>
                <a:gd name="T35" fmla="*/ 3 h 136"/>
                <a:gd name="T36" fmla="*/ 4 w 170"/>
                <a:gd name="T37" fmla="*/ 17 h 136"/>
                <a:gd name="T38" fmla="*/ 4 w 170"/>
                <a:gd name="T39" fmla="*/ 32 h 136"/>
                <a:gd name="T40" fmla="*/ 7 w 170"/>
                <a:gd name="T41" fmla="*/ 47 h 136"/>
                <a:gd name="T42" fmla="*/ 20 w 170"/>
                <a:gd name="T43" fmla="*/ 59 h 136"/>
                <a:gd name="T44" fmla="*/ 58 w 170"/>
                <a:gd name="T45" fmla="*/ 68 h 136"/>
                <a:gd name="T46" fmla="*/ 72 w 170"/>
                <a:gd name="T47" fmla="*/ 66 h 136"/>
                <a:gd name="T48" fmla="*/ 64 w 170"/>
                <a:gd name="T49" fmla="*/ 83 h 136"/>
                <a:gd name="T50" fmla="*/ 67 w 170"/>
                <a:gd name="T51" fmla="*/ 97 h 136"/>
                <a:gd name="T52" fmla="*/ 74 w 170"/>
                <a:gd name="T53" fmla="*/ 115 h 136"/>
                <a:gd name="T54" fmla="*/ 77 w 170"/>
                <a:gd name="T55" fmla="*/ 122 h 136"/>
                <a:gd name="T56" fmla="*/ 79 w 170"/>
                <a:gd name="T57" fmla="*/ 124 h 136"/>
                <a:gd name="T58" fmla="*/ 93 w 170"/>
                <a:gd name="T59" fmla="*/ 136 h 136"/>
                <a:gd name="T60" fmla="*/ 108 w 170"/>
                <a:gd name="T61" fmla="*/ 130 h 136"/>
                <a:gd name="T62" fmla="*/ 116 w 170"/>
                <a:gd name="T63" fmla="*/ 117 h 136"/>
                <a:gd name="T64" fmla="*/ 108 w 170"/>
                <a:gd name="T65" fmla="*/ 93 h 136"/>
                <a:gd name="T66" fmla="*/ 120 w 170"/>
                <a:gd name="T67" fmla="*/ 97 h 136"/>
                <a:gd name="T68" fmla="*/ 152 w 170"/>
                <a:gd name="T69" fmla="*/ 94 h 136"/>
                <a:gd name="T70" fmla="*/ 159 w 170"/>
                <a:gd name="T71" fmla="*/ 85 h 136"/>
                <a:gd name="T72" fmla="*/ 160 w 170"/>
                <a:gd name="T73" fmla="*/ 81 h 136"/>
                <a:gd name="T74" fmla="*/ 154 w 170"/>
                <a:gd name="T75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36">
                  <a:moveTo>
                    <a:pt x="154" y="69"/>
                  </a:moveTo>
                  <a:cubicBezTo>
                    <a:pt x="160" y="60"/>
                    <a:pt x="170" y="59"/>
                    <a:pt x="166" y="54"/>
                  </a:cubicBezTo>
                  <a:cubicBezTo>
                    <a:pt x="162" y="49"/>
                    <a:pt x="154" y="50"/>
                    <a:pt x="159" y="46"/>
                  </a:cubicBezTo>
                  <a:cubicBezTo>
                    <a:pt x="162" y="45"/>
                    <a:pt x="166" y="43"/>
                    <a:pt x="169" y="40"/>
                  </a:cubicBezTo>
                  <a:cubicBezTo>
                    <a:pt x="164" y="39"/>
                    <a:pt x="163" y="38"/>
                    <a:pt x="160" y="38"/>
                  </a:cubicBezTo>
                  <a:cubicBezTo>
                    <a:pt x="156" y="37"/>
                    <a:pt x="158" y="36"/>
                    <a:pt x="157" y="31"/>
                  </a:cubicBezTo>
                  <a:cubicBezTo>
                    <a:pt x="155" y="27"/>
                    <a:pt x="152" y="20"/>
                    <a:pt x="155" y="18"/>
                  </a:cubicBezTo>
                  <a:cubicBezTo>
                    <a:pt x="159" y="15"/>
                    <a:pt x="157" y="11"/>
                    <a:pt x="154" y="13"/>
                  </a:cubicBezTo>
                  <a:cubicBezTo>
                    <a:pt x="151" y="16"/>
                    <a:pt x="148" y="21"/>
                    <a:pt x="141" y="19"/>
                  </a:cubicBezTo>
                  <a:cubicBezTo>
                    <a:pt x="134" y="17"/>
                    <a:pt x="136" y="14"/>
                    <a:pt x="128" y="13"/>
                  </a:cubicBezTo>
                  <a:cubicBezTo>
                    <a:pt x="120" y="13"/>
                    <a:pt x="114" y="18"/>
                    <a:pt x="105" y="18"/>
                  </a:cubicBezTo>
                  <a:cubicBezTo>
                    <a:pt x="96" y="18"/>
                    <a:pt x="87" y="10"/>
                    <a:pt x="83" y="10"/>
                  </a:cubicBezTo>
                  <a:cubicBezTo>
                    <a:pt x="78" y="10"/>
                    <a:pt x="70" y="17"/>
                    <a:pt x="67" y="14"/>
                  </a:cubicBezTo>
                  <a:cubicBezTo>
                    <a:pt x="64" y="11"/>
                    <a:pt x="69" y="9"/>
                    <a:pt x="65" y="6"/>
                  </a:cubicBezTo>
                  <a:cubicBezTo>
                    <a:pt x="61" y="3"/>
                    <a:pt x="50" y="0"/>
                    <a:pt x="46" y="2"/>
                  </a:cubicBezTo>
                  <a:cubicBezTo>
                    <a:pt x="41" y="5"/>
                    <a:pt x="33" y="8"/>
                    <a:pt x="29" y="8"/>
                  </a:cubicBezTo>
                  <a:cubicBezTo>
                    <a:pt x="25" y="8"/>
                    <a:pt x="18" y="12"/>
                    <a:pt x="18" y="9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11" y="0"/>
                    <a:pt x="5" y="12"/>
                    <a:pt x="4" y="17"/>
                  </a:cubicBezTo>
                  <a:cubicBezTo>
                    <a:pt x="3" y="23"/>
                    <a:pt x="0" y="30"/>
                    <a:pt x="4" y="32"/>
                  </a:cubicBezTo>
                  <a:cubicBezTo>
                    <a:pt x="7" y="34"/>
                    <a:pt x="7" y="42"/>
                    <a:pt x="7" y="47"/>
                  </a:cubicBezTo>
                  <a:cubicBezTo>
                    <a:pt x="7" y="52"/>
                    <a:pt x="15" y="59"/>
                    <a:pt x="20" y="59"/>
                  </a:cubicBezTo>
                  <a:cubicBezTo>
                    <a:pt x="26" y="59"/>
                    <a:pt x="52" y="66"/>
                    <a:pt x="58" y="68"/>
                  </a:cubicBezTo>
                  <a:cubicBezTo>
                    <a:pt x="64" y="70"/>
                    <a:pt x="68" y="66"/>
                    <a:pt x="72" y="66"/>
                  </a:cubicBezTo>
                  <a:cubicBezTo>
                    <a:pt x="75" y="66"/>
                    <a:pt x="67" y="78"/>
                    <a:pt x="64" y="83"/>
                  </a:cubicBezTo>
                  <a:cubicBezTo>
                    <a:pt x="62" y="87"/>
                    <a:pt x="64" y="90"/>
                    <a:pt x="67" y="97"/>
                  </a:cubicBezTo>
                  <a:cubicBezTo>
                    <a:pt x="70" y="105"/>
                    <a:pt x="70" y="109"/>
                    <a:pt x="74" y="115"/>
                  </a:cubicBezTo>
                  <a:cubicBezTo>
                    <a:pt x="76" y="117"/>
                    <a:pt x="77" y="120"/>
                    <a:pt x="77" y="122"/>
                  </a:cubicBezTo>
                  <a:cubicBezTo>
                    <a:pt x="78" y="122"/>
                    <a:pt x="79" y="123"/>
                    <a:pt x="79" y="124"/>
                  </a:cubicBezTo>
                  <a:cubicBezTo>
                    <a:pt x="80" y="128"/>
                    <a:pt x="88" y="136"/>
                    <a:pt x="93" y="136"/>
                  </a:cubicBezTo>
                  <a:cubicBezTo>
                    <a:pt x="98" y="136"/>
                    <a:pt x="103" y="134"/>
                    <a:pt x="108" y="130"/>
                  </a:cubicBezTo>
                  <a:cubicBezTo>
                    <a:pt x="113" y="127"/>
                    <a:pt x="119" y="123"/>
                    <a:pt x="116" y="117"/>
                  </a:cubicBezTo>
                  <a:cubicBezTo>
                    <a:pt x="113" y="111"/>
                    <a:pt x="102" y="97"/>
                    <a:pt x="108" y="93"/>
                  </a:cubicBezTo>
                  <a:cubicBezTo>
                    <a:pt x="113" y="89"/>
                    <a:pt x="114" y="97"/>
                    <a:pt x="120" y="97"/>
                  </a:cubicBezTo>
                  <a:cubicBezTo>
                    <a:pt x="126" y="97"/>
                    <a:pt x="147" y="97"/>
                    <a:pt x="152" y="94"/>
                  </a:cubicBezTo>
                  <a:cubicBezTo>
                    <a:pt x="156" y="92"/>
                    <a:pt x="157" y="88"/>
                    <a:pt x="159" y="85"/>
                  </a:cubicBezTo>
                  <a:cubicBezTo>
                    <a:pt x="160" y="83"/>
                    <a:pt x="160" y="81"/>
                    <a:pt x="160" y="81"/>
                  </a:cubicBezTo>
                  <a:cubicBezTo>
                    <a:pt x="160" y="79"/>
                    <a:pt x="147" y="77"/>
                    <a:pt x="154" y="6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0"/>
            <p:cNvSpPr>
              <a:spLocks/>
            </p:cNvSpPr>
            <p:nvPr/>
          </p:nvSpPr>
          <p:spPr bwMode="auto">
            <a:xfrm>
              <a:off x="6393378" y="4095624"/>
              <a:ext cx="150473" cy="156046"/>
            </a:xfrm>
            <a:custGeom>
              <a:avLst/>
              <a:gdLst>
                <a:gd name="T0" fmla="*/ 40 w 48"/>
                <a:gd name="T1" fmla="*/ 14 h 50"/>
                <a:gd name="T2" fmla="*/ 45 w 48"/>
                <a:gd name="T3" fmla="*/ 4 h 50"/>
                <a:gd name="T4" fmla="*/ 37 w 48"/>
                <a:gd name="T5" fmla="*/ 2 h 50"/>
                <a:gd name="T6" fmla="*/ 15 w 48"/>
                <a:gd name="T7" fmla="*/ 2 h 50"/>
                <a:gd name="T8" fmla="*/ 10 w 48"/>
                <a:gd name="T9" fmla="*/ 0 h 50"/>
                <a:gd name="T10" fmla="*/ 10 w 48"/>
                <a:gd name="T11" fmla="*/ 8 h 50"/>
                <a:gd name="T12" fmla="*/ 2 w 48"/>
                <a:gd name="T13" fmla="*/ 24 h 50"/>
                <a:gd name="T14" fmla="*/ 24 w 48"/>
                <a:gd name="T15" fmla="*/ 49 h 50"/>
                <a:gd name="T16" fmla="*/ 26 w 48"/>
                <a:gd name="T17" fmla="*/ 49 h 50"/>
                <a:gd name="T18" fmla="*/ 39 w 48"/>
                <a:gd name="T19" fmla="*/ 50 h 50"/>
                <a:gd name="T20" fmla="*/ 48 w 48"/>
                <a:gd name="T21" fmla="*/ 33 h 50"/>
                <a:gd name="T22" fmla="*/ 40 w 48"/>
                <a:gd name="T2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40" y="14"/>
                  </a:moveTo>
                  <a:cubicBezTo>
                    <a:pt x="41" y="12"/>
                    <a:pt x="43" y="8"/>
                    <a:pt x="45" y="4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0" y="2"/>
                    <a:pt x="22" y="4"/>
                    <a:pt x="15" y="2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3"/>
                    <a:pt x="10" y="7"/>
                    <a:pt x="10" y="8"/>
                  </a:cubicBezTo>
                  <a:cubicBezTo>
                    <a:pt x="10" y="14"/>
                    <a:pt x="5" y="18"/>
                    <a:pt x="2" y="24"/>
                  </a:cubicBezTo>
                  <a:cubicBezTo>
                    <a:pt x="0" y="29"/>
                    <a:pt x="16" y="42"/>
                    <a:pt x="24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30" y="48"/>
                    <a:pt x="35" y="49"/>
                    <a:pt x="39" y="50"/>
                  </a:cubicBezTo>
                  <a:cubicBezTo>
                    <a:pt x="43" y="44"/>
                    <a:pt x="48" y="37"/>
                    <a:pt x="48" y="33"/>
                  </a:cubicBezTo>
                  <a:cubicBezTo>
                    <a:pt x="48" y="26"/>
                    <a:pt x="39" y="19"/>
                    <a:pt x="40" y="1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1"/>
            <p:cNvSpPr>
              <a:spLocks/>
            </p:cNvSpPr>
            <p:nvPr/>
          </p:nvSpPr>
          <p:spPr bwMode="auto">
            <a:xfrm>
              <a:off x="6234546" y="4003670"/>
              <a:ext cx="234068" cy="292586"/>
            </a:xfrm>
            <a:custGeom>
              <a:avLst/>
              <a:gdLst>
                <a:gd name="T0" fmla="*/ 52 w 74"/>
                <a:gd name="T1" fmla="*/ 53 h 93"/>
                <a:gd name="T2" fmla="*/ 60 w 74"/>
                <a:gd name="T3" fmla="*/ 37 h 93"/>
                <a:gd name="T4" fmla="*/ 60 w 74"/>
                <a:gd name="T5" fmla="*/ 29 h 93"/>
                <a:gd name="T6" fmla="*/ 44 w 74"/>
                <a:gd name="T7" fmla="*/ 19 h 93"/>
                <a:gd name="T8" fmla="*/ 37 w 74"/>
                <a:gd name="T9" fmla="*/ 12 h 93"/>
                <a:gd name="T10" fmla="*/ 24 w 74"/>
                <a:gd name="T11" fmla="*/ 1 h 93"/>
                <a:gd name="T12" fmla="*/ 22 w 74"/>
                <a:gd name="T13" fmla="*/ 0 h 93"/>
                <a:gd name="T14" fmla="*/ 12 w 74"/>
                <a:gd name="T15" fmla="*/ 6 h 93"/>
                <a:gd name="T16" fmla="*/ 19 w 74"/>
                <a:gd name="T17" fmla="*/ 14 h 93"/>
                <a:gd name="T18" fmla="*/ 7 w 74"/>
                <a:gd name="T19" fmla="*/ 29 h 93"/>
                <a:gd name="T20" fmla="*/ 13 w 74"/>
                <a:gd name="T21" fmla="*/ 41 h 93"/>
                <a:gd name="T22" fmla="*/ 12 w 74"/>
                <a:gd name="T23" fmla="*/ 45 h 93"/>
                <a:gd name="T24" fmla="*/ 17 w 74"/>
                <a:gd name="T25" fmla="*/ 41 h 93"/>
                <a:gd name="T26" fmla="*/ 25 w 74"/>
                <a:gd name="T27" fmla="*/ 57 h 93"/>
                <a:gd name="T28" fmla="*/ 25 w 74"/>
                <a:gd name="T29" fmla="*/ 76 h 93"/>
                <a:gd name="T30" fmla="*/ 36 w 74"/>
                <a:gd name="T31" fmla="*/ 93 h 93"/>
                <a:gd name="T32" fmla="*/ 48 w 74"/>
                <a:gd name="T33" fmla="*/ 86 h 93"/>
                <a:gd name="T34" fmla="*/ 74 w 74"/>
                <a:gd name="T35" fmla="*/ 78 h 93"/>
                <a:gd name="T36" fmla="*/ 52 w 74"/>
                <a:gd name="T37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3">
                  <a:moveTo>
                    <a:pt x="52" y="53"/>
                  </a:moveTo>
                  <a:cubicBezTo>
                    <a:pt x="55" y="47"/>
                    <a:pt x="60" y="43"/>
                    <a:pt x="60" y="37"/>
                  </a:cubicBezTo>
                  <a:cubicBezTo>
                    <a:pt x="60" y="36"/>
                    <a:pt x="60" y="32"/>
                    <a:pt x="60" y="29"/>
                  </a:cubicBezTo>
                  <a:cubicBezTo>
                    <a:pt x="54" y="25"/>
                    <a:pt x="47" y="19"/>
                    <a:pt x="44" y="19"/>
                  </a:cubicBezTo>
                  <a:cubicBezTo>
                    <a:pt x="39" y="18"/>
                    <a:pt x="42" y="17"/>
                    <a:pt x="37" y="12"/>
                  </a:cubicBezTo>
                  <a:cubicBezTo>
                    <a:pt x="32" y="7"/>
                    <a:pt x="31" y="3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19" y="3"/>
                    <a:pt x="15" y="5"/>
                    <a:pt x="12" y="6"/>
                  </a:cubicBezTo>
                  <a:cubicBezTo>
                    <a:pt x="7" y="10"/>
                    <a:pt x="15" y="9"/>
                    <a:pt x="19" y="14"/>
                  </a:cubicBezTo>
                  <a:cubicBezTo>
                    <a:pt x="23" y="19"/>
                    <a:pt x="13" y="20"/>
                    <a:pt x="7" y="29"/>
                  </a:cubicBezTo>
                  <a:cubicBezTo>
                    <a:pt x="0" y="37"/>
                    <a:pt x="13" y="39"/>
                    <a:pt x="13" y="41"/>
                  </a:cubicBezTo>
                  <a:cubicBezTo>
                    <a:pt x="13" y="41"/>
                    <a:pt x="13" y="43"/>
                    <a:pt x="12" y="45"/>
                  </a:cubicBezTo>
                  <a:cubicBezTo>
                    <a:pt x="13" y="42"/>
                    <a:pt x="14" y="40"/>
                    <a:pt x="17" y="41"/>
                  </a:cubicBezTo>
                  <a:cubicBezTo>
                    <a:pt x="21" y="42"/>
                    <a:pt x="25" y="51"/>
                    <a:pt x="25" y="57"/>
                  </a:cubicBezTo>
                  <a:cubicBezTo>
                    <a:pt x="25" y="62"/>
                    <a:pt x="25" y="69"/>
                    <a:pt x="25" y="76"/>
                  </a:cubicBezTo>
                  <a:cubicBezTo>
                    <a:pt x="26" y="83"/>
                    <a:pt x="31" y="93"/>
                    <a:pt x="36" y="93"/>
                  </a:cubicBezTo>
                  <a:cubicBezTo>
                    <a:pt x="42" y="93"/>
                    <a:pt x="42" y="87"/>
                    <a:pt x="48" y="86"/>
                  </a:cubicBezTo>
                  <a:cubicBezTo>
                    <a:pt x="54" y="86"/>
                    <a:pt x="66" y="80"/>
                    <a:pt x="74" y="78"/>
                  </a:cubicBezTo>
                  <a:cubicBezTo>
                    <a:pt x="66" y="71"/>
                    <a:pt x="50" y="58"/>
                    <a:pt x="52" y="5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2"/>
            <p:cNvSpPr>
              <a:spLocks/>
            </p:cNvSpPr>
            <p:nvPr/>
          </p:nvSpPr>
          <p:spPr bwMode="auto">
            <a:xfrm>
              <a:off x="5092070" y="3741736"/>
              <a:ext cx="91956" cy="66877"/>
            </a:xfrm>
            <a:custGeom>
              <a:avLst/>
              <a:gdLst>
                <a:gd name="T0" fmla="*/ 10 w 29"/>
                <a:gd name="T1" fmla="*/ 0 h 21"/>
                <a:gd name="T2" fmla="*/ 0 w 29"/>
                <a:gd name="T3" fmla="*/ 11 h 21"/>
                <a:gd name="T4" fmla="*/ 2 w 29"/>
                <a:gd name="T5" fmla="*/ 12 h 21"/>
                <a:gd name="T6" fmla="*/ 23 w 29"/>
                <a:gd name="T7" fmla="*/ 21 h 21"/>
                <a:gd name="T8" fmla="*/ 29 w 29"/>
                <a:gd name="T9" fmla="*/ 20 h 21"/>
                <a:gd name="T10" fmla="*/ 29 w 29"/>
                <a:gd name="T11" fmla="*/ 10 h 21"/>
                <a:gd name="T12" fmla="*/ 10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0" y="0"/>
                  </a:moveTo>
                  <a:cubicBezTo>
                    <a:pt x="6" y="4"/>
                    <a:pt x="3" y="8"/>
                    <a:pt x="0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5" y="13"/>
                    <a:pt x="19" y="21"/>
                    <a:pt x="23" y="21"/>
                  </a:cubicBezTo>
                  <a:cubicBezTo>
                    <a:pt x="24" y="21"/>
                    <a:pt x="27" y="20"/>
                    <a:pt x="29" y="20"/>
                  </a:cubicBezTo>
                  <a:cubicBezTo>
                    <a:pt x="29" y="10"/>
                    <a:pt x="29" y="10"/>
                    <a:pt x="29" y="10"/>
                  </a:cubicBezTo>
                  <a:lnTo>
                    <a:pt x="10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3"/>
            <p:cNvSpPr>
              <a:spLocks/>
            </p:cNvSpPr>
            <p:nvPr/>
          </p:nvSpPr>
          <p:spPr bwMode="auto">
            <a:xfrm>
              <a:off x="5125508" y="3697152"/>
              <a:ext cx="236856" cy="122607"/>
            </a:xfrm>
            <a:custGeom>
              <a:avLst/>
              <a:gdLst>
                <a:gd name="T0" fmla="*/ 70 w 75"/>
                <a:gd name="T1" fmla="*/ 3 h 39"/>
                <a:gd name="T2" fmla="*/ 59 w 75"/>
                <a:gd name="T3" fmla="*/ 2 h 39"/>
                <a:gd name="T4" fmla="*/ 48 w 75"/>
                <a:gd name="T5" fmla="*/ 0 h 39"/>
                <a:gd name="T6" fmla="*/ 38 w 75"/>
                <a:gd name="T7" fmla="*/ 1 h 39"/>
                <a:gd name="T8" fmla="*/ 20 w 75"/>
                <a:gd name="T9" fmla="*/ 2 h 39"/>
                <a:gd name="T10" fmla="*/ 12 w 75"/>
                <a:gd name="T11" fmla="*/ 2 h 39"/>
                <a:gd name="T12" fmla="*/ 0 w 75"/>
                <a:gd name="T13" fmla="*/ 14 h 39"/>
                <a:gd name="T14" fmla="*/ 19 w 75"/>
                <a:gd name="T15" fmla="*/ 24 h 39"/>
                <a:gd name="T16" fmla="*/ 19 w 75"/>
                <a:gd name="T17" fmla="*/ 34 h 39"/>
                <a:gd name="T18" fmla="*/ 23 w 75"/>
                <a:gd name="T19" fmla="*/ 35 h 39"/>
                <a:gd name="T20" fmla="*/ 21 w 75"/>
                <a:gd name="T21" fmla="*/ 39 h 39"/>
                <a:gd name="T22" fmla="*/ 57 w 75"/>
                <a:gd name="T23" fmla="*/ 19 h 39"/>
                <a:gd name="T24" fmla="*/ 75 w 75"/>
                <a:gd name="T25" fmla="*/ 11 h 39"/>
                <a:gd name="T26" fmla="*/ 70 w 75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9">
                  <a:moveTo>
                    <a:pt x="70" y="3"/>
                  </a:moveTo>
                  <a:cubicBezTo>
                    <a:pt x="66" y="4"/>
                    <a:pt x="61" y="2"/>
                    <a:pt x="59" y="2"/>
                  </a:cubicBezTo>
                  <a:cubicBezTo>
                    <a:pt x="57" y="2"/>
                    <a:pt x="51" y="0"/>
                    <a:pt x="48" y="0"/>
                  </a:cubicBezTo>
                  <a:cubicBezTo>
                    <a:pt x="46" y="1"/>
                    <a:pt x="43" y="1"/>
                    <a:pt x="38" y="1"/>
                  </a:cubicBezTo>
                  <a:cubicBezTo>
                    <a:pt x="33" y="1"/>
                    <a:pt x="23" y="2"/>
                    <a:pt x="20" y="2"/>
                  </a:cubicBezTo>
                  <a:cubicBezTo>
                    <a:pt x="18" y="2"/>
                    <a:pt x="15" y="3"/>
                    <a:pt x="12" y="2"/>
                  </a:cubicBezTo>
                  <a:cubicBezTo>
                    <a:pt x="8" y="6"/>
                    <a:pt x="4" y="10"/>
                    <a:pt x="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34"/>
                    <a:pt x="24" y="34"/>
                    <a:pt x="23" y="35"/>
                  </a:cubicBezTo>
                  <a:cubicBezTo>
                    <a:pt x="23" y="36"/>
                    <a:pt x="21" y="38"/>
                    <a:pt x="21" y="39"/>
                  </a:cubicBezTo>
                  <a:cubicBezTo>
                    <a:pt x="32" y="32"/>
                    <a:pt x="49" y="22"/>
                    <a:pt x="57" y="19"/>
                  </a:cubicBezTo>
                  <a:cubicBezTo>
                    <a:pt x="62" y="16"/>
                    <a:pt x="69" y="14"/>
                    <a:pt x="75" y="11"/>
                  </a:cubicBezTo>
                  <a:cubicBezTo>
                    <a:pt x="74" y="7"/>
                    <a:pt x="73" y="2"/>
                    <a:pt x="70" y="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94"/>
            <p:cNvSpPr>
              <a:spLocks/>
            </p:cNvSpPr>
            <p:nvPr/>
          </p:nvSpPr>
          <p:spPr bwMode="auto">
            <a:xfrm>
              <a:off x="4019256" y="2958721"/>
              <a:ext cx="1206568" cy="788588"/>
            </a:xfrm>
            <a:custGeom>
              <a:avLst/>
              <a:gdLst>
                <a:gd name="T0" fmla="*/ 204 w 383"/>
                <a:gd name="T1" fmla="*/ 54 h 250"/>
                <a:gd name="T2" fmla="*/ 178 w 383"/>
                <a:gd name="T3" fmla="*/ 56 h 250"/>
                <a:gd name="T4" fmla="*/ 139 w 383"/>
                <a:gd name="T5" fmla="*/ 23 h 250"/>
                <a:gd name="T6" fmla="*/ 111 w 383"/>
                <a:gd name="T7" fmla="*/ 16 h 250"/>
                <a:gd name="T8" fmla="*/ 75 w 383"/>
                <a:gd name="T9" fmla="*/ 23 h 250"/>
                <a:gd name="T10" fmla="*/ 0 w 383"/>
                <a:gd name="T11" fmla="*/ 6 h 250"/>
                <a:gd name="T12" fmla="*/ 16 w 383"/>
                <a:gd name="T13" fmla="*/ 38 h 250"/>
                <a:gd name="T14" fmla="*/ 36 w 383"/>
                <a:gd name="T15" fmla="*/ 65 h 250"/>
                <a:gd name="T16" fmla="*/ 34 w 383"/>
                <a:gd name="T17" fmla="*/ 79 h 250"/>
                <a:gd name="T18" fmla="*/ 56 w 383"/>
                <a:gd name="T19" fmla="*/ 90 h 250"/>
                <a:gd name="T20" fmla="*/ 65 w 383"/>
                <a:gd name="T21" fmla="*/ 114 h 250"/>
                <a:gd name="T22" fmla="*/ 91 w 383"/>
                <a:gd name="T23" fmla="*/ 140 h 250"/>
                <a:gd name="T24" fmla="*/ 80 w 383"/>
                <a:gd name="T25" fmla="*/ 117 h 250"/>
                <a:gd name="T26" fmla="*/ 72 w 383"/>
                <a:gd name="T27" fmla="*/ 99 h 250"/>
                <a:gd name="T28" fmla="*/ 63 w 383"/>
                <a:gd name="T29" fmla="*/ 78 h 250"/>
                <a:gd name="T30" fmla="*/ 40 w 383"/>
                <a:gd name="T31" fmla="*/ 49 h 250"/>
                <a:gd name="T32" fmla="*/ 27 w 383"/>
                <a:gd name="T33" fmla="*/ 25 h 250"/>
                <a:gd name="T34" fmla="*/ 30 w 383"/>
                <a:gd name="T35" fmla="*/ 13 h 250"/>
                <a:gd name="T36" fmla="*/ 44 w 383"/>
                <a:gd name="T37" fmla="*/ 23 h 250"/>
                <a:gd name="T38" fmla="*/ 52 w 383"/>
                <a:gd name="T39" fmla="*/ 37 h 250"/>
                <a:gd name="T40" fmla="*/ 66 w 383"/>
                <a:gd name="T41" fmla="*/ 62 h 250"/>
                <a:gd name="T42" fmla="*/ 99 w 383"/>
                <a:gd name="T43" fmla="*/ 90 h 250"/>
                <a:gd name="T44" fmla="*/ 112 w 383"/>
                <a:gd name="T45" fmla="*/ 108 h 250"/>
                <a:gd name="T46" fmla="*/ 132 w 383"/>
                <a:gd name="T47" fmla="*/ 131 h 250"/>
                <a:gd name="T48" fmla="*/ 147 w 383"/>
                <a:gd name="T49" fmla="*/ 166 h 250"/>
                <a:gd name="T50" fmla="*/ 148 w 383"/>
                <a:gd name="T51" fmla="*/ 185 h 250"/>
                <a:gd name="T52" fmla="*/ 191 w 383"/>
                <a:gd name="T53" fmla="*/ 208 h 250"/>
                <a:gd name="T54" fmla="*/ 233 w 383"/>
                <a:gd name="T55" fmla="*/ 225 h 250"/>
                <a:gd name="T56" fmla="*/ 263 w 383"/>
                <a:gd name="T57" fmla="*/ 235 h 250"/>
                <a:gd name="T58" fmla="*/ 296 w 383"/>
                <a:gd name="T59" fmla="*/ 231 h 250"/>
                <a:gd name="T60" fmla="*/ 312 w 383"/>
                <a:gd name="T61" fmla="*/ 250 h 250"/>
                <a:gd name="T62" fmla="*/ 335 w 383"/>
                <a:gd name="T63" fmla="*/ 231 h 250"/>
                <a:gd name="T64" fmla="*/ 325 w 383"/>
                <a:gd name="T65" fmla="*/ 206 h 250"/>
                <a:gd name="T66" fmla="*/ 365 w 383"/>
                <a:gd name="T67" fmla="*/ 201 h 250"/>
                <a:gd name="T68" fmla="*/ 373 w 383"/>
                <a:gd name="T69" fmla="*/ 198 h 250"/>
                <a:gd name="T70" fmla="*/ 382 w 383"/>
                <a:gd name="T71" fmla="*/ 167 h 250"/>
                <a:gd name="T72" fmla="*/ 373 w 383"/>
                <a:gd name="T73" fmla="*/ 161 h 250"/>
                <a:gd name="T74" fmla="*/ 360 w 383"/>
                <a:gd name="T75" fmla="*/ 159 h 250"/>
                <a:gd name="T76" fmla="*/ 340 w 383"/>
                <a:gd name="T77" fmla="*/ 167 h 250"/>
                <a:gd name="T78" fmla="*/ 333 w 383"/>
                <a:gd name="T79" fmla="*/ 183 h 250"/>
                <a:gd name="T80" fmla="*/ 322 w 383"/>
                <a:gd name="T81" fmla="*/ 197 h 250"/>
                <a:gd name="T82" fmla="*/ 303 w 383"/>
                <a:gd name="T83" fmla="*/ 200 h 250"/>
                <a:gd name="T84" fmla="*/ 288 w 383"/>
                <a:gd name="T85" fmla="*/ 201 h 250"/>
                <a:gd name="T86" fmla="*/ 267 w 383"/>
                <a:gd name="T87" fmla="*/ 193 h 250"/>
                <a:gd name="T88" fmla="*/ 262 w 383"/>
                <a:gd name="T89" fmla="*/ 179 h 250"/>
                <a:gd name="T90" fmla="*/ 249 w 383"/>
                <a:gd name="T91" fmla="*/ 155 h 250"/>
                <a:gd name="T92" fmla="*/ 243 w 383"/>
                <a:gd name="T93" fmla="*/ 125 h 250"/>
                <a:gd name="T94" fmla="*/ 252 w 383"/>
                <a:gd name="T95" fmla="*/ 98 h 250"/>
                <a:gd name="T96" fmla="*/ 216 w 383"/>
                <a:gd name="T97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250">
                  <a:moveTo>
                    <a:pt x="216" y="73"/>
                  </a:moveTo>
                  <a:cubicBezTo>
                    <a:pt x="212" y="69"/>
                    <a:pt x="209" y="58"/>
                    <a:pt x="204" y="54"/>
                  </a:cubicBezTo>
                  <a:cubicBezTo>
                    <a:pt x="199" y="50"/>
                    <a:pt x="185" y="45"/>
                    <a:pt x="183" y="46"/>
                  </a:cubicBezTo>
                  <a:cubicBezTo>
                    <a:pt x="181" y="47"/>
                    <a:pt x="179" y="56"/>
                    <a:pt x="178" y="56"/>
                  </a:cubicBezTo>
                  <a:cubicBezTo>
                    <a:pt x="176" y="56"/>
                    <a:pt x="160" y="48"/>
                    <a:pt x="155" y="41"/>
                  </a:cubicBezTo>
                  <a:cubicBezTo>
                    <a:pt x="150" y="35"/>
                    <a:pt x="144" y="26"/>
                    <a:pt x="139" y="23"/>
                  </a:cubicBezTo>
                  <a:cubicBezTo>
                    <a:pt x="134" y="19"/>
                    <a:pt x="131" y="16"/>
                    <a:pt x="13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4" y="14"/>
                    <a:pt x="5" y="16"/>
                  </a:cubicBezTo>
                  <a:cubicBezTo>
                    <a:pt x="7" y="23"/>
                    <a:pt x="15" y="33"/>
                    <a:pt x="16" y="38"/>
                  </a:cubicBezTo>
                  <a:cubicBezTo>
                    <a:pt x="16" y="44"/>
                    <a:pt x="22" y="47"/>
                    <a:pt x="25" y="50"/>
                  </a:cubicBezTo>
                  <a:cubicBezTo>
                    <a:pt x="28" y="53"/>
                    <a:pt x="37" y="59"/>
                    <a:pt x="36" y="65"/>
                  </a:cubicBezTo>
                  <a:cubicBezTo>
                    <a:pt x="34" y="71"/>
                    <a:pt x="34" y="73"/>
                    <a:pt x="31" y="73"/>
                  </a:cubicBezTo>
                  <a:cubicBezTo>
                    <a:pt x="28" y="73"/>
                    <a:pt x="31" y="76"/>
                    <a:pt x="34" y="79"/>
                  </a:cubicBezTo>
                  <a:cubicBezTo>
                    <a:pt x="37" y="81"/>
                    <a:pt x="44" y="87"/>
                    <a:pt x="47" y="86"/>
                  </a:cubicBezTo>
                  <a:cubicBezTo>
                    <a:pt x="49" y="86"/>
                    <a:pt x="53" y="87"/>
                    <a:pt x="56" y="90"/>
                  </a:cubicBezTo>
                  <a:cubicBezTo>
                    <a:pt x="58" y="92"/>
                    <a:pt x="62" y="99"/>
                    <a:pt x="62" y="103"/>
                  </a:cubicBezTo>
                  <a:cubicBezTo>
                    <a:pt x="62" y="107"/>
                    <a:pt x="62" y="112"/>
                    <a:pt x="65" y="114"/>
                  </a:cubicBezTo>
                  <a:cubicBezTo>
                    <a:pt x="68" y="117"/>
                    <a:pt x="82" y="128"/>
                    <a:pt x="83" y="132"/>
                  </a:cubicBezTo>
                  <a:cubicBezTo>
                    <a:pt x="84" y="136"/>
                    <a:pt x="90" y="143"/>
                    <a:pt x="91" y="140"/>
                  </a:cubicBezTo>
                  <a:cubicBezTo>
                    <a:pt x="92" y="138"/>
                    <a:pt x="97" y="138"/>
                    <a:pt x="96" y="133"/>
                  </a:cubicBezTo>
                  <a:cubicBezTo>
                    <a:pt x="95" y="129"/>
                    <a:pt x="82" y="119"/>
                    <a:pt x="80" y="117"/>
                  </a:cubicBezTo>
                  <a:cubicBezTo>
                    <a:pt x="78" y="115"/>
                    <a:pt x="85" y="115"/>
                    <a:pt x="81" y="111"/>
                  </a:cubicBezTo>
                  <a:cubicBezTo>
                    <a:pt x="77" y="106"/>
                    <a:pt x="72" y="101"/>
                    <a:pt x="72" y="99"/>
                  </a:cubicBezTo>
                  <a:cubicBezTo>
                    <a:pt x="72" y="97"/>
                    <a:pt x="79" y="100"/>
                    <a:pt x="74" y="94"/>
                  </a:cubicBezTo>
                  <a:cubicBezTo>
                    <a:pt x="69" y="88"/>
                    <a:pt x="65" y="82"/>
                    <a:pt x="63" y="78"/>
                  </a:cubicBezTo>
                  <a:cubicBezTo>
                    <a:pt x="60" y="75"/>
                    <a:pt x="57" y="72"/>
                    <a:pt x="54" y="66"/>
                  </a:cubicBezTo>
                  <a:cubicBezTo>
                    <a:pt x="51" y="60"/>
                    <a:pt x="43" y="52"/>
                    <a:pt x="40" y="49"/>
                  </a:cubicBezTo>
                  <a:cubicBezTo>
                    <a:pt x="38" y="46"/>
                    <a:pt x="29" y="41"/>
                    <a:pt x="30" y="38"/>
                  </a:cubicBezTo>
                  <a:cubicBezTo>
                    <a:pt x="30" y="36"/>
                    <a:pt x="29" y="29"/>
                    <a:pt x="27" y="25"/>
                  </a:cubicBezTo>
                  <a:cubicBezTo>
                    <a:pt x="26" y="22"/>
                    <a:pt x="28" y="20"/>
                    <a:pt x="27" y="17"/>
                  </a:cubicBezTo>
                  <a:cubicBezTo>
                    <a:pt x="26" y="14"/>
                    <a:pt x="29" y="11"/>
                    <a:pt x="30" y="13"/>
                  </a:cubicBezTo>
                  <a:cubicBezTo>
                    <a:pt x="30" y="14"/>
                    <a:pt x="37" y="18"/>
                    <a:pt x="37" y="18"/>
                  </a:cubicBezTo>
                  <a:cubicBezTo>
                    <a:pt x="37" y="18"/>
                    <a:pt x="41" y="20"/>
                    <a:pt x="44" y="23"/>
                  </a:cubicBezTo>
                  <a:cubicBezTo>
                    <a:pt x="48" y="25"/>
                    <a:pt x="50" y="22"/>
                    <a:pt x="49" y="27"/>
                  </a:cubicBezTo>
                  <a:cubicBezTo>
                    <a:pt x="49" y="31"/>
                    <a:pt x="50" y="36"/>
                    <a:pt x="52" y="37"/>
                  </a:cubicBezTo>
                  <a:cubicBezTo>
                    <a:pt x="54" y="37"/>
                    <a:pt x="55" y="47"/>
                    <a:pt x="57" y="49"/>
                  </a:cubicBezTo>
                  <a:cubicBezTo>
                    <a:pt x="60" y="50"/>
                    <a:pt x="61" y="57"/>
                    <a:pt x="66" y="62"/>
                  </a:cubicBezTo>
                  <a:cubicBezTo>
                    <a:pt x="70" y="66"/>
                    <a:pt x="73" y="68"/>
                    <a:pt x="80" y="73"/>
                  </a:cubicBezTo>
                  <a:cubicBezTo>
                    <a:pt x="86" y="78"/>
                    <a:pt x="99" y="88"/>
                    <a:pt x="99" y="90"/>
                  </a:cubicBezTo>
                  <a:cubicBezTo>
                    <a:pt x="99" y="92"/>
                    <a:pt x="96" y="95"/>
                    <a:pt x="99" y="98"/>
                  </a:cubicBezTo>
                  <a:cubicBezTo>
                    <a:pt x="102" y="101"/>
                    <a:pt x="108" y="104"/>
                    <a:pt x="112" y="108"/>
                  </a:cubicBezTo>
                  <a:cubicBezTo>
                    <a:pt x="116" y="112"/>
                    <a:pt x="123" y="118"/>
                    <a:pt x="124" y="121"/>
                  </a:cubicBezTo>
                  <a:cubicBezTo>
                    <a:pt x="124" y="124"/>
                    <a:pt x="128" y="128"/>
                    <a:pt x="132" y="131"/>
                  </a:cubicBezTo>
                  <a:cubicBezTo>
                    <a:pt x="136" y="135"/>
                    <a:pt x="141" y="143"/>
                    <a:pt x="143" y="147"/>
                  </a:cubicBezTo>
                  <a:cubicBezTo>
                    <a:pt x="145" y="152"/>
                    <a:pt x="147" y="164"/>
                    <a:pt x="147" y="166"/>
                  </a:cubicBezTo>
                  <a:cubicBezTo>
                    <a:pt x="146" y="168"/>
                    <a:pt x="141" y="172"/>
                    <a:pt x="142" y="175"/>
                  </a:cubicBezTo>
                  <a:cubicBezTo>
                    <a:pt x="143" y="177"/>
                    <a:pt x="141" y="179"/>
                    <a:pt x="148" y="185"/>
                  </a:cubicBezTo>
                  <a:cubicBezTo>
                    <a:pt x="155" y="190"/>
                    <a:pt x="169" y="199"/>
                    <a:pt x="175" y="203"/>
                  </a:cubicBezTo>
                  <a:cubicBezTo>
                    <a:pt x="182" y="206"/>
                    <a:pt x="188" y="205"/>
                    <a:pt x="191" y="208"/>
                  </a:cubicBezTo>
                  <a:cubicBezTo>
                    <a:pt x="194" y="211"/>
                    <a:pt x="199" y="213"/>
                    <a:pt x="205" y="215"/>
                  </a:cubicBezTo>
                  <a:cubicBezTo>
                    <a:pt x="210" y="216"/>
                    <a:pt x="229" y="222"/>
                    <a:pt x="233" y="225"/>
                  </a:cubicBezTo>
                  <a:cubicBezTo>
                    <a:pt x="237" y="228"/>
                    <a:pt x="241" y="231"/>
                    <a:pt x="245" y="232"/>
                  </a:cubicBezTo>
                  <a:cubicBezTo>
                    <a:pt x="250" y="233"/>
                    <a:pt x="259" y="237"/>
                    <a:pt x="263" y="235"/>
                  </a:cubicBezTo>
                  <a:cubicBezTo>
                    <a:pt x="267" y="234"/>
                    <a:pt x="279" y="224"/>
                    <a:pt x="285" y="227"/>
                  </a:cubicBezTo>
                  <a:cubicBezTo>
                    <a:pt x="291" y="229"/>
                    <a:pt x="293" y="229"/>
                    <a:pt x="296" y="231"/>
                  </a:cubicBezTo>
                  <a:cubicBezTo>
                    <a:pt x="299" y="233"/>
                    <a:pt x="304" y="243"/>
                    <a:pt x="310" y="248"/>
                  </a:cubicBezTo>
                  <a:cubicBezTo>
                    <a:pt x="311" y="248"/>
                    <a:pt x="311" y="249"/>
                    <a:pt x="312" y="250"/>
                  </a:cubicBezTo>
                  <a:cubicBezTo>
                    <a:pt x="313" y="244"/>
                    <a:pt x="315" y="239"/>
                    <a:pt x="316" y="237"/>
                  </a:cubicBezTo>
                  <a:cubicBezTo>
                    <a:pt x="318" y="235"/>
                    <a:pt x="332" y="235"/>
                    <a:pt x="335" y="231"/>
                  </a:cubicBezTo>
                  <a:cubicBezTo>
                    <a:pt x="337" y="228"/>
                    <a:pt x="326" y="218"/>
                    <a:pt x="325" y="213"/>
                  </a:cubicBezTo>
                  <a:cubicBezTo>
                    <a:pt x="325" y="208"/>
                    <a:pt x="325" y="206"/>
                    <a:pt x="325" y="206"/>
                  </a:cubicBezTo>
                  <a:cubicBezTo>
                    <a:pt x="356" y="206"/>
                    <a:pt x="356" y="206"/>
                    <a:pt x="356" y="206"/>
                  </a:cubicBezTo>
                  <a:cubicBezTo>
                    <a:pt x="356" y="206"/>
                    <a:pt x="359" y="202"/>
                    <a:pt x="365" y="201"/>
                  </a:cubicBezTo>
                  <a:cubicBezTo>
                    <a:pt x="364" y="198"/>
                    <a:pt x="363" y="195"/>
                    <a:pt x="366" y="197"/>
                  </a:cubicBezTo>
                  <a:cubicBezTo>
                    <a:pt x="370" y="200"/>
                    <a:pt x="370" y="200"/>
                    <a:pt x="373" y="198"/>
                  </a:cubicBezTo>
                  <a:cubicBezTo>
                    <a:pt x="375" y="196"/>
                    <a:pt x="373" y="178"/>
                    <a:pt x="376" y="176"/>
                  </a:cubicBezTo>
                  <a:cubicBezTo>
                    <a:pt x="379" y="173"/>
                    <a:pt x="382" y="169"/>
                    <a:pt x="382" y="167"/>
                  </a:cubicBezTo>
                  <a:cubicBezTo>
                    <a:pt x="383" y="165"/>
                    <a:pt x="382" y="160"/>
                    <a:pt x="380" y="160"/>
                  </a:cubicBezTo>
                  <a:cubicBezTo>
                    <a:pt x="378" y="160"/>
                    <a:pt x="375" y="162"/>
                    <a:pt x="373" y="161"/>
                  </a:cubicBezTo>
                  <a:cubicBezTo>
                    <a:pt x="371" y="160"/>
                    <a:pt x="370" y="157"/>
                    <a:pt x="368" y="157"/>
                  </a:cubicBezTo>
                  <a:cubicBezTo>
                    <a:pt x="366" y="158"/>
                    <a:pt x="362" y="160"/>
                    <a:pt x="360" y="159"/>
                  </a:cubicBezTo>
                  <a:cubicBezTo>
                    <a:pt x="357" y="158"/>
                    <a:pt x="354" y="157"/>
                    <a:pt x="350" y="159"/>
                  </a:cubicBezTo>
                  <a:cubicBezTo>
                    <a:pt x="347" y="160"/>
                    <a:pt x="342" y="166"/>
                    <a:pt x="340" y="167"/>
                  </a:cubicBezTo>
                  <a:cubicBezTo>
                    <a:pt x="338" y="168"/>
                    <a:pt x="334" y="175"/>
                    <a:pt x="335" y="177"/>
                  </a:cubicBezTo>
                  <a:cubicBezTo>
                    <a:pt x="335" y="179"/>
                    <a:pt x="335" y="183"/>
                    <a:pt x="333" y="183"/>
                  </a:cubicBezTo>
                  <a:cubicBezTo>
                    <a:pt x="331" y="184"/>
                    <a:pt x="336" y="186"/>
                    <a:pt x="334" y="187"/>
                  </a:cubicBezTo>
                  <a:cubicBezTo>
                    <a:pt x="331" y="188"/>
                    <a:pt x="330" y="199"/>
                    <a:pt x="322" y="197"/>
                  </a:cubicBezTo>
                  <a:cubicBezTo>
                    <a:pt x="314" y="195"/>
                    <a:pt x="311" y="194"/>
                    <a:pt x="309" y="197"/>
                  </a:cubicBezTo>
                  <a:cubicBezTo>
                    <a:pt x="307" y="199"/>
                    <a:pt x="308" y="200"/>
                    <a:pt x="303" y="200"/>
                  </a:cubicBezTo>
                  <a:cubicBezTo>
                    <a:pt x="299" y="199"/>
                    <a:pt x="296" y="197"/>
                    <a:pt x="295" y="198"/>
                  </a:cubicBezTo>
                  <a:cubicBezTo>
                    <a:pt x="294" y="199"/>
                    <a:pt x="291" y="204"/>
                    <a:pt x="288" y="201"/>
                  </a:cubicBezTo>
                  <a:cubicBezTo>
                    <a:pt x="286" y="199"/>
                    <a:pt x="286" y="199"/>
                    <a:pt x="283" y="198"/>
                  </a:cubicBezTo>
                  <a:cubicBezTo>
                    <a:pt x="281" y="197"/>
                    <a:pt x="267" y="195"/>
                    <a:pt x="267" y="193"/>
                  </a:cubicBezTo>
                  <a:cubicBezTo>
                    <a:pt x="267" y="190"/>
                    <a:pt x="268" y="190"/>
                    <a:pt x="265" y="188"/>
                  </a:cubicBezTo>
                  <a:cubicBezTo>
                    <a:pt x="263" y="185"/>
                    <a:pt x="264" y="183"/>
                    <a:pt x="262" y="179"/>
                  </a:cubicBezTo>
                  <a:cubicBezTo>
                    <a:pt x="261" y="175"/>
                    <a:pt x="252" y="173"/>
                    <a:pt x="251" y="167"/>
                  </a:cubicBezTo>
                  <a:cubicBezTo>
                    <a:pt x="250" y="161"/>
                    <a:pt x="253" y="160"/>
                    <a:pt x="249" y="155"/>
                  </a:cubicBezTo>
                  <a:cubicBezTo>
                    <a:pt x="245" y="150"/>
                    <a:pt x="242" y="146"/>
                    <a:pt x="244" y="142"/>
                  </a:cubicBezTo>
                  <a:cubicBezTo>
                    <a:pt x="245" y="138"/>
                    <a:pt x="240" y="130"/>
                    <a:pt x="243" y="125"/>
                  </a:cubicBezTo>
                  <a:cubicBezTo>
                    <a:pt x="246" y="121"/>
                    <a:pt x="247" y="113"/>
                    <a:pt x="250" y="109"/>
                  </a:cubicBezTo>
                  <a:cubicBezTo>
                    <a:pt x="251" y="107"/>
                    <a:pt x="252" y="103"/>
                    <a:pt x="252" y="98"/>
                  </a:cubicBezTo>
                  <a:cubicBezTo>
                    <a:pt x="240" y="95"/>
                    <a:pt x="227" y="91"/>
                    <a:pt x="226" y="89"/>
                  </a:cubicBezTo>
                  <a:cubicBezTo>
                    <a:pt x="223" y="85"/>
                    <a:pt x="221" y="77"/>
                    <a:pt x="216" y="7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64"/>
            <p:cNvSpPr>
              <a:spLocks/>
            </p:cNvSpPr>
            <p:nvPr/>
          </p:nvSpPr>
          <p:spPr bwMode="auto">
            <a:xfrm>
              <a:off x="5306632" y="3382273"/>
              <a:ext cx="468137" cy="156046"/>
            </a:xfrm>
            <a:custGeom>
              <a:avLst/>
              <a:gdLst>
                <a:gd name="T0" fmla="*/ 132 w 148"/>
                <a:gd name="T1" fmla="*/ 47 h 50"/>
                <a:gd name="T2" fmla="*/ 102 w 148"/>
                <a:gd name="T3" fmla="*/ 50 h 50"/>
                <a:gd name="T4" fmla="*/ 92 w 148"/>
                <a:gd name="T5" fmla="*/ 47 h 50"/>
                <a:gd name="T6" fmla="*/ 95 w 148"/>
                <a:gd name="T7" fmla="*/ 40 h 50"/>
                <a:gd name="T8" fmla="*/ 83 w 148"/>
                <a:gd name="T9" fmla="*/ 35 h 50"/>
                <a:gd name="T10" fmla="*/ 73 w 148"/>
                <a:gd name="T11" fmla="*/ 25 h 50"/>
                <a:gd name="T12" fmla="*/ 58 w 148"/>
                <a:gd name="T13" fmla="*/ 25 h 50"/>
                <a:gd name="T14" fmla="*/ 45 w 148"/>
                <a:gd name="T15" fmla="*/ 19 h 50"/>
                <a:gd name="T16" fmla="*/ 36 w 148"/>
                <a:gd name="T17" fmla="*/ 15 h 50"/>
                <a:gd name="T18" fmla="*/ 30 w 148"/>
                <a:gd name="T19" fmla="*/ 11 h 50"/>
                <a:gd name="T20" fmla="*/ 23 w 148"/>
                <a:gd name="T21" fmla="*/ 15 h 50"/>
                <a:gd name="T22" fmla="*/ 26 w 148"/>
                <a:gd name="T23" fmla="*/ 24 h 50"/>
                <a:gd name="T24" fmla="*/ 16 w 148"/>
                <a:gd name="T25" fmla="*/ 19 h 50"/>
                <a:gd name="T26" fmla="*/ 4 w 148"/>
                <a:gd name="T27" fmla="*/ 16 h 50"/>
                <a:gd name="T28" fmla="*/ 27 w 148"/>
                <a:gd name="T29" fmla="*/ 4 h 50"/>
                <a:gd name="T30" fmla="*/ 59 w 148"/>
                <a:gd name="T31" fmla="*/ 7 h 50"/>
                <a:gd name="T32" fmla="*/ 86 w 148"/>
                <a:gd name="T33" fmla="*/ 20 h 50"/>
                <a:gd name="T34" fmla="*/ 100 w 148"/>
                <a:gd name="T35" fmla="*/ 27 h 50"/>
                <a:gd name="T36" fmla="*/ 115 w 148"/>
                <a:gd name="T37" fmla="*/ 32 h 50"/>
                <a:gd name="T38" fmla="*/ 120 w 148"/>
                <a:gd name="T39" fmla="*/ 35 h 50"/>
                <a:gd name="T40" fmla="*/ 123 w 148"/>
                <a:gd name="T41" fmla="*/ 39 h 50"/>
                <a:gd name="T42" fmla="*/ 132 w 148"/>
                <a:gd name="T4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50">
                  <a:moveTo>
                    <a:pt x="132" y="47"/>
                  </a:moveTo>
                  <a:cubicBezTo>
                    <a:pt x="129" y="47"/>
                    <a:pt x="109" y="50"/>
                    <a:pt x="102" y="50"/>
                  </a:cubicBezTo>
                  <a:cubicBezTo>
                    <a:pt x="94" y="49"/>
                    <a:pt x="91" y="49"/>
                    <a:pt x="92" y="47"/>
                  </a:cubicBezTo>
                  <a:cubicBezTo>
                    <a:pt x="94" y="45"/>
                    <a:pt x="102" y="42"/>
                    <a:pt x="95" y="40"/>
                  </a:cubicBezTo>
                  <a:cubicBezTo>
                    <a:pt x="88" y="37"/>
                    <a:pt x="85" y="39"/>
                    <a:pt x="83" y="35"/>
                  </a:cubicBezTo>
                  <a:cubicBezTo>
                    <a:pt x="81" y="32"/>
                    <a:pt x="78" y="25"/>
                    <a:pt x="73" y="25"/>
                  </a:cubicBezTo>
                  <a:cubicBezTo>
                    <a:pt x="68" y="24"/>
                    <a:pt x="62" y="28"/>
                    <a:pt x="58" y="25"/>
                  </a:cubicBezTo>
                  <a:cubicBezTo>
                    <a:pt x="54" y="22"/>
                    <a:pt x="51" y="20"/>
                    <a:pt x="45" y="19"/>
                  </a:cubicBezTo>
                  <a:cubicBezTo>
                    <a:pt x="39" y="17"/>
                    <a:pt x="36" y="17"/>
                    <a:pt x="36" y="15"/>
                  </a:cubicBezTo>
                  <a:cubicBezTo>
                    <a:pt x="36" y="12"/>
                    <a:pt x="34" y="11"/>
                    <a:pt x="30" y="11"/>
                  </a:cubicBezTo>
                  <a:cubicBezTo>
                    <a:pt x="25" y="11"/>
                    <a:pt x="22" y="13"/>
                    <a:pt x="23" y="15"/>
                  </a:cubicBezTo>
                  <a:cubicBezTo>
                    <a:pt x="24" y="17"/>
                    <a:pt x="30" y="25"/>
                    <a:pt x="26" y="24"/>
                  </a:cubicBezTo>
                  <a:cubicBezTo>
                    <a:pt x="23" y="24"/>
                    <a:pt x="21" y="20"/>
                    <a:pt x="16" y="19"/>
                  </a:cubicBezTo>
                  <a:cubicBezTo>
                    <a:pt x="12" y="17"/>
                    <a:pt x="0" y="20"/>
                    <a:pt x="4" y="16"/>
                  </a:cubicBezTo>
                  <a:cubicBezTo>
                    <a:pt x="7" y="12"/>
                    <a:pt x="18" y="4"/>
                    <a:pt x="27" y="4"/>
                  </a:cubicBezTo>
                  <a:cubicBezTo>
                    <a:pt x="36" y="3"/>
                    <a:pt x="51" y="0"/>
                    <a:pt x="59" y="7"/>
                  </a:cubicBezTo>
                  <a:cubicBezTo>
                    <a:pt x="67" y="14"/>
                    <a:pt x="78" y="20"/>
                    <a:pt x="86" y="20"/>
                  </a:cubicBezTo>
                  <a:cubicBezTo>
                    <a:pt x="93" y="21"/>
                    <a:pt x="95" y="24"/>
                    <a:pt x="100" y="27"/>
                  </a:cubicBezTo>
                  <a:cubicBezTo>
                    <a:pt x="105" y="30"/>
                    <a:pt x="111" y="31"/>
                    <a:pt x="115" y="32"/>
                  </a:cubicBezTo>
                  <a:cubicBezTo>
                    <a:pt x="118" y="33"/>
                    <a:pt x="122" y="34"/>
                    <a:pt x="120" y="35"/>
                  </a:cubicBezTo>
                  <a:cubicBezTo>
                    <a:pt x="119" y="37"/>
                    <a:pt x="120" y="38"/>
                    <a:pt x="123" y="39"/>
                  </a:cubicBezTo>
                  <a:cubicBezTo>
                    <a:pt x="126" y="39"/>
                    <a:pt x="148" y="46"/>
                    <a:pt x="132" y="4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65"/>
            <p:cNvSpPr>
              <a:spLocks/>
            </p:cNvSpPr>
            <p:nvPr/>
          </p:nvSpPr>
          <p:spPr bwMode="auto">
            <a:xfrm>
              <a:off x="5830499" y="3543892"/>
              <a:ext cx="139326" cy="69664"/>
            </a:xfrm>
            <a:custGeom>
              <a:avLst/>
              <a:gdLst>
                <a:gd name="T0" fmla="*/ 38 w 44"/>
                <a:gd name="T1" fmla="*/ 14 h 22"/>
                <a:gd name="T2" fmla="*/ 30 w 44"/>
                <a:gd name="T3" fmla="*/ 4 h 22"/>
                <a:gd name="T4" fmla="*/ 13 w 44"/>
                <a:gd name="T5" fmla="*/ 1 h 22"/>
                <a:gd name="T6" fmla="*/ 0 w 44"/>
                <a:gd name="T7" fmla="*/ 0 h 22"/>
                <a:gd name="T8" fmla="*/ 0 w 44"/>
                <a:gd name="T9" fmla="*/ 18 h 22"/>
                <a:gd name="T10" fmla="*/ 6 w 44"/>
                <a:gd name="T11" fmla="*/ 21 h 22"/>
                <a:gd name="T12" fmla="*/ 13 w 44"/>
                <a:gd name="T13" fmla="*/ 17 h 22"/>
                <a:gd name="T14" fmla="*/ 18 w 44"/>
                <a:gd name="T15" fmla="*/ 20 h 22"/>
                <a:gd name="T16" fmla="*/ 29 w 44"/>
                <a:gd name="T17" fmla="*/ 17 h 22"/>
                <a:gd name="T18" fmla="*/ 42 w 44"/>
                <a:gd name="T19" fmla="*/ 19 h 22"/>
                <a:gd name="T20" fmla="*/ 38 w 44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2">
                  <a:moveTo>
                    <a:pt x="38" y="14"/>
                  </a:moveTo>
                  <a:cubicBezTo>
                    <a:pt x="35" y="13"/>
                    <a:pt x="33" y="7"/>
                    <a:pt x="30" y="4"/>
                  </a:cubicBezTo>
                  <a:cubicBezTo>
                    <a:pt x="26" y="1"/>
                    <a:pt x="17" y="1"/>
                    <a:pt x="13" y="1"/>
                  </a:cubicBezTo>
                  <a:cubicBezTo>
                    <a:pt x="10" y="1"/>
                    <a:pt x="5" y="1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5" y="21"/>
                    <a:pt x="6" y="21"/>
                  </a:cubicBezTo>
                  <a:cubicBezTo>
                    <a:pt x="9" y="22"/>
                    <a:pt x="11" y="18"/>
                    <a:pt x="13" y="17"/>
                  </a:cubicBezTo>
                  <a:cubicBezTo>
                    <a:pt x="15" y="16"/>
                    <a:pt x="16" y="18"/>
                    <a:pt x="18" y="20"/>
                  </a:cubicBezTo>
                  <a:cubicBezTo>
                    <a:pt x="20" y="22"/>
                    <a:pt x="25" y="19"/>
                    <a:pt x="29" y="17"/>
                  </a:cubicBezTo>
                  <a:cubicBezTo>
                    <a:pt x="33" y="16"/>
                    <a:pt x="41" y="19"/>
                    <a:pt x="42" y="19"/>
                  </a:cubicBezTo>
                  <a:cubicBezTo>
                    <a:pt x="44" y="19"/>
                    <a:pt x="41" y="14"/>
                    <a:pt x="38" y="1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66"/>
            <p:cNvSpPr>
              <a:spLocks/>
            </p:cNvSpPr>
            <p:nvPr/>
          </p:nvSpPr>
          <p:spPr bwMode="auto">
            <a:xfrm>
              <a:off x="5766410" y="3532745"/>
              <a:ext cx="64091" cy="66877"/>
            </a:xfrm>
            <a:custGeom>
              <a:avLst/>
              <a:gdLst>
                <a:gd name="T0" fmla="*/ 9 w 21"/>
                <a:gd name="T1" fmla="*/ 1 h 21"/>
                <a:gd name="T2" fmla="*/ 3 w 21"/>
                <a:gd name="T3" fmla="*/ 5 h 21"/>
                <a:gd name="T4" fmla="*/ 10 w 21"/>
                <a:gd name="T5" fmla="*/ 13 h 21"/>
                <a:gd name="T6" fmla="*/ 21 w 21"/>
                <a:gd name="T7" fmla="*/ 21 h 21"/>
                <a:gd name="T8" fmla="*/ 21 w 21"/>
                <a:gd name="T9" fmla="*/ 3 h 21"/>
                <a:gd name="T10" fmla="*/ 9 w 21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6" y="7"/>
                    <a:pt x="8" y="9"/>
                    <a:pt x="10" y="13"/>
                  </a:cubicBezTo>
                  <a:cubicBezTo>
                    <a:pt x="12" y="15"/>
                    <a:pt x="17" y="19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2"/>
                    <a:pt x="9" y="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75"/>
            <p:cNvSpPr>
              <a:spLocks noEditPoints="1"/>
            </p:cNvSpPr>
            <p:nvPr/>
          </p:nvSpPr>
          <p:spPr bwMode="auto">
            <a:xfrm>
              <a:off x="1973944" y="222350"/>
              <a:ext cx="1527017" cy="1490793"/>
            </a:xfrm>
            <a:custGeom>
              <a:avLst/>
              <a:gdLst>
                <a:gd name="T0" fmla="*/ 435 w 484"/>
                <a:gd name="T1" fmla="*/ 391 h 473"/>
                <a:gd name="T2" fmla="*/ 382 w 484"/>
                <a:gd name="T3" fmla="*/ 374 h 473"/>
                <a:gd name="T4" fmla="*/ 343 w 484"/>
                <a:gd name="T5" fmla="*/ 62 h 473"/>
                <a:gd name="T6" fmla="*/ 281 w 484"/>
                <a:gd name="T7" fmla="*/ 49 h 473"/>
                <a:gd name="T8" fmla="*/ 216 w 484"/>
                <a:gd name="T9" fmla="*/ 33 h 473"/>
                <a:gd name="T10" fmla="*/ 199 w 484"/>
                <a:gd name="T11" fmla="*/ 18 h 473"/>
                <a:gd name="T12" fmla="*/ 166 w 484"/>
                <a:gd name="T13" fmla="*/ 14 h 473"/>
                <a:gd name="T14" fmla="*/ 144 w 484"/>
                <a:gd name="T15" fmla="*/ 2 h 473"/>
                <a:gd name="T16" fmla="*/ 97 w 484"/>
                <a:gd name="T17" fmla="*/ 34 h 473"/>
                <a:gd name="T18" fmla="*/ 60 w 484"/>
                <a:gd name="T19" fmla="*/ 77 h 473"/>
                <a:gd name="T20" fmla="*/ 21 w 484"/>
                <a:gd name="T21" fmla="*/ 106 h 473"/>
                <a:gd name="T22" fmla="*/ 42 w 484"/>
                <a:gd name="T23" fmla="*/ 132 h 473"/>
                <a:gd name="T24" fmla="*/ 77 w 484"/>
                <a:gd name="T25" fmla="*/ 160 h 473"/>
                <a:gd name="T26" fmla="*/ 75 w 484"/>
                <a:gd name="T27" fmla="*/ 167 h 473"/>
                <a:gd name="T28" fmla="*/ 88 w 484"/>
                <a:gd name="T29" fmla="*/ 182 h 473"/>
                <a:gd name="T30" fmla="*/ 66 w 484"/>
                <a:gd name="T31" fmla="*/ 191 h 473"/>
                <a:gd name="T32" fmla="*/ 52 w 484"/>
                <a:gd name="T33" fmla="*/ 166 h 473"/>
                <a:gd name="T34" fmla="*/ 22 w 484"/>
                <a:gd name="T35" fmla="*/ 186 h 473"/>
                <a:gd name="T36" fmla="*/ 5 w 484"/>
                <a:gd name="T37" fmla="*/ 204 h 473"/>
                <a:gd name="T38" fmla="*/ 38 w 484"/>
                <a:gd name="T39" fmla="*/ 238 h 473"/>
                <a:gd name="T40" fmla="*/ 78 w 484"/>
                <a:gd name="T41" fmla="*/ 224 h 473"/>
                <a:gd name="T42" fmla="*/ 88 w 484"/>
                <a:gd name="T43" fmla="*/ 243 h 473"/>
                <a:gd name="T44" fmla="*/ 57 w 484"/>
                <a:gd name="T45" fmla="*/ 274 h 473"/>
                <a:gd name="T46" fmla="*/ 26 w 484"/>
                <a:gd name="T47" fmla="*/ 303 h 473"/>
                <a:gd name="T48" fmla="*/ 24 w 484"/>
                <a:gd name="T49" fmla="*/ 325 h 473"/>
                <a:gd name="T50" fmla="*/ 46 w 484"/>
                <a:gd name="T51" fmla="*/ 347 h 473"/>
                <a:gd name="T52" fmla="*/ 68 w 484"/>
                <a:gd name="T53" fmla="*/ 357 h 473"/>
                <a:gd name="T54" fmla="*/ 73 w 484"/>
                <a:gd name="T55" fmla="*/ 376 h 473"/>
                <a:gd name="T56" fmla="*/ 80 w 484"/>
                <a:gd name="T57" fmla="*/ 391 h 473"/>
                <a:gd name="T58" fmla="*/ 118 w 484"/>
                <a:gd name="T59" fmla="*/ 393 h 473"/>
                <a:gd name="T60" fmla="*/ 137 w 484"/>
                <a:gd name="T61" fmla="*/ 381 h 473"/>
                <a:gd name="T62" fmla="*/ 126 w 484"/>
                <a:gd name="T63" fmla="*/ 418 h 473"/>
                <a:gd name="T64" fmla="*/ 90 w 484"/>
                <a:gd name="T65" fmla="*/ 450 h 473"/>
                <a:gd name="T66" fmla="*/ 78 w 484"/>
                <a:gd name="T67" fmla="*/ 466 h 473"/>
                <a:gd name="T68" fmla="*/ 109 w 484"/>
                <a:gd name="T69" fmla="*/ 451 h 473"/>
                <a:gd name="T70" fmla="*/ 165 w 484"/>
                <a:gd name="T71" fmla="*/ 407 h 473"/>
                <a:gd name="T72" fmla="*/ 182 w 484"/>
                <a:gd name="T73" fmla="*/ 378 h 473"/>
                <a:gd name="T74" fmla="*/ 199 w 484"/>
                <a:gd name="T75" fmla="*/ 335 h 473"/>
                <a:gd name="T76" fmla="*/ 230 w 484"/>
                <a:gd name="T77" fmla="*/ 317 h 473"/>
                <a:gd name="T78" fmla="*/ 217 w 484"/>
                <a:gd name="T79" fmla="*/ 331 h 473"/>
                <a:gd name="T80" fmla="*/ 212 w 484"/>
                <a:gd name="T81" fmla="*/ 360 h 473"/>
                <a:gd name="T82" fmla="*/ 235 w 484"/>
                <a:gd name="T83" fmla="*/ 356 h 473"/>
                <a:gd name="T84" fmla="*/ 249 w 484"/>
                <a:gd name="T85" fmla="*/ 330 h 473"/>
                <a:gd name="T86" fmla="*/ 271 w 484"/>
                <a:gd name="T87" fmla="*/ 337 h 473"/>
                <a:gd name="T88" fmla="*/ 303 w 484"/>
                <a:gd name="T89" fmla="*/ 352 h 473"/>
                <a:gd name="T90" fmla="*/ 358 w 484"/>
                <a:gd name="T91" fmla="*/ 364 h 473"/>
                <a:gd name="T92" fmla="*/ 393 w 484"/>
                <a:gd name="T93" fmla="*/ 393 h 473"/>
                <a:gd name="T94" fmla="*/ 407 w 484"/>
                <a:gd name="T95" fmla="*/ 389 h 473"/>
                <a:gd name="T96" fmla="*/ 416 w 484"/>
                <a:gd name="T97" fmla="*/ 379 h 473"/>
                <a:gd name="T98" fmla="*/ 443 w 484"/>
                <a:gd name="T99" fmla="*/ 417 h 473"/>
                <a:gd name="T100" fmla="*/ 464 w 484"/>
                <a:gd name="T101" fmla="*/ 450 h 473"/>
                <a:gd name="T102" fmla="*/ 478 w 484"/>
                <a:gd name="T103" fmla="*/ 472 h 473"/>
                <a:gd name="T104" fmla="*/ 484 w 484"/>
                <a:gd name="T105" fmla="*/ 451 h 473"/>
                <a:gd name="T106" fmla="*/ 174 w 484"/>
                <a:gd name="T107" fmla="*/ 359 h 473"/>
                <a:gd name="T108" fmla="*/ 165 w 484"/>
                <a:gd name="T109" fmla="*/ 35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" h="473">
                  <a:moveTo>
                    <a:pt x="484" y="451"/>
                  </a:moveTo>
                  <a:cubicBezTo>
                    <a:pt x="484" y="447"/>
                    <a:pt x="469" y="438"/>
                    <a:pt x="464" y="432"/>
                  </a:cubicBezTo>
                  <a:cubicBezTo>
                    <a:pt x="458" y="425"/>
                    <a:pt x="456" y="416"/>
                    <a:pt x="447" y="408"/>
                  </a:cubicBezTo>
                  <a:cubicBezTo>
                    <a:pt x="438" y="399"/>
                    <a:pt x="438" y="397"/>
                    <a:pt x="435" y="391"/>
                  </a:cubicBezTo>
                  <a:cubicBezTo>
                    <a:pt x="431" y="385"/>
                    <a:pt x="422" y="383"/>
                    <a:pt x="420" y="376"/>
                  </a:cubicBezTo>
                  <a:cubicBezTo>
                    <a:pt x="417" y="368"/>
                    <a:pt x="414" y="357"/>
                    <a:pt x="410" y="357"/>
                  </a:cubicBezTo>
                  <a:cubicBezTo>
                    <a:pt x="406" y="358"/>
                    <a:pt x="395" y="376"/>
                    <a:pt x="391" y="376"/>
                  </a:cubicBezTo>
                  <a:cubicBezTo>
                    <a:pt x="387" y="377"/>
                    <a:pt x="386" y="379"/>
                    <a:pt x="382" y="374"/>
                  </a:cubicBezTo>
                  <a:cubicBezTo>
                    <a:pt x="379" y="370"/>
                    <a:pt x="370" y="358"/>
                    <a:pt x="367" y="353"/>
                  </a:cubicBezTo>
                  <a:cubicBezTo>
                    <a:pt x="364" y="349"/>
                    <a:pt x="368" y="340"/>
                    <a:pt x="361" y="341"/>
                  </a:cubicBezTo>
                  <a:cubicBezTo>
                    <a:pt x="354" y="342"/>
                    <a:pt x="348" y="345"/>
                    <a:pt x="343" y="345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2" y="62"/>
                    <a:pt x="341" y="62"/>
                    <a:pt x="340" y="61"/>
                  </a:cubicBezTo>
                  <a:cubicBezTo>
                    <a:pt x="338" y="59"/>
                    <a:pt x="321" y="51"/>
                    <a:pt x="318" y="49"/>
                  </a:cubicBezTo>
                  <a:cubicBezTo>
                    <a:pt x="314" y="47"/>
                    <a:pt x="313" y="46"/>
                    <a:pt x="306" y="48"/>
                  </a:cubicBezTo>
                  <a:cubicBezTo>
                    <a:pt x="300" y="51"/>
                    <a:pt x="290" y="51"/>
                    <a:pt x="281" y="49"/>
                  </a:cubicBezTo>
                  <a:cubicBezTo>
                    <a:pt x="272" y="46"/>
                    <a:pt x="262" y="47"/>
                    <a:pt x="260" y="45"/>
                  </a:cubicBezTo>
                  <a:cubicBezTo>
                    <a:pt x="259" y="44"/>
                    <a:pt x="257" y="40"/>
                    <a:pt x="253" y="40"/>
                  </a:cubicBezTo>
                  <a:cubicBezTo>
                    <a:pt x="249" y="40"/>
                    <a:pt x="234" y="36"/>
                    <a:pt x="232" y="35"/>
                  </a:cubicBezTo>
                  <a:cubicBezTo>
                    <a:pt x="229" y="34"/>
                    <a:pt x="218" y="31"/>
                    <a:pt x="216" y="33"/>
                  </a:cubicBezTo>
                  <a:cubicBezTo>
                    <a:pt x="213" y="35"/>
                    <a:pt x="213" y="38"/>
                    <a:pt x="209" y="36"/>
                  </a:cubicBezTo>
                  <a:cubicBezTo>
                    <a:pt x="204" y="34"/>
                    <a:pt x="208" y="33"/>
                    <a:pt x="204" y="31"/>
                  </a:cubicBezTo>
                  <a:cubicBezTo>
                    <a:pt x="200" y="29"/>
                    <a:pt x="196" y="27"/>
                    <a:pt x="197" y="25"/>
                  </a:cubicBezTo>
                  <a:cubicBezTo>
                    <a:pt x="198" y="24"/>
                    <a:pt x="202" y="18"/>
                    <a:pt x="199" y="18"/>
                  </a:cubicBezTo>
                  <a:cubicBezTo>
                    <a:pt x="196" y="18"/>
                    <a:pt x="183" y="20"/>
                    <a:pt x="181" y="21"/>
                  </a:cubicBezTo>
                  <a:cubicBezTo>
                    <a:pt x="178" y="22"/>
                    <a:pt x="170" y="21"/>
                    <a:pt x="172" y="18"/>
                  </a:cubicBezTo>
                  <a:cubicBezTo>
                    <a:pt x="173" y="15"/>
                    <a:pt x="177" y="13"/>
                    <a:pt x="174" y="11"/>
                  </a:cubicBezTo>
                  <a:cubicBezTo>
                    <a:pt x="172" y="10"/>
                    <a:pt x="168" y="10"/>
                    <a:pt x="166" y="14"/>
                  </a:cubicBezTo>
                  <a:cubicBezTo>
                    <a:pt x="165" y="17"/>
                    <a:pt x="163" y="25"/>
                    <a:pt x="161" y="22"/>
                  </a:cubicBezTo>
                  <a:cubicBezTo>
                    <a:pt x="159" y="20"/>
                    <a:pt x="161" y="11"/>
                    <a:pt x="160" y="10"/>
                  </a:cubicBezTo>
                  <a:cubicBezTo>
                    <a:pt x="159" y="9"/>
                    <a:pt x="155" y="7"/>
                    <a:pt x="153" y="5"/>
                  </a:cubicBezTo>
                  <a:cubicBezTo>
                    <a:pt x="151" y="4"/>
                    <a:pt x="146" y="0"/>
                    <a:pt x="144" y="2"/>
                  </a:cubicBezTo>
                  <a:cubicBezTo>
                    <a:pt x="142" y="3"/>
                    <a:pt x="140" y="15"/>
                    <a:pt x="136" y="18"/>
                  </a:cubicBezTo>
                  <a:cubicBezTo>
                    <a:pt x="131" y="21"/>
                    <a:pt x="116" y="25"/>
                    <a:pt x="113" y="24"/>
                  </a:cubicBezTo>
                  <a:cubicBezTo>
                    <a:pt x="110" y="23"/>
                    <a:pt x="106" y="22"/>
                    <a:pt x="104" y="24"/>
                  </a:cubicBezTo>
                  <a:cubicBezTo>
                    <a:pt x="103" y="26"/>
                    <a:pt x="100" y="34"/>
                    <a:pt x="97" y="34"/>
                  </a:cubicBezTo>
                  <a:cubicBezTo>
                    <a:pt x="94" y="35"/>
                    <a:pt x="86" y="38"/>
                    <a:pt x="79" y="38"/>
                  </a:cubicBezTo>
                  <a:cubicBezTo>
                    <a:pt x="72" y="39"/>
                    <a:pt x="76" y="44"/>
                    <a:pt x="74" y="45"/>
                  </a:cubicBezTo>
                  <a:cubicBezTo>
                    <a:pt x="72" y="47"/>
                    <a:pt x="71" y="55"/>
                    <a:pt x="69" y="57"/>
                  </a:cubicBezTo>
                  <a:cubicBezTo>
                    <a:pt x="66" y="59"/>
                    <a:pt x="62" y="74"/>
                    <a:pt x="60" y="77"/>
                  </a:cubicBezTo>
                  <a:cubicBezTo>
                    <a:pt x="58" y="79"/>
                    <a:pt x="53" y="91"/>
                    <a:pt x="50" y="92"/>
                  </a:cubicBezTo>
                  <a:cubicBezTo>
                    <a:pt x="47" y="92"/>
                    <a:pt x="46" y="91"/>
                    <a:pt x="43" y="92"/>
                  </a:cubicBezTo>
                  <a:cubicBezTo>
                    <a:pt x="40" y="93"/>
                    <a:pt x="31" y="95"/>
                    <a:pt x="26" y="95"/>
                  </a:cubicBezTo>
                  <a:cubicBezTo>
                    <a:pt x="20" y="95"/>
                    <a:pt x="23" y="106"/>
                    <a:pt x="21" y="106"/>
                  </a:cubicBezTo>
                  <a:cubicBezTo>
                    <a:pt x="19" y="106"/>
                    <a:pt x="15" y="106"/>
                    <a:pt x="16" y="108"/>
                  </a:cubicBezTo>
                  <a:cubicBezTo>
                    <a:pt x="18" y="111"/>
                    <a:pt x="23" y="112"/>
                    <a:pt x="25" y="116"/>
                  </a:cubicBezTo>
                  <a:cubicBezTo>
                    <a:pt x="28" y="120"/>
                    <a:pt x="29" y="118"/>
                    <a:pt x="32" y="122"/>
                  </a:cubicBezTo>
                  <a:cubicBezTo>
                    <a:pt x="35" y="125"/>
                    <a:pt x="39" y="130"/>
                    <a:pt x="42" y="132"/>
                  </a:cubicBezTo>
                  <a:cubicBezTo>
                    <a:pt x="46" y="135"/>
                    <a:pt x="46" y="134"/>
                    <a:pt x="47" y="138"/>
                  </a:cubicBezTo>
                  <a:cubicBezTo>
                    <a:pt x="48" y="142"/>
                    <a:pt x="50" y="146"/>
                    <a:pt x="52" y="150"/>
                  </a:cubicBezTo>
                  <a:cubicBezTo>
                    <a:pt x="54" y="155"/>
                    <a:pt x="59" y="156"/>
                    <a:pt x="62" y="156"/>
                  </a:cubicBezTo>
                  <a:cubicBezTo>
                    <a:pt x="66" y="156"/>
                    <a:pt x="77" y="157"/>
                    <a:pt x="77" y="160"/>
                  </a:cubicBezTo>
                  <a:cubicBezTo>
                    <a:pt x="77" y="163"/>
                    <a:pt x="79" y="164"/>
                    <a:pt x="83" y="167"/>
                  </a:cubicBezTo>
                  <a:cubicBezTo>
                    <a:pt x="86" y="169"/>
                    <a:pt x="96" y="169"/>
                    <a:pt x="95" y="170"/>
                  </a:cubicBezTo>
                  <a:cubicBezTo>
                    <a:pt x="93" y="171"/>
                    <a:pt x="94" y="175"/>
                    <a:pt x="90" y="173"/>
                  </a:cubicBezTo>
                  <a:cubicBezTo>
                    <a:pt x="86" y="171"/>
                    <a:pt x="78" y="170"/>
                    <a:pt x="75" y="167"/>
                  </a:cubicBezTo>
                  <a:cubicBezTo>
                    <a:pt x="72" y="164"/>
                    <a:pt x="73" y="167"/>
                    <a:pt x="74" y="171"/>
                  </a:cubicBezTo>
                  <a:cubicBezTo>
                    <a:pt x="74" y="175"/>
                    <a:pt x="74" y="180"/>
                    <a:pt x="76" y="178"/>
                  </a:cubicBezTo>
                  <a:cubicBezTo>
                    <a:pt x="78" y="176"/>
                    <a:pt x="79" y="172"/>
                    <a:pt x="82" y="175"/>
                  </a:cubicBezTo>
                  <a:cubicBezTo>
                    <a:pt x="86" y="179"/>
                    <a:pt x="89" y="182"/>
                    <a:pt x="88" y="182"/>
                  </a:cubicBezTo>
                  <a:cubicBezTo>
                    <a:pt x="86" y="183"/>
                    <a:pt x="83" y="181"/>
                    <a:pt x="82" y="184"/>
                  </a:cubicBezTo>
                  <a:cubicBezTo>
                    <a:pt x="82" y="187"/>
                    <a:pt x="83" y="191"/>
                    <a:pt x="79" y="191"/>
                  </a:cubicBezTo>
                  <a:cubicBezTo>
                    <a:pt x="76" y="190"/>
                    <a:pt x="71" y="187"/>
                    <a:pt x="70" y="188"/>
                  </a:cubicBezTo>
                  <a:cubicBezTo>
                    <a:pt x="69" y="188"/>
                    <a:pt x="67" y="192"/>
                    <a:pt x="66" y="191"/>
                  </a:cubicBezTo>
                  <a:cubicBezTo>
                    <a:pt x="65" y="190"/>
                    <a:pt x="64" y="188"/>
                    <a:pt x="62" y="188"/>
                  </a:cubicBezTo>
                  <a:cubicBezTo>
                    <a:pt x="60" y="188"/>
                    <a:pt x="56" y="189"/>
                    <a:pt x="54" y="186"/>
                  </a:cubicBezTo>
                  <a:cubicBezTo>
                    <a:pt x="52" y="183"/>
                    <a:pt x="51" y="180"/>
                    <a:pt x="52" y="177"/>
                  </a:cubicBezTo>
                  <a:cubicBezTo>
                    <a:pt x="53" y="174"/>
                    <a:pt x="54" y="166"/>
                    <a:pt x="52" y="166"/>
                  </a:cubicBezTo>
                  <a:cubicBezTo>
                    <a:pt x="51" y="166"/>
                    <a:pt x="39" y="169"/>
                    <a:pt x="38" y="171"/>
                  </a:cubicBezTo>
                  <a:cubicBezTo>
                    <a:pt x="37" y="173"/>
                    <a:pt x="32" y="174"/>
                    <a:pt x="29" y="177"/>
                  </a:cubicBezTo>
                  <a:cubicBezTo>
                    <a:pt x="26" y="180"/>
                    <a:pt x="25" y="181"/>
                    <a:pt x="25" y="183"/>
                  </a:cubicBezTo>
                  <a:cubicBezTo>
                    <a:pt x="25" y="184"/>
                    <a:pt x="24" y="186"/>
                    <a:pt x="22" y="186"/>
                  </a:cubicBezTo>
                  <a:cubicBezTo>
                    <a:pt x="20" y="185"/>
                    <a:pt x="14" y="191"/>
                    <a:pt x="12" y="192"/>
                  </a:cubicBezTo>
                  <a:cubicBezTo>
                    <a:pt x="10" y="193"/>
                    <a:pt x="6" y="193"/>
                    <a:pt x="4" y="195"/>
                  </a:cubicBezTo>
                  <a:cubicBezTo>
                    <a:pt x="3" y="197"/>
                    <a:pt x="3" y="200"/>
                    <a:pt x="2" y="200"/>
                  </a:cubicBezTo>
                  <a:cubicBezTo>
                    <a:pt x="0" y="200"/>
                    <a:pt x="2" y="203"/>
                    <a:pt x="5" y="204"/>
                  </a:cubicBezTo>
                  <a:cubicBezTo>
                    <a:pt x="9" y="206"/>
                    <a:pt x="12" y="206"/>
                    <a:pt x="12" y="210"/>
                  </a:cubicBezTo>
                  <a:cubicBezTo>
                    <a:pt x="12" y="214"/>
                    <a:pt x="15" y="220"/>
                    <a:pt x="17" y="222"/>
                  </a:cubicBezTo>
                  <a:cubicBezTo>
                    <a:pt x="19" y="224"/>
                    <a:pt x="19" y="234"/>
                    <a:pt x="23" y="235"/>
                  </a:cubicBezTo>
                  <a:cubicBezTo>
                    <a:pt x="28" y="237"/>
                    <a:pt x="30" y="239"/>
                    <a:pt x="38" y="238"/>
                  </a:cubicBezTo>
                  <a:cubicBezTo>
                    <a:pt x="46" y="236"/>
                    <a:pt x="47" y="236"/>
                    <a:pt x="52" y="236"/>
                  </a:cubicBezTo>
                  <a:cubicBezTo>
                    <a:pt x="57" y="235"/>
                    <a:pt x="58" y="236"/>
                    <a:pt x="59" y="234"/>
                  </a:cubicBezTo>
                  <a:cubicBezTo>
                    <a:pt x="61" y="233"/>
                    <a:pt x="61" y="237"/>
                    <a:pt x="65" y="235"/>
                  </a:cubicBezTo>
                  <a:cubicBezTo>
                    <a:pt x="70" y="234"/>
                    <a:pt x="74" y="224"/>
                    <a:pt x="78" y="224"/>
                  </a:cubicBezTo>
                  <a:cubicBezTo>
                    <a:pt x="82" y="224"/>
                    <a:pt x="81" y="228"/>
                    <a:pt x="83" y="227"/>
                  </a:cubicBezTo>
                  <a:cubicBezTo>
                    <a:pt x="86" y="225"/>
                    <a:pt x="87" y="224"/>
                    <a:pt x="87" y="228"/>
                  </a:cubicBezTo>
                  <a:cubicBezTo>
                    <a:pt x="87" y="232"/>
                    <a:pt x="86" y="236"/>
                    <a:pt x="84" y="236"/>
                  </a:cubicBezTo>
                  <a:cubicBezTo>
                    <a:pt x="81" y="237"/>
                    <a:pt x="88" y="239"/>
                    <a:pt x="88" y="243"/>
                  </a:cubicBezTo>
                  <a:cubicBezTo>
                    <a:pt x="88" y="247"/>
                    <a:pt x="90" y="257"/>
                    <a:pt x="87" y="260"/>
                  </a:cubicBezTo>
                  <a:cubicBezTo>
                    <a:pt x="84" y="263"/>
                    <a:pt x="79" y="264"/>
                    <a:pt x="75" y="264"/>
                  </a:cubicBezTo>
                  <a:cubicBezTo>
                    <a:pt x="72" y="264"/>
                    <a:pt x="69" y="268"/>
                    <a:pt x="67" y="271"/>
                  </a:cubicBezTo>
                  <a:cubicBezTo>
                    <a:pt x="64" y="273"/>
                    <a:pt x="58" y="276"/>
                    <a:pt x="57" y="274"/>
                  </a:cubicBezTo>
                  <a:cubicBezTo>
                    <a:pt x="56" y="273"/>
                    <a:pt x="54" y="270"/>
                    <a:pt x="51" y="270"/>
                  </a:cubicBezTo>
                  <a:cubicBezTo>
                    <a:pt x="49" y="270"/>
                    <a:pt x="43" y="269"/>
                    <a:pt x="41" y="272"/>
                  </a:cubicBezTo>
                  <a:cubicBezTo>
                    <a:pt x="39" y="275"/>
                    <a:pt x="39" y="283"/>
                    <a:pt x="37" y="286"/>
                  </a:cubicBezTo>
                  <a:cubicBezTo>
                    <a:pt x="35" y="289"/>
                    <a:pt x="26" y="299"/>
                    <a:pt x="26" y="303"/>
                  </a:cubicBezTo>
                  <a:cubicBezTo>
                    <a:pt x="26" y="307"/>
                    <a:pt x="26" y="310"/>
                    <a:pt x="24" y="312"/>
                  </a:cubicBezTo>
                  <a:cubicBezTo>
                    <a:pt x="21" y="314"/>
                    <a:pt x="19" y="319"/>
                    <a:pt x="22" y="319"/>
                  </a:cubicBezTo>
                  <a:cubicBezTo>
                    <a:pt x="24" y="319"/>
                    <a:pt x="28" y="314"/>
                    <a:pt x="28" y="317"/>
                  </a:cubicBezTo>
                  <a:cubicBezTo>
                    <a:pt x="27" y="320"/>
                    <a:pt x="24" y="323"/>
                    <a:pt x="24" y="325"/>
                  </a:cubicBezTo>
                  <a:cubicBezTo>
                    <a:pt x="24" y="328"/>
                    <a:pt x="30" y="330"/>
                    <a:pt x="33" y="331"/>
                  </a:cubicBezTo>
                  <a:cubicBezTo>
                    <a:pt x="37" y="333"/>
                    <a:pt x="40" y="335"/>
                    <a:pt x="45" y="337"/>
                  </a:cubicBezTo>
                  <a:cubicBezTo>
                    <a:pt x="50" y="338"/>
                    <a:pt x="53" y="336"/>
                    <a:pt x="52" y="339"/>
                  </a:cubicBezTo>
                  <a:cubicBezTo>
                    <a:pt x="51" y="342"/>
                    <a:pt x="47" y="343"/>
                    <a:pt x="46" y="347"/>
                  </a:cubicBezTo>
                  <a:cubicBezTo>
                    <a:pt x="45" y="351"/>
                    <a:pt x="44" y="356"/>
                    <a:pt x="47" y="357"/>
                  </a:cubicBezTo>
                  <a:cubicBezTo>
                    <a:pt x="50" y="357"/>
                    <a:pt x="49" y="358"/>
                    <a:pt x="51" y="361"/>
                  </a:cubicBezTo>
                  <a:cubicBezTo>
                    <a:pt x="53" y="364"/>
                    <a:pt x="58" y="362"/>
                    <a:pt x="62" y="362"/>
                  </a:cubicBezTo>
                  <a:cubicBezTo>
                    <a:pt x="66" y="362"/>
                    <a:pt x="70" y="359"/>
                    <a:pt x="68" y="357"/>
                  </a:cubicBezTo>
                  <a:cubicBezTo>
                    <a:pt x="67" y="354"/>
                    <a:pt x="68" y="346"/>
                    <a:pt x="69" y="347"/>
                  </a:cubicBezTo>
                  <a:cubicBezTo>
                    <a:pt x="71" y="347"/>
                    <a:pt x="73" y="358"/>
                    <a:pt x="73" y="359"/>
                  </a:cubicBezTo>
                  <a:cubicBezTo>
                    <a:pt x="74" y="361"/>
                    <a:pt x="74" y="365"/>
                    <a:pt x="73" y="369"/>
                  </a:cubicBezTo>
                  <a:cubicBezTo>
                    <a:pt x="71" y="372"/>
                    <a:pt x="71" y="373"/>
                    <a:pt x="73" y="376"/>
                  </a:cubicBezTo>
                  <a:cubicBezTo>
                    <a:pt x="76" y="379"/>
                    <a:pt x="77" y="380"/>
                    <a:pt x="76" y="382"/>
                  </a:cubicBezTo>
                  <a:cubicBezTo>
                    <a:pt x="76" y="385"/>
                    <a:pt x="76" y="386"/>
                    <a:pt x="72" y="387"/>
                  </a:cubicBezTo>
                  <a:cubicBezTo>
                    <a:pt x="69" y="389"/>
                    <a:pt x="65" y="392"/>
                    <a:pt x="69" y="392"/>
                  </a:cubicBezTo>
                  <a:cubicBezTo>
                    <a:pt x="73" y="392"/>
                    <a:pt x="77" y="393"/>
                    <a:pt x="80" y="391"/>
                  </a:cubicBezTo>
                  <a:cubicBezTo>
                    <a:pt x="83" y="390"/>
                    <a:pt x="89" y="382"/>
                    <a:pt x="94" y="383"/>
                  </a:cubicBezTo>
                  <a:cubicBezTo>
                    <a:pt x="99" y="384"/>
                    <a:pt x="102" y="388"/>
                    <a:pt x="104" y="387"/>
                  </a:cubicBezTo>
                  <a:cubicBezTo>
                    <a:pt x="106" y="385"/>
                    <a:pt x="105" y="382"/>
                    <a:pt x="108" y="386"/>
                  </a:cubicBezTo>
                  <a:cubicBezTo>
                    <a:pt x="111" y="389"/>
                    <a:pt x="116" y="396"/>
                    <a:pt x="118" y="393"/>
                  </a:cubicBezTo>
                  <a:cubicBezTo>
                    <a:pt x="120" y="389"/>
                    <a:pt x="115" y="389"/>
                    <a:pt x="115" y="386"/>
                  </a:cubicBezTo>
                  <a:cubicBezTo>
                    <a:pt x="116" y="383"/>
                    <a:pt x="119" y="377"/>
                    <a:pt x="121" y="379"/>
                  </a:cubicBezTo>
                  <a:cubicBezTo>
                    <a:pt x="123" y="381"/>
                    <a:pt x="120" y="386"/>
                    <a:pt x="125" y="387"/>
                  </a:cubicBezTo>
                  <a:cubicBezTo>
                    <a:pt x="129" y="387"/>
                    <a:pt x="135" y="383"/>
                    <a:pt x="137" y="381"/>
                  </a:cubicBezTo>
                  <a:cubicBezTo>
                    <a:pt x="139" y="379"/>
                    <a:pt x="140" y="375"/>
                    <a:pt x="140" y="380"/>
                  </a:cubicBezTo>
                  <a:cubicBezTo>
                    <a:pt x="140" y="384"/>
                    <a:pt x="139" y="386"/>
                    <a:pt x="136" y="390"/>
                  </a:cubicBezTo>
                  <a:cubicBezTo>
                    <a:pt x="133" y="394"/>
                    <a:pt x="128" y="397"/>
                    <a:pt x="128" y="401"/>
                  </a:cubicBezTo>
                  <a:cubicBezTo>
                    <a:pt x="128" y="406"/>
                    <a:pt x="128" y="411"/>
                    <a:pt x="126" y="418"/>
                  </a:cubicBezTo>
                  <a:cubicBezTo>
                    <a:pt x="123" y="424"/>
                    <a:pt x="120" y="432"/>
                    <a:pt x="118" y="433"/>
                  </a:cubicBezTo>
                  <a:cubicBezTo>
                    <a:pt x="116" y="434"/>
                    <a:pt x="107" y="433"/>
                    <a:pt x="105" y="437"/>
                  </a:cubicBezTo>
                  <a:cubicBezTo>
                    <a:pt x="103" y="441"/>
                    <a:pt x="99" y="449"/>
                    <a:pt x="96" y="451"/>
                  </a:cubicBezTo>
                  <a:cubicBezTo>
                    <a:pt x="94" y="453"/>
                    <a:pt x="94" y="448"/>
                    <a:pt x="90" y="450"/>
                  </a:cubicBezTo>
                  <a:cubicBezTo>
                    <a:pt x="87" y="452"/>
                    <a:pt x="79" y="452"/>
                    <a:pt x="75" y="456"/>
                  </a:cubicBezTo>
                  <a:cubicBezTo>
                    <a:pt x="72" y="460"/>
                    <a:pt x="71" y="462"/>
                    <a:pt x="70" y="464"/>
                  </a:cubicBezTo>
                  <a:cubicBezTo>
                    <a:pt x="69" y="466"/>
                    <a:pt x="68" y="468"/>
                    <a:pt x="72" y="468"/>
                  </a:cubicBezTo>
                  <a:cubicBezTo>
                    <a:pt x="77" y="469"/>
                    <a:pt x="77" y="470"/>
                    <a:pt x="78" y="466"/>
                  </a:cubicBezTo>
                  <a:cubicBezTo>
                    <a:pt x="79" y="462"/>
                    <a:pt x="82" y="458"/>
                    <a:pt x="83" y="460"/>
                  </a:cubicBezTo>
                  <a:cubicBezTo>
                    <a:pt x="85" y="462"/>
                    <a:pt x="82" y="465"/>
                    <a:pt x="87" y="463"/>
                  </a:cubicBezTo>
                  <a:cubicBezTo>
                    <a:pt x="91" y="461"/>
                    <a:pt x="98" y="459"/>
                    <a:pt x="101" y="456"/>
                  </a:cubicBezTo>
                  <a:cubicBezTo>
                    <a:pt x="105" y="453"/>
                    <a:pt x="102" y="451"/>
                    <a:pt x="109" y="451"/>
                  </a:cubicBezTo>
                  <a:cubicBezTo>
                    <a:pt x="115" y="450"/>
                    <a:pt x="116" y="446"/>
                    <a:pt x="120" y="443"/>
                  </a:cubicBezTo>
                  <a:cubicBezTo>
                    <a:pt x="124" y="440"/>
                    <a:pt x="148" y="430"/>
                    <a:pt x="149" y="428"/>
                  </a:cubicBezTo>
                  <a:cubicBezTo>
                    <a:pt x="151" y="426"/>
                    <a:pt x="148" y="424"/>
                    <a:pt x="153" y="421"/>
                  </a:cubicBezTo>
                  <a:cubicBezTo>
                    <a:pt x="158" y="418"/>
                    <a:pt x="161" y="411"/>
                    <a:pt x="165" y="407"/>
                  </a:cubicBezTo>
                  <a:cubicBezTo>
                    <a:pt x="169" y="403"/>
                    <a:pt x="172" y="405"/>
                    <a:pt x="175" y="403"/>
                  </a:cubicBezTo>
                  <a:cubicBezTo>
                    <a:pt x="178" y="401"/>
                    <a:pt x="175" y="399"/>
                    <a:pt x="177" y="397"/>
                  </a:cubicBezTo>
                  <a:cubicBezTo>
                    <a:pt x="178" y="394"/>
                    <a:pt x="186" y="384"/>
                    <a:pt x="186" y="382"/>
                  </a:cubicBezTo>
                  <a:cubicBezTo>
                    <a:pt x="187" y="380"/>
                    <a:pt x="186" y="380"/>
                    <a:pt x="182" y="378"/>
                  </a:cubicBezTo>
                  <a:cubicBezTo>
                    <a:pt x="178" y="376"/>
                    <a:pt x="174" y="377"/>
                    <a:pt x="178" y="372"/>
                  </a:cubicBezTo>
                  <a:cubicBezTo>
                    <a:pt x="182" y="368"/>
                    <a:pt x="184" y="361"/>
                    <a:pt x="188" y="360"/>
                  </a:cubicBezTo>
                  <a:cubicBezTo>
                    <a:pt x="192" y="359"/>
                    <a:pt x="192" y="354"/>
                    <a:pt x="192" y="350"/>
                  </a:cubicBezTo>
                  <a:cubicBezTo>
                    <a:pt x="193" y="347"/>
                    <a:pt x="195" y="337"/>
                    <a:pt x="199" y="335"/>
                  </a:cubicBezTo>
                  <a:cubicBezTo>
                    <a:pt x="203" y="333"/>
                    <a:pt x="209" y="330"/>
                    <a:pt x="210" y="329"/>
                  </a:cubicBezTo>
                  <a:cubicBezTo>
                    <a:pt x="212" y="327"/>
                    <a:pt x="215" y="319"/>
                    <a:pt x="217" y="321"/>
                  </a:cubicBezTo>
                  <a:cubicBezTo>
                    <a:pt x="219" y="322"/>
                    <a:pt x="221" y="324"/>
                    <a:pt x="223" y="322"/>
                  </a:cubicBezTo>
                  <a:cubicBezTo>
                    <a:pt x="225" y="320"/>
                    <a:pt x="231" y="314"/>
                    <a:pt x="230" y="317"/>
                  </a:cubicBezTo>
                  <a:cubicBezTo>
                    <a:pt x="229" y="320"/>
                    <a:pt x="228" y="327"/>
                    <a:pt x="229" y="328"/>
                  </a:cubicBezTo>
                  <a:cubicBezTo>
                    <a:pt x="229" y="329"/>
                    <a:pt x="235" y="332"/>
                    <a:pt x="232" y="333"/>
                  </a:cubicBezTo>
                  <a:cubicBezTo>
                    <a:pt x="229" y="333"/>
                    <a:pt x="224" y="332"/>
                    <a:pt x="222" y="333"/>
                  </a:cubicBezTo>
                  <a:cubicBezTo>
                    <a:pt x="221" y="333"/>
                    <a:pt x="220" y="329"/>
                    <a:pt x="217" y="331"/>
                  </a:cubicBezTo>
                  <a:cubicBezTo>
                    <a:pt x="214" y="334"/>
                    <a:pt x="210" y="335"/>
                    <a:pt x="210" y="337"/>
                  </a:cubicBezTo>
                  <a:cubicBezTo>
                    <a:pt x="210" y="339"/>
                    <a:pt x="208" y="353"/>
                    <a:pt x="206" y="356"/>
                  </a:cubicBezTo>
                  <a:cubicBezTo>
                    <a:pt x="205" y="360"/>
                    <a:pt x="205" y="363"/>
                    <a:pt x="208" y="362"/>
                  </a:cubicBezTo>
                  <a:cubicBezTo>
                    <a:pt x="210" y="360"/>
                    <a:pt x="212" y="359"/>
                    <a:pt x="212" y="360"/>
                  </a:cubicBezTo>
                  <a:cubicBezTo>
                    <a:pt x="212" y="361"/>
                    <a:pt x="205" y="367"/>
                    <a:pt x="205" y="369"/>
                  </a:cubicBezTo>
                  <a:cubicBezTo>
                    <a:pt x="205" y="372"/>
                    <a:pt x="212" y="371"/>
                    <a:pt x="215" y="368"/>
                  </a:cubicBezTo>
                  <a:cubicBezTo>
                    <a:pt x="217" y="366"/>
                    <a:pt x="220" y="366"/>
                    <a:pt x="224" y="364"/>
                  </a:cubicBezTo>
                  <a:cubicBezTo>
                    <a:pt x="227" y="362"/>
                    <a:pt x="230" y="356"/>
                    <a:pt x="235" y="356"/>
                  </a:cubicBezTo>
                  <a:cubicBezTo>
                    <a:pt x="241" y="356"/>
                    <a:pt x="247" y="356"/>
                    <a:pt x="250" y="353"/>
                  </a:cubicBezTo>
                  <a:cubicBezTo>
                    <a:pt x="254" y="349"/>
                    <a:pt x="260" y="349"/>
                    <a:pt x="260" y="347"/>
                  </a:cubicBezTo>
                  <a:cubicBezTo>
                    <a:pt x="259" y="345"/>
                    <a:pt x="251" y="340"/>
                    <a:pt x="249" y="338"/>
                  </a:cubicBezTo>
                  <a:cubicBezTo>
                    <a:pt x="246" y="337"/>
                    <a:pt x="248" y="330"/>
                    <a:pt x="249" y="330"/>
                  </a:cubicBezTo>
                  <a:cubicBezTo>
                    <a:pt x="251" y="331"/>
                    <a:pt x="253" y="332"/>
                    <a:pt x="255" y="331"/>
                  </a:cubicBezTo>
                  <a:cubicBezTo>
                    <a:pt x="258" y="331"/>
                    <a:pt x="261" y="335"/>
                    <a:pt x="264" y="333"/>
                  </a:cubicBezTo>
                  <a:cubicBezTo>
                    <a:pt x="267" y="330"/>
                    <a:pt x="269" y="330"/>
                    <a:pt x="270" y="332"/>
                  </a:cubicBezTo>
                  <a:cubicBezTo>
                    <a:pt x="270" y="334"/>
                    <a:pt x="267" y="337"/>
                    <a:pt x="271" y="337"/>
                  </a:cubicBezTo>
                  <a:cubicBezTo>
                    <a:pt x="275" y="336"/>
                    <a:pt x="275" y="336"/>
                    <a:pt x="277" y="339"/>
                  </a:cubicBezTo>
                  <a:cubicBezTo>
                    <a:pt x="280" y="342"/>
                    <a:pt x="285" y="345"/>
                    <a:pt x="288" y="344"/>
                  </a:cubicBezTo>
                  <a:cubicBezTo>
                    <a:pt x="291" y="343"/>
                    <a:pt x="294" y="343"/>
                    <a:pt x="296" y="346"/>
                  </a:cubicBezTo>
                  <a:cubicBezTo>
                    <a:pt x="298" y="348"/>
                    <a:pt x="299" y="352"/>
                    <a:pt x="303" y="352"/>
                  </a:cubicBezTo>
                  <a:cubicBezTo>
                    <a:pt x="307" y="352"/>
                    <a:pt x="313" y="354"/>
                    <a:pt x="322" y="354"/>
                  </a:cubicBezTo>
                  <a:cubicBezTo>
                    <a:pt x="330" y="354"/>
                    <a:pt x="340" y="360"/>
                    <a:pt x="344" y="360"/>
                  </a:cubicBezTo>
                  <a:cubicBezTo>
                    <a:pt x="348" y="360"/>
                    <a:pt x="359" y="351"/>
                    <a:pt x="359" y="354"/>
                  </a:cubicBezTo>
                  <a:cubicBezTo>
                    <a:pt x="359" y="357"/>
                    <a:pt x="354" y="360"/>
                    <a:pt x="358" y="364"/>
                  </a:cubicBezTo>
                  <a:cubicBezTo>
                    <a:pt x="362" y="368"/>
                    <a:pt x="367" y="374"/>
                    <a:pt x="371" y="374"/>
                  </a:cubicBezTo>
                  <a:cubicBezTo>
                    <a:pt x="375" y="374"/>
                    <a:pt x="379" y="374"/>
                    <a:pt x="380" y="379"/>
                  </a:cubicBezTo>
                  <a:cubicBezTo>
                    <a:pt x="380" y="383"/>
                    <a:pt x="381" y="390"/>
                    <a:pt x="384" y="390"/>
                  </a:cubicBezTo>
                  <a:cubicBezTo>
                    <a:pt x="387" y="390"/>
                    <a:pt x="389" y="391"/>
                    <a:pt x="393" y="393"/>
                  </a:cubicBezTo>
                  <a:cubicBezTo>
                    <a:pt x="396" y="395"/>
                    <a:pt x="398" y="398"/>
                    <a:pt x="399" y="396"/>
                  </a:cubicBezTo>
                  <a:cubicBezTo>
                    <a:pt x="400" y="394"/>
                    <a:pt x="403" y="391"/>
                    <a:pt x="401" y="388"/>
                  </a:cubicBezTo>
                  <a:cubicBezTo>
                    <a:pt x="399" y="386"/>
                    <a:pt x="397" y="380"/>
                    <a:pt x="399" y="381"/>
                  </a:cubicBezTo>
                  <a:cubicBezTo>
                    <a:pt x="401" y="381"/>
                    <a:pt x="406" y="385"/>
                    <a:pt x="407" y="389"/>
                  </a:cubicBezTo>
                  <a:cubicBezTo>
                    <a:pt x="409" y="393"/>
                    <a:pt x="411" y="397"/>
                    <a:pt x="412" y="397"/>
                  </a:cubicBezTo>
                  <a:cubicBezTo>
                    <a:pt x="414" y="397"/>
                    <a:pt x="413" y="385"/>
                    <a:pt x="412" y="382"/>
                  </a:cubicBezTo>
                  <a:cubicBezTo>
                    <a:pt x="411" y="379"/>
                    <a:pt x="407" y="367"/>
                    <a:pt x="410" y="369"/>
                  </a:cubicBezTo>
                  <a:cubicBezTo>
                    <a:pt x="413" y="370"/>
                    <a:pt x="415" y="374"/>
                    <a:pt x="416" y="379"/>
                  </a:cubicBezTo>
                  <a:cubicBezTo>
                    <a:pt x="417" y="383"/>
                    <a:pt x="417" y="394"/>
                    <a:pt x="420" y="396"/>
                  </a:cubicBezTo>
                  <a:cubicBezTo>
                    <a:pt x="423" y="398"/>
                    <a:pt x="426" y="397"/>
                    <a:pt x="428" y="397"/>
                  </a:cubicBezTo>
                  <a:cubicBezTo>
                    <a:pt x="431" y="397"/>
                    <a:pt x="433" y="403"/>
                    <a:pt x="438" y="406"/>
                  </a:cubicBezTo>
                  <a:cubicBezTo>
                    <a:pt x="443" y="409"/>
                    <a:pt x="443" y="415"/>
                    <a:pt x="443" y="417"/>
                  </a:cubicBezTo>
                  <a:cubicBezTo>
                    <a:pt x="444" y="419"/>
                    <a:pt x="448" y="419"/>
                    <a:pt x="450" y="423"/>
                  </a:cubicBezTo>
                  <a:cubicBezTo>
                    <a:pt x="453" y="427"/>
                    <a:pt x="451" y="433"/>
                    <a:pt x="454" y="437"/>
                  </a:cubicBezTo>
                  <a:cubicBezTo>
                    <a:pt x="457" y="440"/>
                    <a:pt x="462" y="441"/>
                    <a:pt x="462" y="444"/>
                  </a:cubicBezTo>
                  <a:cubicBezTo>
                    <a:pt x="462" y="447"/>
                    <a:pt x="459" y="451"/>
                    <a:pt x="464" y="450"/>
                  </a:cubicBezTo>
                  <a:cubicBezTo>
                    <a:pt x="468" y="448"/>
                    <a:pt x="470" y="447"/>
                    <a:pt x="472" y="448"/>
                  </a:cubicBezTo>
                  <a:cubicBezTo>
                    <a:pt x="474" y="449"/>
                    <a:pt x="476" y="456"/>
                    <a:pt x="476" y="459"/>
                  </a:cubicBezTo>
                  <a:cubicBezTo>
                    <a:pt x="475" y="462"/>
                    <a:pt x="478" y="465"/>
                    <a:pt x="476" y="467"/>
                  </a:cubicBezTo>
                  <a:cubicBezTo>
                    <a:pt x="474" y="470"/>
                    <a:pt x="475" y="472"/>
                    <a:pt x="478" y="472"/>
                  </a:cubicBezTo>
                  <a:cubicBezTo>
                    <a:pt x="480" y="473"/>
                    <a:pt x="484" y="467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56"/>
                    <a:pt x="484" y="451"/>
                  </a:cubicBezTo>
                  <a:close/>
                  <a:moveTo>
                    <a:pt x="174" y="365"/>
                  </a:moveTo>
                  <a:cubicBezTo>
                    <a:pt x="170" y="368"/>
                    <a:pt x="156" y="378"/>
                    <a:pt x="152" y="371"/>
                  </a:cubicBezTo>
                  <a:cubicBezTo>
                    <a:pt x="151" y="368"/>
                    <a:pt x="158" y="367"/>
                    <a:pt x="161" y="365"/>
                  </a:cubicBezTo>
                  <a:cubicBezTo>
                    <a:pt x="165" y="363"/>
                    <a:pt x="171" y="358"/>
                    <a:pt x="174" y="359"/>
                  </a:cubicBezTo>
                  <a:cubicBezTo>
                    <a:pt x="176" y="360"/>
                    <a:pt x="178" y="363"/>
                    <a:pt x="174" y="365"/>
                  </a:cubicBezTo>
                  <a:close/>
                  <a:moveTo>
                    <a:pt x="182" y="335"/>
                  </a:moveTo>
                  <a:cubicBezTo>
                    <a:pt x="181" y="337"/>
                    <a:pt x="178" y="342"/>
                    <a:pt x="175" y="344"/>
                  </a:cubicBezTo>
                  <a:cubicBezTo>
                    <a:pt x="172" y="346"/>
                    <a:pt x="170" y="350"/>
                    <a:pt x="165" y="351"/>
                  </a:cubicBezTo>
                  <a:cubicBezTo>
                    <a:pt x="162" y="351"/>
                    <a:pt x="167" y="342"/>
                    <a:pt x="171" y="340"/>
                  </a:cubicBezTo>
                  <a:cubicBezTo>
                    <a:pt x="176" y="338"/>
                    <a:pt x="184" y="333"/>
                    <a:pt x="182" y="33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76"/>
            <p:cNvSpPr>
              <a:spLocks/>
            </p:cNvSpPr>
            <p:nvPr/>
          </p:nvSpPr>
          <p:spPr bwMode="auto">
            <a:xfrm>
              <a:off x="3358849" y="1612829"/>
              <a:ext cx="94742" cy="94742"/>
            </a:xfrm>
            <a:custGeom>
              <a:avLst/>
              <a:gdLst>
                <a:gd name="T0" fmla="*/ 20 w 30"/>
                <a:gd name="T1" fmla="*/ 29 h 30"/>
                <a:gd name="T2" fmla="*/ 6 w 30"/>
                <a:gd name="T3" fmla="*/ 24 h 30"/>
                <a:gd name="T4" fmla="*/ 4 w 30"/>
                <a:gd name="T5" fmla="*/ 15 h 30"/>
                <a:gd name="T6" fmla="*/ 3 w 30"/>
                <a:gd name="T7" fmla="*/ 0 h 30"/>
                <a:gd name="T8" fmla="*/ 14 w 30"/>
                <a:gd name="T9" fmla="*/ 12 h 30"/>
                <a:gd name="T10" fmla="*/ 22 w 30"/>
                <a:gd name="T11" fmla="*/ 16 h 30"/>
                <a:gd name="T12" fmla="*/ 30 w 30"/>
                <a:gd name="T13" fmla="*/ 20 h 30"/>
                <a:gd name="T14" fmla="*/ 2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0" y="29"/>
                  </a:moveTo>
                  <a:cubicBezTo>
                    <a:pt x="15" y="29"/>
                    <a:pt x="6" y="27"/>
                    <a:pt x="6" y="24"/>
                  </a:cubicBezTo>
                  <a:cubicBezTo>
                    <a:pt x="6" y="22"/>
                    <a:pt x="8" y="23"/>
                    <a:pt x="4" y="15"/>
                  </a:cubicBezTo>
                  <a:cubicBezTo>
                    <a:pt x="0" y="8"/>
                    <a:pt x="0" y="0"/>
                    <a:pt x="3" y="0"/>
                  </a:cubicBezTo>
                  <a:cubicBezTo>
                    <a:pt x="7" y="0"/>
                    <a:pt x="9" y="8"/>
                    <a:pt x="14" y="12"/>
                  </a:cubicBezTo>
                  <a:cubicBezTo>
                    <a:pt x="18" y="16"/>
                    <a:pt x="19" y="17"/>
                    <a:pt x="22" y="16"/>
                  </a:cubicBezTo>
                  <a:cubicBezTo>
                    <a:pt x="26" y="15"/>
                    <a:pt x="30" y="16"/>
                    <a:pt x="30" y="20"/>
                  </a:cubicBezTo>
                  <a:cubicBezTo>
                    <a:pt x="30" y="24"/>
                    <a:pt x="22" y="30"/>
                    <a:pt x="20" y="2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77"/>
            <p:cNvSpPr>
              <a:spLocks/>
            </p:cNvSpPr>
            <p:nvPr/>
          </p:nvSpPr>
          <p:spPr bwMode="auto">
            <a:xfrm>
              <a:off x="3241815" y="1481861"/>
              <a:ext cx="78023" cy="136541"/>
            </a:xfrm>
            <a:custGeom>
              <a:avLst/>
              <a:gdLst>
                <a:gd name="T0" fmla="*/ 22 w 25"/>
                <a:gd name="T1" fmla="*/ 39 h 44"/>
                <a:gd name="T2" fmla="*/ 12 w 25"/>
                <a:gd name="T3" fmla="*/ 16 h 44"/>
                <a:gd name="T4" fmla="*/ 3 w 25"/>
                <a:gd name="T5" fmla="*/ 1 h 44"/>
                <a:gd name="T6" fmla="*/ 10 w 25"/>
                <a:gd name="T7" fmla="*/ 5 h 44"/>
                <a:gd name="T8" fmla="*/ 17 w 25"/>
                <a:gd name="T9" fmla="*/ 14 h 44"/>
                <a:gd name="T10" fmla="*/ 23 w 25"/>
                <a:gd name="T11" fmla="*/ 24 h 44"/>
                <a:gd name="T12" fmla="*/ 22 w 2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22" y="39"/>
                  </a:moveTo>
                  <a:cubicBezTo>
                    <a:pt x="19" y="34"/>
                    <a:pt x="15" y="20"/>
                    <a:pt x="12" y="16"/>
                  </a:cubicBezTo>
                  <a:cubicBezTo>
                    <a:pt x="9" y="12"/>
                    <a:pt x="0" y="2"/>
                    <a:pt x="3" y="1"/>
                  </a:cubicBezTo>
                  <a:cubicBezTo>
                    <a:pt x="5" y="0"/>
                    <a:pt x="6" y="1"/>
                    <a:pt x="10" y="5"/>
                  </a:cubicBezTo>
                  <a:cubicBezTo>
                    <a:pt x="15" y="9"/>
                    <a:pt x="17" y="12"/>
                    <a:pt x="17" y="14"/>
                  </a:cubicBezTo>
                  <a:cubicBezTo>
                    <a:pt x="18" y="16"/>
                    <a:pt x="22" y="21"/>
                    <a:pt x="23" y="24"/>
                  </a:cubicBezTo>
                  <a:cubicBezTo>
                    <a:pt x="25" y="26"/>
                    <a:pt x="25" y="44"/>
                    <a:pt x="22" y="3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78"/>
            <p:cNvSpPr>
              <a:spLocks/>
            </p:cNvSpPr>
            <p:nvPr/>
          </p:nvSpPr>
          <p:spPr bwMode="auto">
            <a:xfrm>
              <a:off x="3300331" y="1490222"/>
              <a:ext cx="50158" cy="72450"/>
            </a:xfrm>
            <a:custGeom>
              <a:avLst/>
              <a:gdLst>
                <a:gd name="T0" fmla="*/ 10 w 16"/>
                <a:gd name="T1" fmla="*/ 19 h 23"/>
                <a:gd name="T2" fmla="*/ 8 w 16"/>
                <a:gd name="T3" fmla="*/ 10 h 23"/>
                <a:gd name="T4" fmla="*/ 1 w 16"/>
                <a:gd name="T5" fmla="*/ 0 h 23"/>
                <a:gd name="T6" fmla="*/ 16 w 16"/>
                <a:gd name="T7" fmla="*/ 8 h 23"/>
                <a:gd name="T8" fmla="*/ 10 w 16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0" y="19"/>
                  </a:moveTo>
                  <a:cubicBezTo>
                    <a:pt x="8" y="15"/>
                    <a:pt x="11" y="14"/>
                    <a:pt x="8" y="10"/>
                  </a:cubicBezTo>
                  <a:cubicBezTo>
                    <a:pt x="5" y="6"/>
                    <a:pt x="0" y="0"/>
                    <a:pt x="1" y="0"/>
                  </a:cubicBezTo>
                  <a:cubicBezTo>
                    <a:pt x="3" y="0"/>
                    <a:pt x="15" y="5"/>
                    <a:pt x="16" y="8"/>
                  </a:cubicBezTo>
                  <a:cubicBezTo>
                    <a:pt x="16" y="11"/>
                    <a:pt x="12" y="23"/>
                    <a:pt x="10" y="1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9"/>
            <p:cNvSpPr>
              <a:spLocks/>
            </p:cNvSpPr>
            <p:nvPr/>
          </p:nvSpPr>
          <p:spPr bwMode="auto">
            <a:xfrm>
              <a:off x="3344916" y="1543165"/>
              <a:ext cx="27865" cy="52945"/>
            </a:xfrm>
            <a:custGeom>
              <a:avLst/>
              <a:gdLst>
                <a:gd name="T0" fmla="*/ 2 w 8"/>
                <a:gd name="T1" fmla="*/ 4 h 17"/>
                <a:gd name="T2" fmla="*/ 4 w 8"/>
                <a:gd name="T3" fmla="*/ 14 h 17"/>
                <a:gd name="T4" fmla="*/ 8 w 8"/>
                <a:gd name="T5" fmla="*/ 15 h 17"/>
                <a:gd name="T6" fmla="*/ 2 w 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2" y="4"/>
                  </a:moveTo>
                  <a:cubicBezTo>
                    <a:pt x="0" y="5"/>
                    <a:pt x="5" y="13"/>
                    <a:pt x="4" y="14"/>
                  </a:cubicBezTo>
                  <a:cubicBezTo>
                    <a:pt x="2" y="15"/>
                    <a:pt x="7" y="17"/>
                    <a:pt x="8" y="15"/>
                  </a:cubicBezTo>
                  <a:cubicBezTo>
                    <a:pt x="8" y="13"/>
                    <a:pt x="7" y="0"/>
                    <a:pt x="2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10"/>
            <p:cNvSpPr>
              <a:spLocks/>
            </p:cNvSpPr>
            <p:nvPr/>
          </p:nvSpPr>
          <p:spPr bwMode="auto">
            <a:xfrm>
              <a:off x="6111939" y="2041954"/>
              <a:ext cx="122607" cy="52945"/>
            </a:xfrm>
            <a:custGeom>
              <a:avLst/>
              <a:gdLst>
                <a:gd name="T0" fmla="*/ 35 w 39"/>
                <a:gd name="T1" fmla="*/ 15 h 17"/>
                <a:gd name="T2" fmla="*/ 6 w 39"/>
                <a:gd name="T3" fmla="*/ 3 h 17"/>
                <a:gd name="T4" fmla="*/ 23 w 39"/>
                <a:gd name="T5" fmla="*/ 4 h 17"/>
                <a:gd name="T6" fmla="*/ 35 w 39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35" y="15"/>
                  </a:moveTo>
                  <a:cubicBezTo>
                    <a:pt x="27" y="17"/>
                    <a:pt x="12" y="6"/>
                    <a:pt x="6" y="3"/>
                  </a:cubicBezTo>
                  <a:cubicBezTo>
                    <a:pt x="0" y="1"/>
                    <a:pt x="14" y="0"/>
                    <a:pt x="23" y="4"/>
                  </a:cubicBezTo>
                  <a:cubicBezTo>
                    <a:pt x="32" y="8"/>
                    <a:pt x="39" y="14"/>
                    <a:pt x="35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11"/>
            <p:cNvSpPr>
              <a:spLocks/>
            </p:cNvSpPr>
            <p:nvPr/>
          </p:nvSpPr>
          <p:spPr bwMode="auto">
            <a:xfrm>
              <a:off x="6237332" y="2211931"/>
              <a:ext cx="47372" cy="66877"/>
            </a:xfrm>
            <a:custGeom>
              <a:avLst/>
              <a:gdLst>
                <a:gd name="T0" fmla="*/ 4 w 15"/>
                <a:gd name="T1" fmla="*/ 21 h 21"/>
                <a:gd name="T2" fmla="*/ 3 w 15"/>
                <a:gd name="T3" fmla="*/ 12 h 21"/>
                <a:gd name="T4" fmla="*/ 10 w 15"/>
                <a:gd name="T5" fmla="*/ 4 h 21"/>
                <a:gd name="T6" fmla="*/ 13 w 15"/>
                <a:gd name="T7" fmla="*/ 13 h 21"/>
                <a:gd name="T8" fmla="*/ 4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cubicBezTo>
                    <a:pt x="1" y="21"/>
                    <a:pt x="0" y="18"/>
                    <a:pt x="3" y="12"/>
                  </a:cubicBezTo>
                  <a:cubicBezTo>
                    <a:pt x="6" y="7"/>
                    <a:pt x="9" y="0"/>
                    <a:pt x="10" y="4"/>
                  </a:cubicBezTo>
                  <a:cubicBezTo>
                    <a:pt x="11" y="7"/>
                    <a:pt x="11" y="12"/>
                    <a:pt x="13" y="13"/>
                  </a:cubicBezTo>
                  <a:cubicBezTo>
                    <a:pt x="15" y="14"/>
                    <a:pt x="5" y="21"/>
                    <a:pt x="4" y="2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12"/>
            <p:cNvSpPr>
              <a:spLocks/>
            </p:cNvSpPr>
            <p:nvPr/>
          </p:nvSpPr>
          <p:spPr bwMode="auto">
            <a:xfrm>
              <a:off x="6318142" y="1922132"/>
              <a:ext cx="267507" cy="317664"/>
            </a:xfrm>
            <a:custGeom>
              <a:avLst/>
              <a:gdLst>
                <a:gd name="T0" fmla="*/ 42 w 85"/>
                <a:gd name="T1" fmla="*/ 93 h 101"/>
                <a:gd name="T2" fmla="*/ 41 w 85"/>
                <a:gd name="T3" fmla="*/ 85 h 101"/>
                <a:gd name="T4" fmla="*/ 37 w 85"/>
                <a:gd name="T5" fmla="*/ 79 h 101"/>
                <a:gd name="T6" fmla="*/ 12 w 85"/>
                <a:gd name="T7" fmla="*/ 81 h 101"/>
                <a:gd name="T8" fmla="*/ 3 w 85"/>
                <a:gd name="T9" fmla="*/ 76 h 101"/>
                <a:gd name="T10" fmla="*/ 8 w 85"/>
                <a:gd name="T11" fmla="*/ 66 h 101"/>
                <a:gd name="T12" fmla="*/ 3 w 85"/>
                <a:gd name="T13" fmla="*/ 63 h 101"/>
                <a:gd name="T14" fmla="*/ 12 w 85"/>
                <a:gd name="T15" fmla="*/ 54 h 101"/>
                <a:gd name="T16" fmla="*/ 17 w 85"/>
                <a:gd name="T17" fmla="*/ 51 h 101"/>
                <a:gd name="T18" fmla="*/ 15 w 85"/>
                <a:gd name="T19" fmla="*/ 43 h 101"/>
                <a:gd name="T20" fmla="*/ 23 w 85"/>
                <a:gd name="T21" fmla="*/ 23 h 101"/>
                <a:gd name="T22" fmla="*/ 33 w 85"/>
                <a:gd name="T23" fmla="*/ 7 h 101"/>
                <a:gd name="T24" fmla="*/ 47 w 85"/>
                <a:gd name="T25" fmla="*/ 1 h 101"/>
                <a:gd name="T26" fmla="*/ 42 w 85"/>
                <a:gd name="T27" fmla="*/ 7 h 101"/>
                <a:gd name="T28" fmla="*/ 43 w 85"/>
                <a:gd name="T29" fmla="*/ 13 h 101"/>
                <a:gd name="T30" fmla="*/ 36 w 85"/>
                <a:gd name="T31" fmla="*/ 26 h 101"/>
                <a:gd name="T32" fmla="*/ 33 w 85"/>
                <a:gd name="T33" fmla="*/ 40 h 101"/>
                <a:gd name="T34" fmla="*/ 42 w 85"/>
                <a:gd name="T35" fmla="*/ 33 h 101"/>
                <a:gd name="T36" fmla="*/ 46 w 85"/>
                <a:gd name="T37" fmla="*/ 39 h 101"/>
                <a:gd name="T38" fmla="*/ 53 w 85"/>
                <a:gd name="T39" fmla="*/ 46 h 101"/>
                <a:gd name="T40" fmla="*/ 60 w 85"/>
                <a:gd name="T41" fmla="*/ 45 h 101"/>
                <a:gd name="T42" fmla="*/ 75 w 85"/>
                <a:gd name="T43" fmla="*/ 48 h 101"/>
                <a:gd name="T44" fmla="*/ 73 w 85"/>
                <a:gd name="T45" fmla="*/ 58 h 101"/>
                <a:gd name="T46" fmla="*/ 76 w 85"/>
                <a:gd name="T47" fmla="*/ 66 h 101"/>
                <a:gd name="T48" fmla="*/ 78 w 85"/>
                <a:gd name="T49" fmla="*/ 66 h 101"/>
                <a:gd name="T50" fmla="*/ 73 w 85"/>
                <a:gd name="T51" fmla="*/ 76 h 101"/>
                <a:gd name="T52" fmla="*/ 81 w 85"/>
                <a:gd name="T53" fmla="*/ 73 h 101"/>
                <a:gd name="T54" fmla="*/ 80 w 85"/>
                <a:gd name="T55" fmla="*/ 81 h 101"/>
                <a:gd name="T56" fmla="*/ 85 w 85"/>
                <a:gd name="T57" fmla="*/ 81 h 101"/>
                <a:gd name="T58" fmla="*/ 79 w 85"/>
                <a:gd name="T59" fmla="*/ 99 h 101"/>
                <a:gd name="T60" fmla="*/ 74 w 85"/>
                <a:gd name="T61" fmla="*/ 90 h 101"/>
                <a:gd name="T62" fmla="*/ 67 w 85"/>
                <a:gd name="T63" fmla="*/ 93 h 101"/>
                <a:gd name="T64" fmla="*/ 69 w 85"/>
                <a:gd name="T65" fmla="*/ 83 h 101"/>
                <a:gd name="T66" fmla="*/ 65 w 85"/>
                <a:gd name="T67" fmla="*/ 77 h 101"/>
                <a:gd name="T68" fmla="*/ 60 w 85"/>
                <a:gd name="T69" fmla="*/ 84 h 101"/>
                <a:gd name="T70" fmla="*/ 56 w 85"/>
                <a:gd name="T71" fmla="*/ 87 h 101"/>
                <a:gd name="T72" fmla="*/ 50 w 85"/>
                <a:gd name="T73" fmla="*/ 96 h 101"/>
                <a:gd name="T74" fmla="*/ 42 w 85"/>
                <a:gd name="T7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01">
                  <a:moveTo>
                    <a:pt x="42" y="93"/>
                  </a:moveTo>
                  <a:cubicBezTo>
                    <a:pt x="40" y="88"/>
                    <a:pt x="38" y="87"/>
                    <a:pt x="41" y="85"/>
                  </a:cubicBezTo>
                  <a:cubicBezTo>
                    <a:pt x="44" y="82"/>
                    <a:pt x="41" y="79"/>
                    <a:pt x="37" y="79"/>
                  </a:cubicBezTo>
                  <a:cubicBezTo>
                    <a:pt x="34" y="79"/>
                    <a:pt x="17" y="81"/>
                    <a:pt x="12" y="81"/>
                  </a:cubicBezTo>
                  <a:cubicBezTo>
                    <a:pt x="8" y="81"/>
                    <a:pt x="1" y="80"/>
                    <a:pt x="3" y="76"/>
                  </a:cubicBezTo>
                  <a:cubicBezTo>
                    <a:pt x="5" y="72"/>
                    <a:pt x="10" y="66"/>
                    <a:pt x="8" y="66"/>
                  </a:cubicBezTo>
                  <a:cubicBezTo>
                    <a:pt x="6" y="66"/>
                    <a:pt x="0" y="67"/>
                    <a:pt x="3" y="63"/>
                  </a:cubicBezTo>
                  <a:cubicBezTo>
                    <a:pt x="6" y="59"/>
                    <a:pt x="11" y="55"/>
                    <a:pt x="12" y="54"/>
                  </a:cubicBezTo>
                  <a:cubicBezTo>
                    <a:pt x="13" y="53"/>
                    <a:pt x="19" y="55"/>
                    <a:pt x="17" y="51"/>
                  </a:cubicBezTo>
                  <a:cubicBezTo>
                    <a:pt x="15" y="47"/>
                    <a:pt x="14" y="46"/>
                    <a:pt x="15" y="43"/>
                  </a:cubicBezTo>
                  <a:cubicBezTo>
                    <a:pt x="16" y="41"/>
                    <a:pt x="19" y="28"/>
                    <a:pt x="23" y="23"/>
                  </a:cubicBezTo>
                  <a:cubicBezTo>
                    <a:pt x="27" y="17"/>
                    <a:pt x="32" y="9"/>
                    <a:pt x="33" y="7"/>
                  </a:cubicBezTo>
                  <a:cubicBezTo>
                    <a:pt x="35" y="5"/>
                    <a:pt x="47" y="0"/>
                    <a:pt x="47" y="1"/>
                  </a:cubicBezTo>
                  <a:cubicBezTo>
                    <a:pt x="47" y="3"/>
                    <a:pt x="43" y="6"/>
                    <a:pt x="42" y="7"/>
                  </a:cubicBezTo>
                  <a:cubicBezTo>
                    <a:pt x="42" y="9"/>
                    <a:pt x="44" y="12"/>
                    <a:pt x="43" y="13"/>
                  </a:cubicBezTo>
                  <a:cubicBezTo>
                    <a:pt x="42" y="14"/>
                    <a:pt x="36" y="25"/>
                    <a:pt x="36" y="26"/>
                  </a:cubicBezTo>
                  <a:cubicBezTo>
                    <a:pt x="36" y="27"/>
                    <a:pt x="32" y="42"/>
                    <a:pt x="33" y="40"/>
                  </a:cubicBezTo>
                  <a:cubicBezTo>
                    <a:pt x="34" y="38"/>
                    <a:pt x="40" y="32"/>
                    <a:pt x="42" y="33"/>
                  </a:cubicBezTo>
                  <a:cubicBezTo>
                    <a:pt x="45" y="34"/>
                    <a:pt x="46" y="37"/>
                    <a:pt x="46" y="39"/>
                  </a:cubicBezTo>
                  <a:cubicBezTo>
                    <a:pt x="46" y="41"/>
                    <a:pt x="50" y="47"/>
                    <a:pt x="53" y="46"/>
                  </a:cubicBezTo>
                  <a:cubicBezTo>
                    <a:pt x="56" y="45"/>
                    <a:pt x="57" y="46"/>
                    <a:pt x="60" y="45"/>
                  </a:cubicBezTo>
                  <a:cubicBezTo>
                    <a:pt x="63" y="45"/>
                    <a:pt x="76" y="47"/>
                    <a:pt x="75" y="48"/>
                  </a:cubicBezTo>
                  <a:cubicBezTo>
                    <a:pt x="73" y="49"/>
                    <a:pt x="71" y="54"/>
                    <a:pt x="73" y="58"/>
                  </a:cubicBezTo>
                  <a:cubicBezTo>
                    <a:pt x="75" y="62"/>
                    <a:pt x="75" y="68"/>
                    <a:pt x="76" y="66"/>
                  </a:cubicBezTo>
                  <a:cubicBezTo>
                    <a:pt x="77" y="65"/>
                    <a:pt x="79" y="64"/>
                    <a:pt x="78" y="66"/>
                  </a:cubicBezTo>
                  <a:cubicBezTo>
                    <a:pt x="77" y="69"/>
                    <a:pt x="73" y="75"/>
                    <a:pt x="73" y="76"/>
                  </a:cubicBezTo>
                  <a:cubicBezTo>
                    <a:pt x="73" y="78"/>
                    <a:pt x="82" y="71"/>
                    <a:pt x="81" y="73"/>
                  </a:cubicBezTo>
                  <a:cubicBezTo>
                    <a:pt x="80" y="76"/>
                    <a:pt x="78" y="82"/>
                    <a:pt x="80" y="81"/>
                  </a:cubicBezTo>
                  <a:cubicBezTo>
                    <a:pt x="81" y="80"/>
                    <a:pt x="85" y="78"/>
                    <a:pt x="85" y="81"/>
                  </a:cubicBezTo>
                  <a:cubicBezTo>
                    <a:pt x="85" y="84"/>
                    <a:pt x="83" y="101"/>
                    <a:pt x="79" y="99"/>
                  </a:cubicBezTo>
                  <a:cubicBezTo>
                    <a:pt x="75" y="96"/>
                    <a:pt x="77" y="90"/>
                    <a:pt x="74" y="90"/>
                  </a:cubicBezTo>
                  <a:cubicBezTo>
                    <a:pt x="71" y="91"/>
                    <a:pt x="67" y="96"/>
                    <a:pt x="67" y="93"/>
                  </a:cubicBezTo>
                  <a:cubicBezTo>
                    <a:pt x="67" y="91"/>
                    <a:pt x="71" y="86"/>
                    <a:pt x="69" y="83"/>
                  </a:cubicBezTo>
                  <a:cubicBezTo>
                    <a:pt x="67" y="80"/>
                    <a:pt x="67" y="75"/>
                    <a:pt x="65" y="77"/>
                  </a:cubicBezTo>
                  <a:cubicBezTo>
                    <a:pt x="64" y="78"/>
                    <a:pt x="62" y="84"/>
                    <a:pt x="60" y="84"/>
                  </a:cubicBezTo>
                  <a:cubicBezTo>
                    <a:pt x="59" y="84"/>
                    <a:pt x="57" y="85"/>
                    <a:pt x="56" y="87"/>
                  </a:cubicBezTo>
                  <a:cubicBezTo>
                    <a:pt x="56" y="90"/>
                    <a:pt x="53" y="95"/>
                    <a:pt x="50" y="96"/>
                  </a:cubicBezTo>
                  <a:cubicBezTo>
                    <a:pt x="48" y="96"/>
                    <a:pt x="44" y="98"/>
                    <a:pt x="42" y="9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3"/>
            <p:cNvSpPr>
              <a:spLocks/>
            </p:cNvSpPr>
            <p:nvPr/>
          </p:nvSpPr>
          <p:spPr bwMode="auto">
            <a:xfrm>
              <a:off x="5468250" y="1122400"/>
              <a:ext cx="41799" cy="78023"/>
            </a:xfrm>
            <a:custGeom>
              <a:avLst/>
              <a:gdLst>
                <a:gd name="T0" fmla="*/ 5 w 13"/>
                <a:gd name="T1" fmla="*/ 24 h 25"/>
                <a:gd name="T2" fmla="*/ 6 w 13"/>
                <a:gd name="T3" fmla="*/ 1 h 25"/>
                <a:gd name="T4" fmla="*/ 13 w 13"/>
                <a:gd name="T5" fmla="*/ 10 h 25"/>
                <a:gd name="T6" fmla="*/ 5 w 13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5" y="24"/>
                  </a:moveTo>
                  <a:cubicBezTo>
                    <a:pt x="0" y="24"/>
                    <a:pt x="1" y="2"/>
                    <a:pt x="6" y="1"/>
                  </a:cubicBezTo>
                  <a:cubicBezTo>
                    <a:pt x="11" y="0"/>
                    <a:pt x="13" y="7"/>
                    <a:pt x="13" y="10"/>
                  </a:cubicBezTo>
                  <a:cubicBezTo>
                    <a:pt x="13" y="13"/>
                    <a:pt x="9" y="25"/>
                    <a:pt x="5" y="2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14"/>
            <p:cNvSpPr>
              <a:spLocks/>
            </p:cNvSpPr>
            <p:nvPr/>
          </p:nvSpPr>
          <p:spPr bwMode="auto">
            <a:xfrm>
              <a:off x="5328924" y="1083388"/>
              <a:ext cx="97529" cy="91956"/>
            </a:xfrm>
            <a:custGeom>
              <a:avLst/>
              <a:gdLst>
                <a:gd name="T0" fmla="*/ 9 w 31"/>
                <a:gd name="T1" fmla="*/ 25 h 29"/>
                <a:gd name="T2" fmla="*/ 5 w 31"/>
                <a:gd name="T3" fmla="*/ 24 h 29"/>
                <a:gd name="T4" fmla="*/ 2 w 31"/>
                <a:gd name="T5" fmla="*/ 27 h 29"/>
                <a:gd name="T6" fmla="*/ 4 w 31"/>
                <a:gd name="T7" fmla="*/ 17 h 29"/>
                <a:gd name="T8" fmla="*/ 15 w 31"/>
                <a:gd name="T9" fmla="*/ 5 h 29"/>
                <a:gd name="T10" fmla="*/ 26 w 31"/>
                <a:gd name="T11" fmla="*/ 4 h 29"/>
                <a:gd name="T12" fmla="*/ 30 w 31"/>
                <a:gd name="T13" fmla="*/ 3 h 29"/>
                <a:gd name="T14" fmla="*/ 19 w 31"/>
                <a:gd name="T15" fmla="*/ 21 h 29"/>
                <a:gd name="T16" fmla="*/ 9 w 31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9">
                  <a:moveTo>
                    <a:pt x="9" y="25"/>
                  </a:moveTo>
                  <a:cubicBezTo>
                    <a:pt x="6" y="26"/>
                    <a:pt x="7" y="22"/>
                    <a:pt x="5" y="24"/>
                  </a:cubicBezTo>
                  <a:cubicBezTo>
                    <a:pt x="4" y="26"/>
                    <a:pt x="4" y="29"/>
                    <a:pt x="2" y="27"/>
                  </a:cubicBezTo>
                  <a:cubicBezTo>
                    <a:pt x="0" y="24"/>
                    <a:pt x="1" y="21"/>
                    <a:pt x="4" y="17"/>
                  </a:cubicBezTo>
                  <a:cubicBezTo>
                    <a:pt x="7" y="13"/>
                    <a:pt x="10" y="6"/>
                    <a:pt x="15" y="5"/>
                  </a:cubicBezTo>
                  <a:cubicBezTo>
                    <a:pt x="20" y="4"/>
                    <a:pt x="23" y="5"/>
                    <a:pt x="26" y="4"/>
                  </a:cubicBezTo>
                  <a:cubicBezTo>
                    <a:pt x="28" y="3"/>
                    <a:pt x="30" y="0"/>
                    <a:pt x="30" y="3"/>
                  </a:cubicBezTo>
                  <a:cubicBezTo>
                    <a:pt x="31" y="7"/>
                    <a:pt x="24" y="19"/>
                    <a:pt x="19" y="21"/>
                  </a:cubicBezTo>
                  <a:cubicBezTo>
                    <a:pt x="14" y="22"/>
                    <a:pt x="11" y="24"/>
                    <a:pt x="9" y="2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15"/>
            <p:cNvSpPr>
              <a:spLocks/>
            </p:cNvSpPr>
            <p:nvPr/>
          </p:nvSpPr>
          <p:spPr bwMode="auto">
            <a:xfrm>
              <a:off x="5192385" y="821455"/>
              <a:ext cx="273080" cy="270294"/>
            </a:xfrm>
            <a:custGeom>
              <a:avLst/>
              <a:gdLst>
                <a:gd name="T0" fmla="*/ 21 w 87"/>
                <a:gd name="T1" fmla="*/ 85 h 86"/>
                <a:gd name="T2" fmla="*/ 18 w 87"/>
                <a:gd name="T3" fmla="*/ 70 h 86"/>
                <a:gd name="T4" fmla="*/ 3 w 87"/>
                <a:gd name="T5" fmla="*/ 66 h 86"/>
                <a:gd name="T6" fmla="*/ 8 w 87"/>
                <a:gd name="T7" fmla="*/ 56 h 86"/>
                <a:gd name="T8" fmla="*/ 19 w 87"/>
                <a:gd name="T9" fmla="*/ 47 h 86"/>
                <a:gd name="T10" fmla="*/ 21 w 87"/>
                <a:gd name="T11" fmla="*/ 11 h 86"/>
                <a:gd name="T12" fmla="*/ 25 w 87"/>
                <a:gd name="T13" fmla="*/ 1 h 86"/>
                <a:gd name="T14" fmla="*/ 31 w 87"/>
                <a:gd name="T15" fmla="*/ 8 h 86"/>
                <a:gd name="T16" fmla="*/ 32 w 87"/>
                <a:gd name="T17" fmla="*/ 20 h 86"/>
                <a:gd name="T18" fmla="*/ 37 w 87"/>
                <a:gd name="T19" fmla="*/ 13 h 86"/>
                <a:gd name="T20" fmla="*/ 46 w 87"/>
                <a:gd name="T21" fmla="*/ 21 h 86"/>
                <a:gd name="T22" fmla="*/ 52 w 87"/>
                <a:gd name="T23" fmla="*/ 31 h 86"/>
                <a:gd name="T24" fmla="*/ 65 w 87"/>
                <a:gd name="T25" fmla="*/ 37 h 86"/>
                <a:gd name="T26" fmla="*/ 71 w 87"/>
                <a:gd name="T27" fmla="*/ 59 h 86"/>
                <a:gd name="T28" fmla="*/ 76 w 87"/>
                <a:gd name="T29" fmla="*/ 55 h 86"/>
                <a:gd name="T30" fmla="*/ 87 w 87"/>
                <a:gd name="T31" fmla="*/ 60 h 86"/>
                <a:gd name="T32" fmla="*/ 77 w 87"/>
                <a:gd name="T33" fmla="*/ 71 h 86"/>
                <a:gd name="T34" fmla="*/ 62 w 87"/>
                <a:gd name="T35" fmla="*/ 65 h 86"/>
                <a:gd name="T36" fmla="*/ 55 w 87"/>
                <a:gd name="T37" fmla="*/ 58 h 86"/>
                <a:gd name="T38" fmla="*/ 54 w 87"/>
                <a:gd name="T39" fmla="*/ 50 h 86"/>
                <a:gd name="T40" fmla="*/ 44 w 87"/>
                <a:gd name="T41" fmla="*/ 60 h 86"/>
                <a:gd name="T42" fmla="*/ 44 w 87"/>
                <a:gd name="T43" fmla="*/ 67 h 86"/>
                <a:gd name="T44" fmla="*/ 37 w 87"/>
                <a:gd name="T45" fmla="*/ 81 h 86"/>
                <a:gd name="T46" fmla="*/ 21 w 87"/>
                <a:gd name="T4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86">
                  <a:moveTo>
                    <a:pt x="21" y="85"/>
                  </a:moveTo>
                  <a:cubicBezTo>
                    <a:pt x="14" y="85"/>
                    <a:pt x="21" y="70"/>
                    <a:pt x="18" y="70"/>
                  </a:cubicBezTo>
                  <a:cubicBezTo>
                    <a:pt x="15" y="69"/>
                    <a:pt x="4" y="70"/>
                    <a:pt x="3" y="66"/>
                  </a:cubicBezTo>
                  <a:cubicBezTo>
                    <a:pt x="1" y="62"/>
                    <a:pt x="0" y="60"/>
                    <a:pt x="8" y="56"/>
                  </a:cubicBezTo>
                  <a:cubicBezTo>
                    <a:pt x="15" y="53"/>
                    <a:pt x="20" y="52"/>
                    <a:pt x="19" y="47"/>
                  </a:cubicBezTo>
                  <a:cubicBezTo>
                    <a:pt x="18" y="42"/>
                    <a:pt x="20" y="14"/>
                    <a:pt x="21" y="11"/>
                  </a:cubicBezTo>
                  <a:cubicBezTo>
                    <a:pt x="22" y="7"/>
                    <a:pt x="22" y="1"/>
                    <a:pt x="25" y="1"/>
                  </a:cubicBezTo>
                  <a:cubicBezTo>
                    <a:pt x="28" y="0"/>
                    <a:pt x="32" y="5"/>
                    <a:pt x="31" y="8"/>
                  </a:cubicBezTo>
                  <a:cubicBezTo>
                    <a:pt x="31" y="12"/>
                    <a:pt x="29" y="21"/>
                    <a:pt x="32" y="20"/>
                  </a:cubicBezTo>
                  <a:cubicBezTo>
                    <a:pt x="36" y="19"/>
                    <a:pt x="34" y="11"/>
                    <a:pt x="37" y="13"/>
                  </a:cubicBezTo>
                  <a:cubicBezTo>
                    <a:pt x="40" y="15"/>
                    <a:pt x="42" y="19"/>
                    <a:pt x="46" y="21"/>
                  </a:cubicBezTo>
                  <a:cubicBezTo>
                    <a:pt x="49" y="23"/>
                    <a:pt x="51" y="26"/>
                    <a:pt x="52" y="31"/>
                  </a:cubicBezTo>
                  <a:cubicBezTo>
                    <a:pt x="53" y="35"/>
                    <a:pt x="60" y="35"/>
                    <a:pt x="65" y="37"/>
                  </a:cubicBezTo>
                  <a:cubicBezTo>
                    <a:pt x="70" y="39"/>
                    <a:pt x="67" y="61"/>
                    <a:pt x="71" y="59"/>
                  </a:cubicBezTo>
                  <a:cubicBezTo>
                    <a:pt x="74" y="57"/>
                    <a:pt x="72" y="54"/>
                    <a:pt x="76" y="55"/>
                  </a:cubicBezTo>
                  <a:cubicBezTo>
                    <a:pt x="81" y="56"/>
                    <a:pt x="87" y="58"/>
                    <a:pt x="87" y="60"/>
                  </a:cubicBezTo>
                  <a:cubicBezTo>
                    <a:pt x="87" y="63"/>
                    <a:pt x="83" y="71"/>
                    <a:pt x="77" y="71"/>
                  </a:cubicBezTo>
                  <a:cubicBezTo>
                    <a:pt x="72" y="71"/>
                    <a:pt x="68" y="66"/>
                    <a:pt x="62" y="65"/>
                  </a:cubicBezTo>
                  <a:cubicBezTo>
                    <a:pt x="56" y="63"/>
                    <a:pt x="54" y="60"/>
                    <a:pt x="55" y="58"/>
                  </a:cubicBezTo>
                  <a:cubicBezTo>
                    <a:pt x="57" y="56"/>
                    <a:pt x="56" y="50"/>
                    <a:pt x="54" y="50"/>
                  </a:cubicBezTo>
                  <a:cubicBezTo>
                    <a:pt x="51" y="51"/>
                    <a:pt x="44" y="59"/>
                    <a:pt x="44" y="60"/>
                  </a:cubicBezTo>
                  <a:cubicBezTo>
                    <a:pt x="44" y="62"/>
                    <a:pt x="47" y="65"/>
                    <a:pt x="44" y="67"/>
                  </a:cubicBezTo>
                  <a:cubicBezTo>
                    <a:pt x="42" y="69"/>
                    <a:pt x="38" y="81"/>
                    <a:pt x="37" y="81"/>
                  </a:cubicBezTo>
                  <a:cubicBezTo>
                    <a:pt x="36" y="81"/>
                    <a:pt x="25" y="86"/>
                    <a:pt x="21" y="8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16"/>
            <p:cNvSpPr>
              <a:spLocks/>
            </p:cNvSpPr>
            <p:nvPr/>
          </p:nvSpPr>
          <p:spPr bwMode="auto">
            <a:xfrm>
              <a:off x="5543487" y="1038804"/>
              <a:ext cx="58518" cy="44584"/>
            </a:xfrm>
            <a:custGeom>
              <a:avLst/>
              <a:gdLst>
                <a:gd name="T0" fmla="*/ 6 w 18"/>
                <a:gd name="T1" fmla="*/ 13 h 14"/>
                <a:gd name="T2" fmla="*/ 3 w 18"/>
                <a:gd name="T3" fmla="*/ 2 h 14"/>
                <a:gd name="T4" fmla="*/ 10 w 18"/>
                <a:gd name="T5" fmla="*/ 6 h 14"/>
                <a:gd name="T6" fmla="*/ 15 w 18"/>
                <a:gd name="T7" fmla="*/ 10 h 14"/>
                <a:gd name="T8" fmla="*/ 6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3"/>
                  </a:moveTo>
                  <a:cubicBezTo>
                    <a:pt x="3" y="10"/>
                    <a:pt x="0" y="3"/>
                    <a:pt x="3" y="2"/>
                  </a:cubicBezTo>
                  <a:cubicBezTo>
                    <a:pt x="7" y="0"/>
                    <a:pt x="9" y="6"/>
                    <a:pt x="10" y="6"/>
                  </a:cubicBezTo>
                  <a:cubicBezTo>
                    <a:pt x="11" y="6"/>
                    <a:pt x="18" y="8"/>
                    <a:pt x="15" y="10"/>
                  </a:cubicBezTo>
                  <a:cubicBezTo>
                    <a:pt x="13" y="11"/>
                    <a:pt x="8" y="14"/>
                    <a:pt x="6" y="1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5585285" y="1022085"/>
              <a:ext cx="47372" cy="36226"/>
            </a:xfrm>
            <a:custGeom>
              <a:avLst/>
              <a:gdLst>
                <a:gd name="T0" fmla="*/ 12 w 15"/>
                <a:gd name="T1" fmla="*/ 10 h 11"/>
                <a:gd name="T2" fmla="*/ 2 w 15"/>
                <a:gd name="T3" fmla="*/ 3 h 11"/>
                <a:gd name="T4" fmla="*/ 8 w 15"/>
                <a:gd name="T5" fmla="*/ 3 h 11"/>
                <a:gd name="T6" fmla="*/ 12 w 15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2" y="10"/>
                  </a:moveTo>
                  <a:cubicBezTo>
                    <a:pt x="5" y="11"/>
                    <a:pt x="0" y="5"/>
                    <a:pt x="2" y="3"/>
                  </a:cubicBezTo>
                  <a:cubicBezTo>
                    <a:pt x="3" y="1"/>
                    <a:pt x="5" y="0"/>
                    <a:pt x="8" y="3"/>
                  </a:cubicBezTo>
                  <a:cubicBezTo>
                    <a:pt x="10" y="5"/>
                    <a:pt x="15" y="10"/>
                    <a:pt x="12" y="1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18"/>
            <p:cNvSpPr>
              <a:spLocks/>
            </p:cNvSpPr>
            <p:nvPr/>
          </p:nvSpPr>
          <p:spPr bwMode="auto">
            <a:xfrm>
              <a:off x="5652161" y="590172"/>
              <a:ext cx="52945" cy="69664"/>
            </a:xfrm>
            <a:custGeom>
              <a:avLst/>
              <a:gdLst>
                <a:gd name="T0" fmla="*/ 8 w 17"/>
                <a:gd name="T1" fmla="*/ 22 h 22"/>
                <a:gd name="T2" fmla="*/ 0 w 17"/>
                <a:gd name="T3" fmla="*/ 10 h 22"/>
                <a:gd name="T4" fmla="*/ 10 w 17"/>
                <a:gd name="T5" fmla="*/ 1 h 22"/>
                <a:gd name="T6" fmla="*/ 16 w 17"/>
                <a:gd name="T7" fmla="*/ 16 h 22"/>
                <a:gd name="T8" fmla="*/ 8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8" y="22"/>
                  </a:moveTo>
                  <a:cubicBezTo>
                    <a:pt x="2" y="22"/>
                    <a:pt x="0" y="13"/>
                    <a:pt x="0" y="10"/>
                  </a:cubicBezTo>
                  <a:cubicBezTo>
                    <a:pt x="0" y="7"/>
                    <a:pt x="4" y="0"/>
                    <a:pt x="10" y="1"/>
                  </a:cubicBezTo>
                  <a:cubicBezTo>
                    <a:pt x="17" y="2"/>
                    <a:pt x="17" y="12"/>
                    <a:pt x="16" y="16"/>
                  </a:cubicBezTo>
                  <a:cubicBezTo>
                    <a:pt x="15" y="20"/>
                    <a:pt x="13" y="21"/>
                    <a:pt x="8" y="2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19"/>
            <p:cNvSpPr>
              <a:spLocks/>
            </p:cNvSpPr>
            <p:nvPr/>
          </p:nvSpPr>
          <p:spPr bwMode="auto">
            <a:xfrm>
              <a:off x="5426453" y="389542"/>
              <a:ext cx="89169" cy="50157"/>
            </a:xfrm>
            <a:custGeom>
              <a:avLst/>
              <a:gdLst>
                <a:gd name="T0" fmla="*/ 25 w 28"/>
                <a:gd name="T1" fmla="*/ 14 h 16"/>
                <a:gd name="T2" fmla="*/ 14 w 28"/>
                <a:gd name="T3" fmla="*/ 12 h 16"/>
                <a:gd name="T4" fmla="*/ 6 w 28"/>
                <a:gd name="T5" fmla="*/ 4 h 16"/>
                <a:gd name="T6" fmla="*/ 25 w 28"/>
                <a:gd name="T7" fmla="*/ 3 h 16"/>
                <a:gd name="T8" fmla="*/ 25 w 28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5" y="14"/>
                  </a:moveTo>
                  <a:cubicBezTo>
                    <a:pt x="24" y="14"/>
                    <a:pt x="18" y="16"/>
                    <a:pt x="14" y="12"/>
                  </a:cubicBezTo>
                  <a:cubicBezTo>
                    <a:pt x="9" y="8"/>
                    <a:pt x="0" y="4"/>
                    <a:pt x="6" y="4"/>
                  </a:cubicBezTo>
                  <a:cubicBezTo>
                    <a:pt x="12" y="4"/>
                    <a:pt x="24" y="0"/>
                    <a:pt x="25" y="3"/>
                  </a:cubicBezTo>
                  <a:cubicBezTo>
                    <a:pt x="26" y="5"/>
                    <a:pt x="28" y="13"/>
                    <a:pt x="25" y="1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20"/>
            <p:cNvSpPr>
              <a:spLocks/>
            </p:cNvSpPr>
            <p:nvPr/>
          </p:nvSpPr>
          <p:spPr bwMode="auto">
            <a:xfrm>
              <a:off x="6056209" y="1178130"/>
              <a:ext cx="61304" cy="52945"/>
            </a:xfrm>
            <a:custGeom>
              <a:avLst/>
              <a:gdLst>
                <a:gd name="T0" fmla="*/ 17 w 20"/>
                <a:gd name="T1" fmla="*/ 9 h 17"/>
                <a:gd name="T2" fmla="*/ 11 w 20"/>
                <a:gd name="T3" fmla="*/ 15 h 17"/>
                <a:gd name="T4" fmla="*/ 2 w 20"/>
                <a:gd name="T5" fmla="*/ 5 h 17"/>
                <a:gd name="T6" fmla="*/ 9 w 20"/>
                <a:gd name="T7" fmla="*/ 1 h 17"/>
                <a:gd name="T8" fmla="*/ 12 w 20"/>
                <a:gd name="T9" fmla="*/ 6 h 17"/>
                <a:gd name="T10" fmla="*/ 17 w 20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17" y="9"/>
                  </a:moveTo>
                  <a:cubicBezTo>
                    <a:pt x="15" y="11"/>
                    <a:pt x="15" y="17"/>
                    <a:pt x="11" y="15"/>
                  </a:cubicBezTo>
                  <a:cubicBezTo>
                    <a:pt x="6" y="13"/>
                    <a:pt x="0" y="7"/>
                    <a:pt x="2" y="5"/>
                  </a:cubicBezTo>
                  <a:cubicBezTo>
                    <a:pt x="4" y="3"/>
                    <a:pt x="9" y="0"/>
                    <a:pt x="9" y="1"/>
                  </a:cubicBezTo>
                  <a:cubicBezTo>
                    <a:pt x="9" y="3"/>
                    <a:pt x="10" y="6"/>
                    <a:pt x="12" y="6"/>
                  </a:cubicBezTo>
                  <a:cubicBezTo>
                    <a:pt x="14" y="6"/>
                    <a:pt x="20" y="6"/>
                    <a:pt x="17" y="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22"/>
            <p:cNvSpPr>
              <a:spLocks/>
            </p:cNvSpPr>
            <p:nvPr/>
          </p:nvSpPr>
          <p:spPr bwMode="auto">
            <a:xfrm>
              <a:off x="4690810" y="381183"/>
              <a:ext cx="183911" cy="169979"/>
            </a:xfrm>
            <a:custGeom>
              <a:avLst/>
              <a:gdLst>
                <a:gd name="T0" fmla="*/ 57 w 59"/>
                <a:gd name="T1" fmla="*/ 45 h 54"/>
                <a:gd name="T2" fmla="*/ 42 w 59"/>
                <a:gd name="T3" fmla="*/ 54 h 54"/>
                <a:gd name="T4" fmla="*/ 28 w 59"/>
                <a:gd name="T5" fmla="*/ 50 h 54"/>
                <a:gd name="T6" fmla="*/ 14 w 59"/>
                <a:gd name="T7" fmla="*/ 44 h 54"/>
                <a:gd name="T8" fmla="*/ 5 w 59"/>
                <a:gd name="T9" fmla="*/ 41 h 54"/>
                <a:gd name="T10" fmla="*/ 2 w 59"/>
                <a:gd name="T11" fmla="*/ 32 h 54"/>
                <a:gd name="T12" fmla="*/ 13 w 59"/>
                <a:gd name="T13" fmla="*/ 31 h 54"/>
                <a:gd name="T14" fmla="*/ 16 w 59"/>
                <a:gd name="T15" fmla="*/ 20 h 54"/>
                <a:gd name="T16" fmla="*/ 17 w 59"/>
                <a:gd name="T17" fmla="*/ 16 h 54"/>
                <a:gd name="T18" fmla="*/ 20 w 59"/>
                <a:gd name="T19" fmla="*/ 7 h 54"/>
                <a:gd name="T20" fmla="*/ 24 w 59"/>
                <a:gd name="T21" fmla="*/ 1 h 54"/>
                <a:gd name="T22" fmla="*/ 32 w 59"/>
                <a:gd name="T23" fmla="*/ 8 h 54"/>
                <a:gd name="T24" fmla="*/ 36 w 59"/>
                <a:gd name="T25" fmla="*/ 13 h 54"/>
                <a:gd name="T26" fmla="*/ 42 w 59"/>
                <a:gd name="T27" fmla="*/ 16 h 54"/>
                <a:gd name="T28" fmla="*/ 48 w 59"/>
                <a:gd name="T29" fmla="*/ 26 h 54"/>
                <a:gd name="T30" fmla="*/ 48 w 59"/>
                <a:gd name="T31" fmla="*/ 32 h 54"/>
                <a:gd name="T32" fmla="*/ 54 w 59"/>
                <a:gd name="T33" fmla="*/ 41 h 54"/>
                <a:gd name="T34" fmla="*/ 57 w 59"/>
                <a:gd name="T35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4">
                  <a:moveTo>
                    <a:pt x="57" y="45"/>
                  </a:moveTo>
                  <a:cubicBezTo>
                    <a:pt x="54" y="46"/>
                    <a:pt x="45" y="54"/>
                    <a:pt x="42" y="54"/>
                  </a:cubicBezTo>
                  <a:cubicBezTo>
                    <a:pt x="39" y="53"/>
                    <a:pt x="32" y="50"/>
                    <a:pt x="28" y="50"/>
                  </a:cubicBezTo>
                  <a:cubicBezTo>
                    <a:pt x="24" y="49"/>
                    <a:pt x="16" y="46"/>
                    <a:pt x="14" y="44"/>
                  </a:cubicBezTo>
                  <a:cubicBezTo>
                    <a:pt x="12" y="43"/>
                    <a:pt x="7" y="43"/>
                    <a:pt x="5" y="41"/>
                  </a:cubicBezTo>
                  <a:cubicBezTo>
                    <a:pt x="3" y="39"/>
                    <a:pt x="0" y="32"/>
                    <a:pt x="2" y="32"/>
                  </a:cubicBezTo>
                  <a:cubicBezTo>
                    <a:pt x="4" y="32"/>
                    <a:pt x="10" y="32"/>
                    <a:pt x="13" y="31"/>
                  </a:cubicBezTo>
                  <a:cubicBezTo>
                    <a:pt x="16" y="29"/>
                    <a:pt x="18" y="23"/>
                    <a:pt x="16" y="20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9"/>
                    <a:pt x="20" y="7"/>
                  </a:cubicBezTo>
                  <a:cubicBezTo>
                    <a:pt x="21" y="5"/>
                    <a:pt x="22" y="0"/>
                    <a:pt x="24" y="1"/>
                  </a:cubicBezTo>
                  <a:cubicBezTo>
                    <a:pt x="25" y="3"/>
                    <a:pt x="33" y="6"/>
                    <a:pt x="32" y="8"/>
                  </a:cubicBezTo>
                  <a:cubicBezTo>
                    <a:pt x="31" y="10"/>
                    <a:pt x="35" y="14"/>
                    <a:pt x="36" y="13"/>
                  </a:cubicBezTo>
                  <a:cubicBezTo>
                    <a:pt x="38" y="12"/>
                    <a:pt x="40" y="13"/>
                    <a:pt x="42" y="16"/>
                  </a:cubicBezTo>
                  <a:cubicBezTo>
                    <a:pt x="44" y="19"/>
                    <a:pt x="49" y="26"/>
                    <a:pt x="48" y="26"/>
                  </a:cubicBezTo>
                  <a:cubicBezTo>
                    <a:pt x="47" y="27"/>
                    <a:pt x="46" y="32"/>
                    <a:pt x="48" y="32"/>
                  </a:cubicBezTo>
                  <a:cubicBezTo>
                    <a:pt x="51" y="32"/>
                    <a:pt x="51" y="39"/>
                    <a:pt x="54" y="41"/>
                  </a:cubicBezTo>
                  <a:cubicBezTo>
                    <a:pt x="57" y="43"/>
                    <a:pt x="59" y="44"/>
                    <a:pt x="57" y="4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24"/>
            <p:cNvSpPr>
              <a:spLocks/>
            </p:cNvSpPr>
            <p:nvPr/>
          </p:nvSpPr>
          <p:spPr bwMode="auto">
            <a:xfrm>
              <a:off x="3964585" y="215445"/>
              <a:ext cx="685822" cy="321784"/>
            </a:xfrm>
            <a:custGeom>
              <a:avLst/>
              <a:gdLst/>
              <a:ahLst/>
              <a:cxnLst/>
              <a:rect l="l" t="t" r="r" b="b"/>
              <a:pathLst>
                <a:path w="685822" h="321784">
                  <a:moveTo>
                    <a:pt x="67988" y="0"/>
                  </a:moveTo>
                  <a:lnTo>
                    <a:pt x="534261" y="0"/>
                  </a:lnTo>
                  <a:cubicBezTo>
                    <a:pt x="535157" y="24305"/>
                    <a:pt x="536624" y="44783"/>
                    <a:pt x="538950" y="50611"/>
                  </a:cubicBezTo>
                  <a:cubicBezTo>
                    <a:pt x="545244" y="66377"/>
                    <a:pt x="573566" y="85296"/>
                    <a:pt x="586153" y="91602"/>
                  </a:cubicBezTo>
                  <a:cubicBezTo>
                    <a:pt x="598740" y="97908"/>
                    <a:pt x="601887" y="110521"/>
                    <a:pt x="617622" y="129440"/>
                  </a:cubicBezTo>
                  <a:cubicBezTo>
                    <a:pt x="633356" y="148359"/>
                    <a:pt x="627062" y="142053"/>
                    <a:pt x="633356" y="151512"/>
                  </a:cubicBezTo>
                  <a:cubicBezTo>
                    <a:pt x="642796" y="157819"/>
                    <a:pt x="652237" y="145206"/>
                    <a:pt x="658531" y="142053"/>
                  </a:cubicBezTo>
                  <a:cubicBezTo>
                    <a:pt x="664824" y="135746"/>
                    <a:pt x="674265" y="145206"/>
                    <a:pt x="680559" y="151512"/>
                  </a:cubicBezTo>
                  <a:cubicBezTo>
                    <a:pt x="686852" y="157819"/>
                    <a:pt x="677412" y="160972"/>
                    <a:pt x="671118" y="164125"/>
                  </a:cubicBezTo>
                  <a:cubicBezTo>
                    <a:pt x="664824" y="170431"/>
                    <a:pt x="677412" y="173585"/>
                    <a:pt x="683706" y="176738"/>
                  </a:cubicBezTo>
                  <a:cubicBezTo>
                    <a:pt x="689999" y="179891"/>
                    <a:pt x="680559" y="189351"/>
                    <a:pt x="677412" y="198810"/>
                  </a:cubicBezTo>
                  <a:cubicBezTo>
                    <a:pt x="674265" y="205116"/>
                    <a:pt x="664824" y="195657"/>
                    <a:pt x="658531" y="189351"/>
                  </a:cubicBezTo>
                  <a:cubicBezTo>
                    <a:pt x="652237" y="183044"/>
                    <a:pt x="642796" y="189351"/>
                    <a:pt x="633356" y="186197"/>
                  </a:cubicBezTo>
                  <a:cubicBezTo>
                    <a:pt x="623915" y="183044"/>
                    <a:pt x="623915" y="189351"/>
                    <a:pt x="608181" y="195657"/>
                  </a:cubicBezTo>
                  <a:cubicBezTo>
                    <a:pt x="601887" y="197233"/>
                    <a:pt x="601101" y="198022"/>
                    <a:pt x="603067" y="199204"/>
                  </a:cubicBezTo>
                  <a:lnTo>
                    <a:pt x="614475" y="205116"/>
                  </a:lnTo>
                  <a:cubicBezTo>
                    <a:pt x="627062" y="211423"/>
                    <a:pt x="605034" y="211423"/>
                    <a:pt x="595594" y="211423"/>
                  </a:cubicBezTo>
                  <a:cubicBezTo>
                    <a:pt x="586153" y="211423"/>
                    <a:pt x="576713" y="192504"/>
                    <a:pt x="573566" y="186197"/>
                  </a:cubicBezTo>
                  <a:cubicBezTo>
                    <a:pt x="570419" y="179891"/>
                    <a:pt x="564125" y="198810"/>
                    <a:pt x="564125" y="208270"/>
                  </a:cubicBezTo>
                  <a:cubicBezTo>
                    <a:pt x="564125" y="217729"/>
                    <a:pt x="573566" y="211423"/>
                    <a:pt x="579859" y="214576"/>
                  </a:cubicBezTo>
                  <a:cubicBezTo>
                    <a:pt x="586153" y="217729"/>
                    <a:pt x="576713" y="220882"/>
                    <a:pt x="570419" y="233495"/>
                  </a:cubicBezTo>
                  <a:cubicBezTo>
                    <a:pt x="564125" y="246108"/>
                    <a:pt x="579859" y="233495"/>
                    <a:pt x="586153" y="230342"/>
                  </a:cubicBezTo>
                  <a:cubicBezTo>
                    <a:pt x="592447" y="230342"/>
                    <a:pt x="595594" y="236648"/>
                    <a:pt x="605034" y="236648"/>
                  </a:cubicBezTo>
                  <a:cubicBezTo>
                    <a:pt x="611328" y="236648"/>
                    <a:pt x="620768" y="217729"/>
                    <a:pt x="627062" y="217729"/>
                  </a:cubicBezTo>
                  <a:cubicBezTo>
                    <a:pt x="633356" y="217729"/>
                    <a:pt x="639650" y="242955"/>
                    <a:pt x="645943" y="249261"/>
                  </a:cubicBezTo>
                  <a:cubicBezTo>
                    <a:pt x="652229" y="258708"/>
                    <a:pt x="661653" y="252430"/>
                    <a:pt x="661678" y="252414"/>
                  </a:cubicBezTo>
                  <a:cubicBezTo>
                    <a:pt x="661678" y="252414"/>
                    <a:pt x="649090" y="265027"/>
                    <a:pt x="649090" y="268180"/>
                  </a:cubicBezTo>
                  <a:cubicBezTo>
                    <a:pt x="649090" y="274486"/>
                    <a:pt x="614475" y="296559"/>
                    <a:pt x="601887" y="299712"/>
                  </a:cubicBezTo>
                  <a:cubicBezTo>
                    <a:pt x="589300" y="302865"/>
                    <a:pt x="579859" y="296559"/>
                    <a:pt x="564125" y="290252"/>
                  </a:cubicBezTo>
                  <a:cubicBezTo>
                    <a:pt x="548391" y="283946"/>
                    <a:pt x="529510" y="293405"/>
                    <a:pt x="516922" y="293405"/>
                  </a:cubicBezTo>
                  <a:cubicBezTo>
                    <a:pt x="507482" y="293405"/>
                    <a:pt x="520069" y="277640"/>
                    <a:pt x="523216" y="274486"/>
                  </a:cubicBezTo>
                  <a:cubicBezTo>
                    <a:pt x="529510" y="271333"/>
                    <a:pt x="498041" y="268180"/>
                    <a:pt x="482307" y="268180"/>
                  </a:cubicBezTo>
                  <a:cubicBezTo>
                    <a:pt x="466573" y="268180"/>
                    <a:pt x="463426" y="265027"/>
                    <a:pt x="450838" y="261874"/>
                  </a:cubicBezTo>
                  <a:cubicBezTo>
                    <a:pt x="441398" y="258720"/>
                    <a:pt x="431957" y="271333"/>
                    <a:pt x="428810" y="274486"/>
                  </a:cubicBezTo>
                  <a:cubicBezTo>
                    <a:pt x="422517" y="280793"/>
                    <a:pt x="378461" y="283946"/>
                    <a:pt x="365873" y="287099"/>
                  </a:cubicBezTo>
                  <a:cubicBezTo>
                    <a:pt x="356433" y="287099"/>
                    <a:pt x="337552" y="312324"/>
                    <a:pt x="321817" y="315478"/>
                  </a:cubicBezTo>
                  <a:cubicBezTo>
                    <a:pt x="306083" y="318631"/>
                    <a:pt x="296643" y="309171"/>
                    <a:pt x="284055" y="309171"/>
                  </a:cubicBezTo>
                  <a:cubicBezTo>
                    <a:pt x="271468" y="306018"/>
                    <a:pt x="236852" y="321784"/>
                    <a:pt x="217971" y="321784"/>
                  </a:cubicBezTo>
                  <a:cubicBezTo>
                    <a:pt x="195943" y="321784"/>
                    <a:pt x="189649" y="312324"/>
                    <a:pt x="183356" y="302865"/>
                  </a:cubicBezTo>
                  <a:cubicBezTo>
                    <a:pt x="177062" y="293405"/>
                    <a:pt x="180209" y="290252"/>
                    <a:pt x="180209" y="280793"/>
                  </a:cubicBezTo>
                  <a:cubicBezTo>
                    <a:pt x="183356" y="268180"/>
                    <a:pt x="167621" y="258720"/>
                    <a:pt x="158181" y="255567"/>
                  </a:cubicBezTo>
                  <a:cubicBezTo>
                    <a:pt x="151887" y="252414"/>
                    <a:pt x="117272" y="258720"/>
                    <a:pt x="98391" y="252414"/>
                  </a:cubicBezTo>
                  <a:cubicBezTo>
                    <a:pt x="79510" y="246108"/>
                    <a:pt x="73216" y="230342"/>
                    <a:pt x="73216" y="220882"/>
                  </a:cubicBezTo>
                  <a:cubicBezTo>
                    <a:pt x="73216" y="208270"/>
                    <a:pt x="57482" y="201963"/>
                    <a:pt x="51188" y="195657"/>
                  </a:cubicBezTo>
                  <a:cubicBezTo>
                    <a:pt x="44894" y="192504"/>
                    <a:pt x="54335" y="167278"/>
                    <a:pt x="48041" y="160972"/>
                  </a:cubicBezTo>
                  <a:cubicBezTo>
                    <a:pt x="41747" y="151512"/>
                    <a:pt x="66922" y="148359"/>
                    <a:pt x="85803" y="145206"/>
                  </a:cubicBezTo>
                  <a:cubicBezTo>
                    <a:pt x="104684" y="142053"/>
                    <a:pt x="117272" y="154666"/>
                    <a:pt x="133006" y="151512"/>
                  </a:cubicBezTo>
                  <a:cubicBezTo>
                    <a:pt x="145593" y="151512"/>
                    <a:pt x="180209" y="138900"/>
                    <a:pt x="195943" y="142053"/>
                  </a:cubicBezTo>
                  <a:cubicBezTo>
                    <a:pt x="211677" y="145206"/>
                    <a:pt x="230559" y="142053"/>
                    <a:pt x="236852" y="142053"/>
                  </a:cubicBezTo>
                  <a:cubicBezTo>
                    <a:pt x="243146" y="142053"/>
                    <a:pt x="239999" y="126287"/>
                    <a:pt x="246293" y="126287"/>
                  </a:cubicBezTo>
                  <a:cubicBezTo>
                    <a:pt x="252587" y="126287"/>
                    <a:pt x="239999" y="113674"/>
                    <a:pt x="236852" y="113674"/>
                  </a:cubicBezTo>
                  <a:cubicBezTo>
                    <a:pt x="230559" y="113674"/>
                    <a:pt x="255733" y="97908"/>
                    <a:pt x="265174" y="97908"/>
                  </a:cubicBezTo>
                  <a:cubicBezTo>
                    <a:pt x="274615" y="94755"/>
                    <a:pt x="230559" y="88449"/>
                    <a:pt x="217971" y="88449"/>
                  </a:cubicBezTo>
                  <a:cubicBezTo>
                    <a:pt x="205384" y="88449"/>
                    <a:pt x="189649" y="78989"/>
                    <a:pt x="180209" y="75836"/>
                  </a:cubicBezTo>
                  <a:cubicBezTo>
                    <a:pt x="173915" y="69530"/>
                    <a:pt x="136153" y="82142"/>
                    <a:pt x="120419" y="88449"/>
                  </a:cubicBezTo>
                  <a:cubicBezTo>
                    <a:pt x="104684" y="91602"/>
                    <a:pt x="101538" y="91602"/>
                    <a:pt x="85803" y="88449"/>
                  </a:cubicBezTo>
                  <a:cubicBezTo>
                    <a:pt x="73216" y="85296"/>
                    <a:pt x="76363" y="88449"/>
                    <a:pt x="70069" y="94755"/>
                  </a:cubicBezTo>
                  <a:cubicBezTo>
                    <a:pt x="63775" y="97908"/>
                    <a:pt x="57482" y="91602"/>
                    <a:pt x="41747" y="91602"/>
                  </a:cubicBezTo>
                  <a:cubicBezTo>
                    <a:pt x="26013" y="91602"/>
                    <a:pt x="13426" y="78989"/>
                    <a:pt x="10279" y="72683"/>
                  </a:cubicBezTo>
                  <a:cubicBezTo>
                    <a:pt x="3985" y="66377"/>
                    <a:pt x="-2309" y="25385"/>
                    <a:pt x="838" y="25385"/>
                  </a:cubicBezTo>
                  <a:cubicBezTo>
                    <a:pt x="3985" y="25385"/>
                    <a:pt x="26013" y="9619"/>
                    <a:pt x="41747" y="9619"/>
                  </a:cubicBezTo>
                  <a:cubicBezTo>
                    <a:pt x="55655" y="7297"/>
                    <a:pt x="62733" y="3264"/>
                    <a:pt x="67988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26"/>
            <p:cNvSpPr>
              <a:spLocks/>
            </p:cNvSpPr>
            <p:nvPr/>
          </p:nvSpPr>
          <p:spPr bwMode="auto">
            <a:xfrm>
              <a:off x="3317051" y="422980"/>
              <a:ext cx="36226" cy="44584"/>
            </a:xfrm>
            <a:custGeom>
              <a:avLst/>
              <a:gdLst>
                <a:gd name="T0" fmla="*/ 8 w 11"/>
                <a:gd name="T1" fmla="*/ 12 h 14"/>
                <a:gd name="T2" fmla="*/ 0 w 11"/>
                <a:gd name="T3" fmla="*/ 11 h 14"/>
                <a:gd name="T4" fmla="*/ 3 w 11"/>
                <a:gd name="T5" fmla="*/ 0 h 14"/>
                <a:gd name="T6" fmla="*/ 8 w 11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8" y="12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0" y="7"/>
                    <a:pt x="1" y="0"/>
                    <a:pt x="3" y="0"/>
                  </a:cubicBezTo>
                  <a:cubicBezTo>
                    <a:pt x="4" y="0"/>
                    <a:pt x="11" y="11"/>
                    <a:pt x="8" y="1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auto">
            <a:xfrm>
              <a:off x="3553906" y="1977863"/>
              <a:ext cx="220137" cy="142114"/>
            </a:xfrm>
            <a:custGeom>
              <a:avLst/>
              <a:gdLst>
                <a:gd name="T0" fmla="*/ 64 w 70"/>
                <a:gd name="T1" fmla="*/ 45 h 45"/>
                <a:gd name="T2" fmla="*/ 46 w 70"/>
                <a:gd name="T3" fmla="*/ 38 h 45"/>
                <a:gd name="T4" fmla="*/ 38 w 70"/>
                <a:gd name="T5" fmla="*/ 33 h 45"/>
                <a:gd name="T6" fmla="*/ 31 w 70"/>
                <a:gd name="T7" fmla="*/ 27 h 45"/>
                <a:gd name="T8" fmla="*/ 5 w 70"/>
                <a:gd name="T9" fmla="*/ 8 h 45"/>
                <a:gd name="T10" fmla="*/ 7 w 70"/>
                <a:gd name="T11" fmla="*/ 1 h 45"/>
                <a:gd name="T12" fmla="*/ 28 w 70"/>
                <a:gd name="T13" fmla="*/ 9 h 45"/>
                <a:gd name="T14" fmla="*/ 43 w 70"/>
                <a:gd name="T15" fmla="*/ 21 h 45"/>
                <a:gd name="T16" fmla="*/ 55 w 70"/>
                <a:gd name="T17" fmla="*/ 30 h 45"/>
                <a:gd name="T18" fmla="*/ 64 w 70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64" y="45"/>
                  </a:moveTo>
                  <a:cubicBezTo>
                    <a:pt x="59" y="45"/>
                    <a:pt x="48" y="42"/>
                    <a:pt x="46" y="38"/>
                  </a:cubicBezTo>
                  <a:cubicBezTo>
                    <a:pt x="44" y="34"/>
                    <a:pt x="40" y="33"/>
                    <a:pt x="38" y="33"/>
                  </a:cubicBezTo>
                  <a:cubicBezTo>
                    <a:pt x="37" y="33"/>
                    <a:pt x="37" y="32"/>
                    <a:pt x="31" y="27"/>
                  </a:cubicBezTo>
                  <a:cubicBezTo>
                    <a:pt x="25" y="23"/>
                    <a:pt x="9" y="11"/>
                    <a:pt x="5" y="8"/>
                  </a:cubicBezTo>
                  <a:cubicBezTo>
                    <a:pt x="0" y="5"/>
                    <a:pt x="3" y="0"/>
                    <a:pt x="7" y="1"/>
                  </a:cubicBezTo>
                  <a:cubicBezTo>
                    <a:pt x="10" y="1"/>
                    <a:pt x="24" y="8"/>
                    <a:pt x="28" y="9"/>
                  </a:cubicBezTo>
                  <a:cubicBezTo>
                    <a:pt x="33" y="10"/>
                    <a:pt x="43" y="18"/>
                    <a:pt x="43" y="21"/>
                  </a:cubicBezTo>
                  <a:cubicBezTo>
                    <a:pt x="44" y="23"/>
                    <a:pt x="50" y="25"/>
                    <a:pt x="55" y="30"/>
                  </a:cubicBezTo>
                  <a:cubicBezTo>
                    <a:pt x="60" y="35"/>
                    <a:pt x="70" y="44"/>
                    <a:pt x="64" y="4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auto">
            <a:xfrm>
              <a:off x="3389500" y="1741009"/>
              <a:ext cx="47372" cy="128180"/>
            </a:xfrm>
            <a:custGeom>
              <a:avLst/>
              <a:gdLst>
                <a:gd name="T0" fmla="*/ 13 w 15"/>
                <a:gd name="T1" fmla="*/ 6 h 40"/>
                <a:gd name="T2" fmla="*/ 5 w 15"/>
                <a:gd name="T3" fmla="*/ 4 h 40"/>
                <a:gd name="T4" fmla="*/ 1 w 15"/>
                <a:gd name="T5" fmla="*/ 2 h 40"/>
                <a:gd name="T6" fmla="*/ 3 w 15"/>
                <a:gd name="T7" fmla="*/ 20 h 40"/>
                <a:gd name="T8" fmla="*/ 11 w 15"/>
                <a:gd name="T9" fmla="*/ 37 h 40"/>
                <a:gd name="T10" fmla="*/ 12 w 15"/>
                <a:gd name="T11" fmla="*/ 21 h 40"/>
                <a:gd name="T12" fmla="*/ 13 w 15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13" y="6"/>
                  </a:moveTo>
                  <a:cubicBezTo>
                    <a:pt x="11" y="5"/>
                    <a:pt x="7" y="5"/>
                    <a:pt x="5" y="4"/>
                  </a:cubicBezTo>
                  <a:cubicBezTo>
                    <a:pt x="3" y="3"/>
                    <a:pt x="1" y="0"/>
                    <a:pt x="1" y="2"/>
                  </a:cubicBezTo>
                  <a:cubicBezTo>
                    <a:pt x="0" y="4"/>
                    <a:pt x="0" y="13"/>
                    <a:pt x="3" y="20"/>
                  </a:cubicBezTo>
                  <a:cubicBezTo>
                    <a:pt x="5" y="26"/>
                    <a:pt x="8" y="40"/>
                    <a:pt x="11" y="37"/>
                  </a:cubicBezTo>
                  <a:cubicBezTo>
                    <a:pt x="14" y="34"/>
                    <a:pt x="14" y="24"/>
                    <a:pt x="12" y="21"/>
                  </a:cubicBezTo>
                  <a:cubicBezTo>
                    <a:pt x="11" y="19"/>
                    <a:pt x="15" y="6"/>
                    <a:pt x="13" y="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31"/>
            <p:cNvSpPr>
              <a:spLocks noEditPoints="1"/>
            </p:cNvSpPr>
            <p:nvPr/>
          </p:nvSpPr>
          <p:spPr bwMode="auto">
            <a:xfrm>
              <a:off x="5080924" y="-142684"/>
              <a:ext cx="1153623" cy="1345894"/>
            </a:xfrm>
            <a:custGeom>
              <a:avLst/>
              <a:gdLst>
                <a:gd name="T0" fmla="*/ 354 w 366"/>
                <a:gd name="T1" fmla="*/ 274 h 427"/>
                <a:gd name="T2" fmla="*/ 324 w 366"/>
                <a:gd name="T3" fmla="*/ 274 h 427"/>
                <a:gd name="T4" fmla="*/ 317 w 366"/>
                <a:gd name="T5" fmla="*/ 246 h 427"/>
                <a:gd name="T6" fmla="*/ 298 w 366"/>
                <a:gd name="T7" fmla="*/ 227 h 427"/>
                <a:gd name="T8" fmla="*/ 278 w 366"/>
                <a:gd name="T9" fmla="*/ 210 h 427"/>
                <a:gd name="T10" fmla="*/ 294 w 366"/>
                <a:gd name="T11" fmla="*/ 192 h 427"/>
                <a:gd name="T12" fmla="*/ 278 w 366"/>
                <a:gd name="T13" fmla="*/ 156 h 427"/>
                <a:gd name="T14" fmla="*/ 262 w 366"/>
                <a:gd name="T15" fmla="*/ 132 h 427"/>
                <a:gd name="T16" fmla="*/ 228 w 366"/>
                <a:gd name="T17" fmla="*/ 111 h 427"/>
                <a:gd name="T18" fmla="*/ 192 w 366"/>
                <a:gd name="T19" fmla="*/ 89 h 427"/>
                <a:gd name="T20" fmla="*/ 143 w 366"/>
                <a:gd name="T21" fmla="*/ 69 h 427"/>
                <a:gd name="T22" fmla="*/ 127 w 366"/>
                <a:gd name="T23" fmla="*/ 62 h 427"/>
                <a:gd name="T24" fmla="*/ 104 w 366"/>
                <a:gd name="T25" fmla="*/ 68 h 427"/>
                <a:gd name="T26" fmla="*/ 113 w 366"/>
                <a:gd name="T27" fmla="*/ 20 h 427"/>
                <a:gd name="T28" fmla="*/ 89 w 366"/>
                <a:gd name="T29" fmla="*/ 15 h 427"/>
                <a:gd name="T30" fmla="*/ 78 w 366"/>
                <a:gd name="T31" fmla="*/ 36 h 427"/>
                <a:gd name="T32" fmla="*/ 68 w 366"/>
                <a:gd name="T33" fmla="*/ 70 h 427"/>
                <a:gd name="T34" fmla="*/ 96 w 366"/>
                <a:gd name="T35" fmla="*/ 119 h 427"/>
                <a:gd name="T36" fmla="*/ 77 w 366"/>
                <a:gd name="T37" fmla="*/ 112 h 427"/>
                <a:gd name="T38" fmla="*/ 57 w 366"/>
                <a:gd name="T39" fmla="*/ 39 h 427"/>
                <a:gd name="T40" fmla="*/ 28 w 366"/>
                <a:gd name="T41" fmla="*/ 13 h 427"/>
                <a:gd name="T42" fmla="*/ 8 w 366"/>
                <a:gd name="T43" fmla="*/ 94 h 427"/>
                <a:gd name="T44" fmla="*/ 26 w 366"/>
                <a:gd name="T45" fmla="*/ 126 h 427"/>
                <a:gd name="T46" fmla="*/ 49 w 366"/>
                <a:gd name="T47" fmla="*/ 156 h 427"/>
                <a:gd name="T48" fmla="*/ 98 w 366"/>
                <a:gd name="T49" fmla="*/ 167 h 427"/>
                <a:gd name="T50" fmla="*/ 148 w 366"/>
                <a:gd name="T51" fmla="*/ 163 h 427"/>
                <a:gd name="T52" fmla="*/ 173 w 366"/>
                <a:gd name="T53" fmla="*/ 184 h 427"/>
                <a:gd name="T54" fmla="*/ 210 w 366"/>
                <a:gd name="T55" fmla="*/ 226 h 427"/>
                <a:gd name="T56" fmla="*/ 209 w 366"/>
                <a:gd name="T57" fmla="*/ 271 h 427"/>
                <a:gd name="T58" fmla="*/ 184 w 366"/>
                <a:gd name="T59" fmla="*/ 311 h 427"/>
                <a:gd name="T60" fmla="*/ 158 w 366"/>
                <a:gd name="T61" fmla="*/ 330 h 427"/>
                <a:gd name="T62" fmla="*/ 203 w 366"/>
                <a:gd name="T63" fmla="*/ 353 h 427"/>
                <a:gd name="T64" fmla="*/ 238 w 366"/>
                <a:gd name="T65" fmla="*/ 375 h 427"/>
                <a:gd name="T66" fmla="*/ 251 w 366"/>
                <a:gd name="T67" fmla="*/ 396 h 427"/>
                <a:gd name="T68" fmla="*/ 310 w 366"/>
                <a:gd name="T69" fmla="*/ 417 h 427"/>
                <a:gd name="T70" fmla="*/ 283 w 366"/>
                <a:gd name="T71" fmla="*/ 382 h 427"/>
                <a:gd name="T72" fmla="*/ 286 w 366"/>
                <a:gd name="T73" fmla="*/ 377 h 427"/>
                <a:gd name="T74" fmla="*/ 316 w 366"/>
                <a:gd name="T75" fmla="*/ 405 h 427"/>
                <a:gd name="T76" fmla="*/ 325 w 366"/>
                <a:gd name="T77" fmla="*/ 391 h 427"/>
                <a:gd name="T78" fmla="*/ 328 w 366"/>
                <a:gd name="T79" fmla="*/ 370 h 427"/>
                <a:gd name="T80" fmla="*/ 301 w 366"/>
                <a:gd name="T81" fmla="*/ 336 h 427"/>
                <a:gd name="T82" fmla="*/ 290 w 366"/>
                <a:gd name="T83" fmla="*/ 312 h 427"/>
                <a:gd name="T84" fmla="*/ 291 w 366"/>
                <a:gd name="T85" fmla="*/ 289 h 427"/>
                <a:gd name="T86" fmla="*/ 310 w 366"/>
                <a:gd name="T87" fmla="*/ 303 h 427"/>
                <a:gd name="T88" fmla="*/ 324 w 366"/>
                <a:gd name="T89" fmla="*/ 319 h 427"/>
                <a:gd name="T90" fmla="*/ 338 w 366"/>
                <a:gd name="T91" fmla="*/ 316 h 427"/>
                <a:gd name="T92" fmla="*/ 361 w 366"/>
                <a:gd name="T93" fmla="*/ 302 h 427"/>
                <a:gd name="T94" fmla="*/ 233 w 366"/>
                <a:gd name="T95" fmla="*/ 347 h 427"/>
                <a:gd name="T96" fmla="*/ 237 w 366"/>
                <a:gd name="T97" fmla="*/ 320 h 427"/>
                <a:gd name="T98" fmla="*/ 246 w 366"/>
                <a:gd name="T99" fmla="*/ 291 h 427"/>
                <a:gd name="T100" fmla="*/ 235 w 366"/>
                <a:gd name="T101" fmla="*/ 26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" h="427">
                  <a:moveTo>
                    <a:pt x="359" y="285"/>
                  </a:moveTo>
                  <a:cubicBezTo>
                    <a:pt x="363" y="285"/>
                    <a:pt x="364" y="281"/>
                    <a:pt x="365" y="279"/>
                  </a:cubicBezTo>
                  <a:cubicBezTo>
                    <a:pt x="366" y="277"/>
                    <a:pt x="364" y="276"/>
                    <a:pt x="362" y="276"/>
                  </a:cubicBezTo>
                  <a:cubicBezTo>
                    <a:pt x="360" y="277"/>
                    <a:pt x="357" y="268"/>
                    <a:pt x="355" y="268"/>
                  </a:cubicBezTo>
                  <a:cubicBezTo>
                    <a:pt x="354" y="267"/>
                    <a:pt x="354" y="273"/>
                    <a:pt x="354" y="274"/>
                  </a:cubicBezTo>
                  <a:cubicBezTo>
                    <a:pt x="353" y="276"/>
                    <a:pt x="347" y="274"/>
                    <a:pt x="345" y="273"/>
                  </a:cubicBezTo>
                  <a:cubicBezTo>
                    <a:pt x="342" y="273"/>
                    <a:pt x="346" y="266"/>
                    <a:pt x="345" y="264"/>
                  </a:cubicBezTo>
                  <a:cubicBezTo>
                    <a:pt x="344" y="262"/>
                    <a:pt x="340" y="268"/>
                    <a:pt x="339" y="270"/>
                  </a:cubicBezTo>
                  <a:cubicBezTo>
                    <a:pt x="337" y="272"/>
                    <a:pt x="336" y="267"/>
                    <a:pt x="335" y="266"/>
                  </a:cubicBezTo>
                  <a:cubicBezTo>
                    <a:pt x="334" y="266"/>
                    <a:pt x="327" y="271"/>
                    <a:pt x="324" y="274"/>
                  </a:cubicBezTo>
                  <a:cubicBezTo>
                    <a:pt x="320" y="277"/>
                    <a:pt x="323" y="269"/>
                    <a:pt x="325" y="268"/>
                  </a:cubicBezTo>
                  <a:cubicBezTo>
                    <a:pt x="328" y="268"/>
                    <a:pt x="324" y="263"/>
                    <a:pt x="323" y="262"/>
                  </a:cubicBezTo>
                  <a:cubicBezTo>
                    <a:pt x="323" y="261"/>
                    <a:pt x="328" y="261"/>
                    <a:pt x="330" y="261"/>
                  </a:cubicBezTo>
                  <a:cubicBezTo>
                    <a:pt x="331" y="261"/>
                    <a:pt x="328" y="250"/>
                    <a:pt x="325" y="246"/>
                  </a:cubicBezTo>
                  <a:cubicBezTo>
                    <a:pt x="322" y="242"/>
                    <a:pt x="319" y="249"/>
                    <a:pt x="317" y="246"/>
                  </a:cubicBezTo>
                  <a:cubicBezTo>
                    <a:pt x="314" y="243"/>
                    <a:pt x="319" y="237"/>
                    <a:pt x="318" y="236"/>
                  </a:cubicBezTo>
                  <a:cubicBezTo>
                    <a:pt x="318" y="235"/>
                    <a:pt x="316" y="236"/>
                    <a:pt x="312" y="239"/>
                  </a:cubicBezTo>
                  <a:cubicBezTo>
                    <a:pt x="308" y="242"/>
                    <a:pt x="310" y="236"/>
                    <a:pt x="306" y="237"/>
                  </a:cubicBezTo>
                  <a:cubicBezTo>
                    <a:pt x="301" y="238"/>
                    <a:pt x="301" y="232"/>
                    <a:pt x="298" y="231"/>
                  </a:cubicBezTo>
                  <a:cubicBezTo>
                    <a:pt x="295" y="230"/>
                    <a:pt x="295" y="229"/>
                    <a:pt x="298" y="227"/>
                  </a:cubicBezTo>
                  <a:cubicBezTo>
                    <a:pt x="301" y="226"/>
                    <a:pt x="295" y="222"/>
                    <a:pt x="291" y="222"/>
                  </a:cubicBezTo>
                  <a:cubicBezTo>
                    <a:pt x="288" y="222"/>
                    <a:pt x="285" y="221"/>
                    <a:pt x="281" y="219"/>
                  </a:cubicBezTo>
                  <a:cubicBezTo>
                    <a:pt x="276" y="217"/>
                    <a:pt x="274" y="218"/>
                    <a:pt x="274" y="216"/>
                  </a:cubicBezTo>
                  <a:cubicBezTo>
                    <a:pt x="274" y="214"/>
                    <a:pt x="280" y="216"/>
                    <a:pt x="284" y="216"/>
                  </a:cubicBezTo>
                  <a:cubicBezTo>
                    <a:pt x="288" y="216"/>
                    <a:pt x="280" y="210"/>
                    <a:pt x="278" y="210"/>
                  </a:cubicBezTo>
                  <a:cubicBezTo>
                    <a:pt x="275" y="209"/>
                    <a:pt x="278" y="208"/>
                    <a:pt x="281" y="207"/>
                  </a:cubicBezTo>
                  <a:cubicBezTo>
                    <a:pt x="284" y="206"/>
                    <a:pt x="277" y="204"/>
                    <a:pt x="280" y="203"/>
                  </a:cubicBezTo>
                  <a:cubicBezTo>
                    <a:pt x="283" y="202"/>
                    <a:pt x="276" y="199"/>
                    <a:pt x="273" y="198"/>
                  </a:cubicBezTo>
                  <a:cubicBezTo>
                    <a:pt x="270" y="197"/>
                    <a:pt x="282" y="197"/>
                    <a:pt x="286" y="197"/>
                  </a:cubicBezTo>
                  <a:cubicBezTo>
                    <a:pt x="290" y="197"/>
                    <a:pt x="294" y="195"/>
                    <a:pt x="294" y="192"/>
                  </a:cubicBezTo>
                  <a:cubicBezTo>
                    <a:pt x="294" y="189"/>
                    <a:pt x="282" y="189"/>
                    <a:pt x="277" y="187"/>
                  </a:cubicBezTo>
                  <a:cubicBezTo>
                    <a:pt x="273" y="185"/>
                    <a:pt x="280" y="182"/>
                    <a:pt x="282" y="179"/>
                  </a:cubicBezTo>
                  <a:cubicBezTo>
                    <a:pt x="285" y="176"/>
                    <a:pt x="288" y="174"/>
                    <a:pt x="290" y="174"/>
                  </a:cubicBezTo>
                  <a:cubicBezTo>
                    <a:pt x="292" y="174"/>
                    <a:pt x="288" y="159"/>
                    <a:pt x="287" y="155"/>
                  </a:cubicBezTo>
                  <a:cubicBezTo>
                    <a:pt x="286" y="150"/>
                    <a:pt x="282" y="154"/>
                    <a:pt x="278" y="156"/>
                  </a:cubicBezTo>
                  <a:cubicBezTo>
                    <a:pt x="274" y="158"/>
                    <a:pt x="271" y="158"/>
                    <a:pt x="264" y="158"/>
                  </a:cubicBezTo>
                  <a:cubicBezTo>
                    <a:pt x="258" y="158"/>
                    <a:pt x="263" y="154"/>
                    <a:pt x="268" y="153"/>
                  </a:cubicBezTo>
                  <a:cubicBezTo>
                    <a:pt x="273" y="151"/>
                    <a:pt x="276" y="145"/>
                    <a:pt x="278" y="144"/>
                  </a:cubicBezTo>
                  <a:cubicBezTo>
                    <a:pt x="280" y="142"/>
                    <a:pt x="277" y="140"/>
                    <a:pt x="273" y="139"/>
                  </a:cubicBezTo>
                  <a:cubicBezTo>
                    <a:pt x="270" y="138"/>
                    <a:pt x="266" y="133"/>
                    <a:pt x="262" y="132"/>
                  </a:cubicBezTo>
                  <a:cubicBezTo>
                    <a:pt x="258" y="132"/>
                    <a:pt x="254" y="131"/>
                    <a:pt x="251" y="129"/>
                  </a:cubicBezTo>
                  <a:cubicBezTo>
                    <a:pt x="248" y="126"/>
                    <a:pt x="249" y="125"/>
                    <a:pt x="246" y="125"/>
                  </a:cubicBezTo>
                  <a:cubicBezTo>
                    <a:pt x="243" y="125"/>
                    <a:pt x="242" y="121"/>
                    <a:pt x="241" y="119"/>
                  </a:cubicBezTo>
                  <a:cubicBezTo>
                    <a:pt x="241" y="116"/>
                    <a:pt x="243" y="115"/>
                    <a:pt x="240" y="111"/>
                  </a:cubicBezTo>
                  <a:cubicBezTo>
                    <a:pt x="237" y="107"/>
                    <a:pt x="232" y="110"/>
                    <a:pt x="228" y="111"/>
                  </a:cubicBezTo>
                  <a:cubicBezTo>
                    <a:pt x="224" y="111"/>
                    <a:pt x="215" y="104"/>
                    <a:pt x="211" y="104"/>
                  </a:cubicBezTo>
                  <a:cubicBezTo>
                    <a:pt x="207" y="104"/>
                    <a:pt x="208" y="102"/>
                    <a:pt x="206" y="100"/>
                  </a:cubicBezTo>
                  <a:cubicBezTo>
                    <a:pt x="204" y="98"/>
                    <a:pt x="201" y="98"/>
                    <a:pt x="200" y="98"/>
                  </a:cubicBezTo>
                  <a:cubicBezTo>
                    <a:pt x="199" y="98"/>
                    <a:pt x="200" y="94"/>
                    <a:pt x="199" y="92"/>
                  </a:cubicBezTo>
                  <a:cubicBezTo>
                    <a:pt x="198" y="91"/>
                    <a:pt x="195" y="90"/>
                    <a:pt x="192" y="89"/>
                  </a:cubicBezTo>
                  <a:cubicBezTo>
                    <a:pt x="189" y="87"/>
                    <a:pt x="192" y="81"/>
                    <a:pt x="190" y="79"/>
                  </a:cubicBezTo>
                  <a:cubicBezTo>
                    <a:pt x="188" y="77"/>
                    <a:pt x="183" y="70"/>
                    <a:pt x="179" y="69"/>
                  </a:cubicBezTo>
                  <a:cubicBezTo>
                    <a:pt x="175" y="68"/>
                    <a:pt x="174" y="67"/>
                    <a:pt x="171" y="66"/>
                  </a:cubicBezTo>
                  <a:cubicBezTo>
                    <a:pt x="168" y="64"/>
                    <a:pt x="151" y="63"/>
                    <a:pt x="149" y="63"/>
                  </a:cubicBezTo>
                  <a:cubicBezTo>
                    <a:pt x="146" y="64"/>
                    <a:pt x="144" y="67"/>
                    <a:pt x="143" y="69"/>
                  </a:cubicBezTo>
                  <a:cubicBezTo>
                    <a:pt x="143" y="70"/>
                    <a:pt x="150" y="74"/>
                    <a:pt x="150" y="76"/>
                  </a:cubicBezTo>
                  <a:cubicBezTo>
                    <a:pt x="150" y="77"/>
                    <a:pt x="143" y="75"/>
                    <a:pt x="140" y="74"/>
                  </a:cubicBezTo>
                  <a:cubicBezTo>
                    <a:pt x="137" y="73"/>
                    <a:pt x="138" y="84"/>
                    <a:pt x="135" y="86"/>
                  </a:cubicBezTo>
                  <a:cubicBezTo>
                    <a:pt x="132" y="89"/>
                    <a:pt x="132" y="72"/>
                    <a:pt x="132" y="68"/>
                  </a:cubicBezTo>
                  <a:cubicBezTo>
                    <a:pt x="133" y="64"/>
                    <a:pt x="129" y="63"/>
                    <a:pt x="127" y="62"/>
                  </a:cubicBezTo>
                  <a:cubicBezTo>
                    <a:pt x="126" y="62"/>
                    <a:pt x="121" y="67"/>
                    <a:pt x="120" y="69"/>
                  </a:cubicBezTo>
                  <a:cubicBezTo>
                    <a:pt x="120" y="71"/>
                    <a:pt x="116" y="69"/>
                    <a:pt x="115" y="69"/>
                  </a:cubicBezTo>
                  <a:cubicBezTo>
                    <a:pt x="114" y="68"/>
                    <a:pt x="110" y="76"/>
                    <a:pt x="109" y="81"/>
                  </a:cubicBezTo>
                  <a:cubicBezTo>
                    <a:pt x="107" y="85"/>
                    <a:pt x="103" y="89"/>
                    <a:pt x="100" y="88"/>
                  </a:cubicBezTo>
                  <a:cubicBezTo>
                    <a:pt x="96" y="87"/>
                    <a:pt x="103" y="74"/>
                    <a:pt x="104" y="68"/>
                  </a:cubicBezTo>
                  <a:cubicBezTo>
                    <a:pt x="106" y="62"/>
                    <a:pt x="109" y="61"/>
                    <a:pt x="111" y="59"/>
                  </a:cubicBezTo>
                  <a:cubicBezTo>
                    <a:pt x="113" y="56"/>
                    <a:pt x="111" y="43"/>
                    <a:pt x="109" y="41"/>
                  </a:cubicBezTo>
                  <a:cubicBezTo>
                    <a:pt x="108" y="39"/>
                    <a:pt x="112" y="36"/>
                    <a:pt x="113" y="33"/>
                  </a:cubicBezTo>
                  <a:cubicBezTo>
                    <a:pt x="114" y="31"/>
                    <a:pt x="113" y="31"/>
                    <a:pt x="111" y="29"/>
                  </a:cubicBezTo>
                  <a:cubicBezTo>
                    <a:pt x="110" y="26"/>
                    <a:pt x="114" y="25"/>
                    <a:pt x="113" y="20"/>
                  </a:cubicBezTo>
                  <a:cubicBezTo>
                    <a:pt x="113" y="15"/>
                    <a:pt x="113" y="10"/>
                    <a:pt x="113" y="6"/>
                  </a:cubicBezTo>
                  <a:cubicBezTo>
                    <a:pt x="113" y="2"/>
                    <a:pt x="104" y="5"/>
                    <a:pt x="102" y="6"/>
                  </a:cubicBezTo>
                  <a:cubicBezTo>
                    <a:pt x="99" y="6"/>
                    <a:pt x="93" y="7"/>
                    <a:pt x="92" y="9"/>
                  </a:cubicBezTo>
                  <a:cubicBezTo>
                    <a:pt x="92" y="11"/>
                    <a:pt x="97" y="17"/>
                    <a:pt x="96" y="18"/>
                  </a:cubicBezTo>
                  <a:cubicBezTo>
                    <a:pt x="96" y="19"/>
                    <a:pt x="92" y="16"/>
                    <a:pt x="89" y="15"/>
                  </a:cubicBezTo>
                  <a:cubicBezTo>
                    <a:pt x="86" y="14"/>
                    <a:pt x="81" y="16"/>
                    <a:pt x="81" y="18"/>
                  </a:cubicBezTo>
                  <a:cubicBezTo>
                    <a:pt x="80" y="19"/>
                    <a:pt x="88" y="21"/>
                    <a:pt x="90" y="23"/>
                  </a:cubicBezTo>
                  <a:cubicBezTo>
                    <a:pt x="92" y="25"/>
                    <a:pt x="94" y="27"/>
                    <a:pt x="96" y="30"/>
                  </a:cubicBezTo>
                  <a:cubicBezTo>
                    <a:pt x="98" y="33"/>
                    <a:pt x="91" y="37"/>
                    <a:pt x="86" y="37"/>
                  </a:cubicBezTo>
                  <a:cubicBezTo>
                    <a:pt x="82" y="37"/>
                    <a:pt x="82" y="34"/>
                    <a:pt x="78" y="36"/>
                  </a:cubicBezTo>
                  <a:cubicBezTo>
                    <a:pt x="73" y="38"/>
                    <a:pt x="74" y="35"/>
                    <a:pt x="71" y="36"/>
                  </a:cubicBezTo>
                  <a:cubicBezTo>
                    <a:pt x="68" y="37"/>
                    <a:pt x="70" y="49"/>
                    <a:pt x="70" y="55"/>
                  </a:cubicBezTo>
                  <a:cubicBezTo>
                    <a:pt x="70" y="61"/>
                    <a:pt x="73" y="62"/>
                    <a:pt x="76" y="66"/>
                  </a:cubicBezTo>
                  <a:cubicBezTo>
                    <a:pt x="80" y="70"/>
                    <a:pt x="79" y="71"/>
                    <a:pt x="77" y="72"/>
                  </a:cubicBezTo>
                  <a:cubicBezTo>
                    <a:pt x="75" y="73"/>
                    <a:pt x="69" y="69"/>
                    <a:pt x="68" y="70"/>
                  </a:cubicBezTo>
                  <a:cubicBezTo>
                    <a:pt x="67" y="71"/>
                    <a:pt x="71" y="79"/>
                    <a:pt x="71" y="83"/>
                  </a:cubicBezTo>
                  <a:cubicBezTo>
                    <a:pt x="71" y="88"/>
                    <a:pt x="78" y="93"/>
                    <a:pt x="82" y="94"/>
                  </a:cubicBezTo>
                  <a:cubicBezTo>
                    <a:pt x="85" y="96"/>
                    <a:pt x="84" y="97"/>
                    <a:pt x="86" y="100"/>
                  </a:cubicBezTo>
                  <a:cubicBezTo>
                    <a:pt x="87" y="103"/>
                    <a:pt x="98" y="108"/>
                    <a:pt x="100" y="112"/>
                  </a:cubicBezTo>
                  <a:cubicBezTo>
                    <a:pt x="102" y="116"/>
                    <a:pt x="98" y="117"/>
                    <a:pt x="96" y="119"/>
                  </a:cubicBezTo>
                  <a:cubicBezTo>
                    <a:pt x="94" y="121"/>
                    <a:pt x="94" y="118"/>
                    <a:pt x="92" y="118"/>
                  </a:cubicBezTo>
                  <a:cubicBezTo>
                    <a:pt x="90" y="118"/>
                    <a:pt x="90" y="123"/>
                    <a:pt x="88" y="124"/>
                  </a:cubicBezTo>
                  <a:cubicBezTo>
                    <a:pt x="85" y="126"/>
                    <a:pt x="84" y="118"/>
                    <a:pt x="84" y="116"/>
                  </a:cubicBezTo>
                  <a:cubicBezTo>
                    <a:pt x="83" y="114"/>
                    <a:pt x="76" y="121"/>
                    <a:pt x="72" y="123"/>
                  </a:cubicBezTo>
                  <a:cubicBezTo>
                    <a:pt x="68" y="124"/>
                    <a:pt x="75" y="114"/>
                    <a:pt x="77" y="112"/>
                  </a:cubicBezTo>
                  <a:cubicBezTo>
                    <a:pt x="78" y="110"/>
                    <a:pt x="77" y="108"/>
                    <a:pt x="75" y="108"/>
                  </a:cubicBezTo>
                  <a:cubicBezTo>
                    <a:pt x="73" y="108"/>
                    <a:pt x="75" y="103"/>
                    <a:pt x="70" y="99"/>
                  </a:cubicBezTo>
                  <a:cubicBezTo>
                    <a:pt x="65" y="95"/>
                    <a:pt x="60" y="90"/>
                    <a:pt x="57" y="83"/>
                  </a:cubicBezTo>
                  <a:cubicBezTo>
                    <a:pt x="54" y="76"/>
                    <a:pt x="60" y="64"/>
                    <a:pt x="60" y="60"/>
                  </a:cubicBezTo>
                  <a:cubicBezTo>
                    <a:pt x="60" y="55"/>
                    <a:pt x="57" y="47"/>
                    <a:pt x="57" y="39"/>
                  </a:cubicBezTo>
                  <a:cubicBezTo>
                    <a:pt x="57" y="31"/>
                    <a:pt x="69" y="18"/>
                    <a:pt x="71" y="15"/>
                  </a:cubicBezTo>
                  <a:cubicBezTo>
                    <a:pt x="74" y="12"/>
                    <a:pt x="79" y="5"/>
                    <a:pt x="79" y="2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72" y="5"/>
                    <a:pt x="50" y="3"/>
                    <a:pt x="47" y="4"/>
                  </a:cubicBezTo>
                  <a:cubicBezTo>
                    <a:pt x="44" y="4"/>
                    <a:pt x="30" y="12"/>
                    <a:pt x="28" y="13"/>
                  </a:cubicBezTo>
                  <a:cubicBezTo>
                    <a:pt x="27" y="15"/>
                    <a:pt x="23" y="18"/>
                    <a:pt x="21" y="21"/>
                  </a:cubicBezTo>
                  <a:cubicBezTo>
                    <a:pt x="18" y="25"/>
                    <a:pt x="14" y="29"/>
                    <a:pt x="11" y="31"/>
                  </a:cubicBezTo>
                  <a:cubicBezTo>
                    <a:pt x="8" y="33"/>
                    <a:pt x="12" y="45"/>
                    <a:pt x="12" y="50"/>
                  </a:cubicBezTo>
                  <a:cubicBezTo>
                    <a:pt x="12" y="55"/>
                    <a:pt x="6" y="72"/>
                    <a:pt x="3" y="76"/>
                  </a:cubicBezTo>
                  <a:cubicBezTo>
                    <a:pt x="0" y="80"/>
                    <a:pt x="4" y="89"/>
                    <a:pt x="8" y="94"/>
                  </a:cubicBezTo>
                  <a:cubicBezTo>
                    <a:pt x="13" y="98"/>
                    <a:pt x="13" y="98"/>
                    <a:pt x="12" y="100"/>
                  </a:cubicBezTo>
                  <a:cubicBezTo>
                    <a:pt x="11" y="103"/>
                    <a:pt x="14" y="110"/>
                    <a:pt x="16" y="113"/>
                  </a:cubicBezTo>
                  <a:cubicBezTo>
                    <a:pt x="19" y="117"/>
                    <a:pt x="21" y="116"/>
                    <a:pt x="27" y="118"/>
                  </a:cubicBezTo>
                  <a:cubicBezTo>
                    <a:pt x="34" y="120"/>
                    <a:pt x="37" y="125"/>
                    <a:pt x="38" y="127"/>
                  </a:cubicBezTo>
                  <a:cubicBezTo>
                    <a:pt x="40" y="130"/>
                    <a:pt x="29" y="126"/>
                    <a:pt x="26" y="126"/>
                  </a:cubicBezTo>
                  <a:cubicBezTo>
                    <a:pt x="23" y="126"/>
                    <a:pt x="28" y="132"/>
                    <a:pt x="32" y="136"/>
                  </a:cubicBezTo>
                  <a:cubicBezTo>
                    <a:pt x="36" y="141"/>
                    <a:pt x="35" y="138"/>
                    <a:pt x="41" y="140"/>
                  </a:cubicBezTo>
                  <a:cubicBezTo>
                    <a:pt x="46" y="141"/>
                    <a:pt x="46" y="145"/>
                    <a:pt x="47" y="147"/>
                  </a:cubicBezTo>
                  <a:cubicBezTo>
                    <a:pt x="49" y="150"/>
                    <a:pt x="37" y="144"/>
                    <a:pt x="39" y="146"/>
                  </a:cubicBezTo>
                  <a:cubicBezTo>
                    <a:pt x="41" y="147"/>
                    <a:pt x="46" y="154"/>
                    <a:pt x="49" y="156"/>
                  </a:cubicBezTo>
                  <a:cubicBezTo>
                    <a:pt x="52" y="158"/>
                    <a:pt x="53" y="154"/>
                    <a:pt x="55" y="154"/>
                  </a:cubicBezTo>
                  <a:cubicBezTo>
                    <a:pt x="57" y="153"/>
                    <a:pt x="61" y="159"/>
                    <a:pt x="62" y="159"/>
                  </a:cubicBezTo>
                  <a:cubicBezTo>
                    <a:pt x="64" y="159"/>
                    <a:pt x="67" y="157"/>
                    <a:pt x="69" y="157"/>
                  </a:cubicBezTo>
                  <a:cubicBezTo>
                    <a:pt x="71" y="156"/>
                    <a:pt x="74" y="163"/>
                    <a:pt x="78" y="165"/>
                  </a:cubicBezTo>
                  <a:cubicBezTo>
                    <a:pt x="82" y="166"/>
                    <a:pt x="94" y="166"/>
                    <a:pt x="98" y="167"/>
                  </a:cubicBezTo>
                  <a:cubicBezTo>
                    <a:pt x="101" y="168"/>
                    <a:pt x="103" y="169"/>
                    <a:pt x="105" y="169"/>
                  </a:cubicBezTo>
                  <a:cubicBezTo>
                    <a:pt x="107" y="169"/>
                    <a:pt x="108" y="167"/>
                    <a:pt x="110" y="166"/>
                  </a:cubicBezTo>
                  <a:cubicBezTo>
                    <a:pt x="112" y="165"/>
                    <a:pt x="111" y="169"/>
                    <a:pt x="112" y="169"/>
                  </a:cubicBezTo>
                  <a:cubicBezTo>
                    <a:pt x="113" y="168"/>
                    <a:pt x="131" y="165"/>
                    <a:pt x="134" y="165"/>
                  </a:cubicBezTo>
                  <a:cubicBezTo>
                    <a:pt x="137" y="165"/>
                    <a:pt x="145" y="163"/>
                    <a:pt x="148" y="163"/>
                  </a:cubicBezTo>
                  <a:cubicBezTo>
                    <a:pt x="151" y="162"/>
                    <a:pt x="157" y="172"/>
                    <a:pt x="160" y="175"/>
                  </a:cubicBezTo>
                  <a:cubicBezTo>
                    <a:pt x="164" y="177"/>
                    <a:pt x="163" y="173"/>
                    <a:pt x="163" y="171"/>
                  </a:cubicBezTo>
                  <a:cubicBezTo>
                    <a:pt x="163" y="168"/>
                    <a:pt x="166" y="166"/>
                    <a:pt x="169" y="166"/>
                  </a:cubicBezTo>
                  <a:cubicBezTo>
                    <a:pt x="172" y="166"/>
                    <a:pt x="171" y="170"/>
                    <a:pt x="170" y="172"/>
                  </a:cubicBezTo>
                  <a:cubicBezTo>
                    <a:pt x="169" y="174"/>
                    <a:pt x="170" y="180"/>
                    <a:pt x="173" y="184"/>
                  </a:cubicBezTo>
                  <a:cubicBezTo>
                    <a:pt x="176" y="188"/>
                    <a:pt x="179" y="188"/>
                    <a:pt x="184" y="191"/>
                  </a:cubicBezTo>
                  <a:cubicBezTo>
                    <a:pt x="189" y="195"/>
                    <a:pt x="194" y="195"/>
                    <a:pt x="198" y="195"/>
                  </a:cubicBezTo>
                  <a:cubicBezTo>
                    <a:pt x="202" y="195"/>
                    <a:pt x="207" y="198"/>
                    <a:pt x="204" y="201"/>
                  </a:cubicBezTo>
                  <a:cubicBezTo>
                    <a:pt x="201" y="203"/>
                    <a:pt x="202" y="213"/>
                    <a:pt x="204" y="217"/>
                  </a:cubicBezTo>
                  <a:cubicBezTo>
                    <a:pt x="206" y="221"/>
                    <a:pt x="206" y="225"/>
                    <a:pt x="210" y="226"/>
                  </a:cubicBezTo>
                  <a:cubicBezTo>
                    <a:pt x="213" y="227"/>
                    <a:pt x="213" y="227"/>
                    <a:pt x="213" y="235"/>
                  </a:cubicBezTo>
                  <a:cubicBezTo>
                    <a:pt x="213" y="244"/>
                    <a:pt x="221" y="249"/>
                    <a:pt x="221" y="253"/>
                  </a:cubicBezTo>
                  <a:cubicBezTo>
                    <a:pt x="221" y="258"/>
                    <a:pt x="217" y="257"/>
                    <a:pt x="215" y="259"/>
                  </a:cubicBezTo>
                  <a:cubicBezTo>
                    <a:pt x="214" y="261"/>
                    <a:pt x="218" y="264"/>
                    <a:pt x="220" y="266"/>
                  </a:cubicBezTo>
                  <a:cubicBezTo>
                    <a:pt x="222" y="268"/>
                    <a:pt x="213" y="269"/>
                    <a:pt x="209" y="271"/>
                  </a:cubicBezTo>
                  <a:cubicBezTo>
                    <a:pt x="205" y="273"/>
                    <a:pt x="199" y="281"/>
                    <a:pt x="199" y="285"/>
                  </a:cubicBezTo>
                  <a:cubicBezTo>
                    <a:pt x="198" y="289"/>
                    <a:pt x="206" y="298"/>
                    <a:pt x="207" y="302"/>
                  </a:cubicBezTo>
                  <a:cubicBezTo>
                    <a:pt x="209" y="306"/>
                    <a:pt x="203" y="309"/>
                    <a:pt x="199" y="311"/>
                  </a:cubicBezTo>
                  <a:cubicBezTo>
                    <a:pt x="195" y="313"/>
                    <a:pt x="196" y="311"/>
                    <a:pt x="192" y="310"/>
                  </a:cubicBezTo>
                  <a:cubicBezTo>
                    <a:pt x="189" y="309"/>
                    <a:pt x="188" y="310"/>
                    <a:pt x="184" y="311"/>
                  </a:cubicBezTo>
                  <a:cubicBezTo>
                    <a:pt x="179" y="311"/>
                    <a:pt x="176" y="308"/>
                    <a:pt x="174" y="307"/>
                  </a:cubicBezTo>
                  <a:cubicBezTo>
                    <a:pt x="172" y="305"/>
                    <a:pt x="163" y="306"/>
                    <a:pt x="161" y="308"/>
                  </a:cubicBezTo>
                  <a:cubicBezTo>
                    <a:pt x="159" y="309"/>
                    <a:pt x="157" y="311"/>
                    <a:pt x="155" y="313"/>
                  </a:cubicBezTo>
                  <a:cubicBezTo>
                    <a:pt x="152" y="315"/>
                    <a:pt x="157" y="316"/>
                    <a:pt x="159" y="318"/>
                  </a:cubicBezTo>
                  <a:cubicBezTo>
                    <a:pt x="161" y="320"/>
                    <a:pt x="159" y="327"/>
                    <a:pt x="158" y="330"/>
                  </a:cubicBezTo>
                  <a:cubicBezTo>
                    <a:pt x="157" y="333"/>
                    <a:pt x="151" y="335"/>
                    <a:pt x="150" y="338"/>
                  </a:cubicBezTo>
                  <a:cubicBezTo>
                    <a:pt x="149" y="341"/>
                    <a:pt x="156" y="353"/>
                    <a:pt x="158" y="355"/>
                  </a:cubicBezTo>
                  <a:cubicBezTo>
                    <a:pt x="160" y="357"/>
                    <a:pt x="168" y="359"/>
                    <a:pt x="173" y="357"/>
                  </a:cubicBezTo>
                  <a:cubicBezTo>
                    <a:pt x="177" y="356"/>
                    <a:pt x="188" y="349"/>
                    <a:pt x="191" y="349"/>
                  </a:cubicBezTo>
                  <a:cubicBezTo>
                    <a:pt x="194" y="349"/>
                    <a:pt x="199" y="352"/>
                    <a:pt x="203" y="353"/>
                  </a:cubicBezTo>
                  <a:cubicBezTo>
                    <a:pt x="207" y="355"/>
                    <a:pt x="207" y="355"/>
                    <a:pt x="208" y="352"/>
                  </a:cubicBezTo>
                  <a:cubicBezTo>
                    <a:pt x="209" y="349"/>
                    <a:pt x="217" y="355"/>
                    <a:pt x="219" y="358"/>
                  </a:cubicBezTo>
                  <a:cubicBezTo>
                    <a:pt x="221" y="360"/>
                    <a:pt x="218" y="366"/>
                    <a:pt x="220" y="369"/>
                  </a:cubicBezTo>
                  <a:cubicBezTo>
                    <a:pt x="222" y="371"/>
                    <a:pt x="225" y="370"/>
                    <a:pt x="229" y="370"/>
                  </a:cubicBezTo>
                  <a:cubicBezTo>
                    <a:pt x="234" y="370"/>
                    <a:pt x="235" y="373"/>
                    <a:pt x="238" y="375"/>
                  </a:cubicBezTo>
                  <a:cubicBezTo>
                    <a:pt x="240" y="376"/>
                    <a:pt x="234" y="378"/>
                    <a:pt x="231" y="381"/>
                  </a:cubicBezTo>
                  <a:cubicBezTo>
                    <a:pt x="229" y="384"/>
                    <a:pt x="233" y="386"/>
                    <a:pt x="239" y="388"/>
                  </a:cubicBezTo>
                  <a:cubicBezTo>
                    <a:pt x="244" y="391"/>
                    <a:pt x="241" y="394"/>
                    <a:pt x="244" y="396"/>
                  </a:cubicBezTo>
                  <a:cubicBezTo>
                    <a:pt x="246" y="398"/>
                    <a:pt x="250" y="401"/>
                    <a:pt x="253" y="401"/>
                  </a:cubicBezTo>
                  <a:cubicBezTo>
                    <a:pt x="256" y="401"/>
                    <a:pt x="251" y="397"/>
                    <a:pt x="251" y="396"/>
                  </a:cubicBezTo>
                  <a:cubicBezTo>
                    <a:pt x="252" y="395"/>
                    <a:pt x="257" y="400"/>
                    <a:pt x="263" y="402"/>
                  </a:cubicBezTo>
                  <a:cubicBezTo>
                    <a:pt x="268" y="405"/>
                    <a:pt x="266" y="405"/>
                    <a:pt x="268" y="407"/>
                  </a:cubicBezTo>
                  <a:cubicBezTo>
                    <a:pt x="269" y="409"/>
                    <a:pt x="282" y="410"/>
                    <a:pt x="284" y="410"/>
                  </a:cubicBezTo>
                  <a:cubicBezTo>
                    <a:pt x="286" y="410"/>
                    <a:pt x="296" y="423"/>
                    <a:pt x="302" y="425"/>
                  </a:cubicBezTo>
                  <a:cubicBezTo>
                    <a:pt x="308" y="427"/>
                    <a:pt x="308" y="419"/>
                    <a:pt x="310" y="417"/>
                  </a:cubicBezTo>
                  <a:cubicBezTo>
                    <a:pt x="311" y="415"/>
                    <a:pt x="308" y="412"/>
                    <a:pt x="308" y="409"/>
                  </a:cubicBezTo>
                  <a:cubicBezTo>
                    <a:pt x="308" y="406"/>
                    <a:pt x="305" y="401"/>
                    <a:pt x="301" y="400"/>
                  </a:cubicBezTo>
                  <a:cubicBezTo>
                    <a:pt x="297" y="399"/>
                    <a:pt x="294" y="394"/>
                    <a:pt x="289" y="389"/>
                  </a:cubicBezTo>
                  <a:cubicBezTo>
                    <a:pt x="283" y="385"/>
                    <a:pt x="287" y="385"/>
                    <a:pt x="287" y="383"/>
                  </a:cubicBezTo>
                  <a:cubicBezTo>
                    <a:pt x="287" y="381"/>
                    <a:pt x="285" y="381"/>
                    <a:pt x="283" y="382"/>
                  </a:cubicBezTo>
                  <a:cubicBezTo>
                    <a:pt x="281" y="384"/>
                    <a:pt x="279" y="382"/>
                    <a:pt x="277" y="378"/>
                  </a:cubicBezTo>
                  <a:cubicBezTo>
                    <a:pt x="275" y="374"/>
                    <a:pt x="271" y="369"/>
                    <a:pt x="271" y="368"/>
                  </a:cubicBezTo>
                  <a:cubicBezTo>
                    <a:pt x="271" y="367"/>
                    <a:pt x="273" y="368"/>
                    <a:pt x="274" y="369"/>
                  </a:cubicBezTo>
                  <a:cubicBezTo>
                    <a:pt x="275" y="370"/>
                    <a:pt x="277" y="369"/>
                    <a:pt x="277" y="367"/>
                  </a:cubicBezTo>
                  <a:cubicBezTo>
                    <a:pt x="278" y="366"/>
                    <a:pt x="283" y="374"/>
                    <a:pt x="286" y="377"/>
                  </a:cubicBezTo>
                  <a:cubicBezTo>
                    <a:pt x="289" y="380"/>
                    <a:pt x="289" y="376"/>
                    <a:pt x="290" y="375"/>
                  </a:cubicBezTo>
                  <a:cubicBezTo>
                    <a:pt x="290" y="373"/>
                    <a:pt x="293" y="379"/>
                    <a:pt x="296" y="383"/>
                  </a:cubicBezTo>
                  <a:cubicBezTo>
                    <a:pt x="299" y="386"/>
                    <a:pt x="305" y="389"/>
                    <a:pt x="306" y="391"/>
                  </a:cubicBezTo>
                  <a:cubicBezTo>
                    <a:pt x="308" y="393"/>
                    <a:pt x="315" y="396"/>
                    <a:pt x="317" y="397"/>
                  </a:cubicBezTo>
                  <a:cubicBezTo>
                    <a:pt x="319" y="398"/>
                    <a:pt x="317" y="402"/>
                    <a:pt x="316" y="405"/>
                  </a:cubicBezTo>
                  <a:cubicBezTo>
                    <a:pt x="316" y="408"/>
                    <a:pt x="319" y="407"/>
                    <a:pt x="321" y="407"/>
                  </a:cubicBezTo>
                  <a:cubicBezTo>
                    <a:pt x="322" y="407"/>
                    <a:pt x="324" y="409"/>
                    <a:pt x="326" y="410"/>
                  </a:cubicBezTo>
                  <a:cubicBezTo>
                    <a:pt x="328" y="412"/>
                    <a:pt x="330" y="405"/>
                    <a:pt x="331" y="403"/>
                  </a:cubicBezTo>
                  <a:cubicBezTo>
                    <a:pt x="331" y="402"/>
                    <a:pt x="325" y="402"/>
                    <a:pt x="324" y="400"/>
                  </a:cubicBezTo>
                  <a:cubicBezTo>
                    <a:pt x="323" y="398"/>
                    <a:pt x="325" y="394"/>
                    <a:pt x="325" y="391"/>
                  </a:cubicBezTo>
                  <a:cubicBezTo>
                    <a:pt x="326" y="388"/>
                    <a:pt x="324" y="385"/>
                    <a:pt x="324" y="383"/>
                  </a:cubicBezTo>
                  <a:cubicBezTo>
                    <a:pt x="323" y="381"/>
                    <a:pt x="327" y="383"/>
                    <a:pt x="328" y="385"/>
                  </a:cubicBezTo>
                  <a:cubicBezTo>
                    <a:pt x="329" y="386"/>
                    <a:pt x="331" y="383"/>
                    <a:pt x="333" y="383"/>
                  </a:cubicBezTo>
                  <a:cubicBezTo>
                    <a:pt x="335" y="383"/>
                    <a:pt x="330" y="379"/>
                    <a:pt x="331" y="376"/>
                  </a:cubicBezTo>
                  <a:cubicBezTo>
                    <a:pt x="332" y="374"/>
                    <a:pt x="329" y="372"/>
                    <a:pt x="328" y="370"/>
                  </a:cubicBezTo>
                  <a:cubicBezTo>
                    <a:pt x="326" y="368"/>
                    <a:pt x="326" y="364"/>
                    <a:pt x="323" y="362"/>
                  </a:cubicBezTo>
                  <a:cubicBezTo>
                    <a:pt x="319" y="359"/>
                    <a:pt x="319" y="350"/>
                    <a:pt x="315" y="347"/>
                  </a:cubicBezTo>
                  <a:cubicBezTo>
                    <a:pt x="311" y="344"/>
                    <a:pt x="311" y="339"/>
                    <a:pt x="309" y="337"/>
                  </a:cubicBezTo>
                  <a:cubicBezTo>
                    <a:pt x="308" y="336"/>
                    <a:pt x="307" y="338"/>
                    <a:pt x="306" y="340"/>
                  </a:cubicBezTo>
                  <a:cubicBezTo>
                    <a:pt x="305" y="342"/>
                    <a:pt x="304" y="336"/>
                    <a:pt x="301" y="336"/>
                  </a:cubicBezTo>
                  <a:cubicBezTo>
                    <a:pt x="299" y="336"/>
                    <a:pt x="297" y="335"/>
                    <a:pt x="295" y="335"/>
                  </a:cubicBezTo>
                  <a:cubicBezTo>
                    <a:pt x="292" y="335"/>
                    <a:pt x="293" y="329"/>
                    <a:pt x="296" y="328"/>
                  </a:cubicBezTo>
                  <a:cubicBezTo>
                    <a:pt x="300" y="327"/>
                    <a:pt x="296" y="325"/>
                    <a:pt x="294" y="322"/>
                  </a:cubicBezTo>
                  <a:cubicBezTo>
                    <a:pt x="292" y="320"/>
                    <a:pt x="293" y="318"/>
                    <a:pt x="291" y="317"/>
                  </a:cubicBezTo>
                  <a:cubicBezTo>
                    <a:pt x="289" y="316"/>
                    <a:pt x="289" y="314"/>
                    <a:pt x="290" y="312"/>
                  </a:cubicBezTo>
                  <a:cubicBezTo>
                    <a:pt x="291" y="311"/>
                    <a:pt x="284" y="311"/>
                    <a:pt x="283" y="310"/>
                  </a:cubicBezTo>
                  <a:cubicBezTo>
                    <a:pt x="283" y="309"/>
                    <a:pt x="285" y="305"/>
                    <a:pt x="288" y="304"/>
                  </a:cubicBezTo>
                  <a:cubicBezTo>
                    <a:pt x="290" y="303"/>
                    <a:pt x="286" y="300"/>
                    <a:pt x="284" y="299"/>
                  </a:cubicBezTo>
                  <a:cubicBezTo>
                    <a:pt x="283" y="298"/>
                    <a:pt x="285" y="296"/>
                    <a:pt x="287" y="296"/>
                  </a:cubicBezTo>
                  <a:cubicBezTo>
                    <a:pt x="288" y="295"/>
                    <a:pt x="288" y="290"/>
                    <a:pt x="291" y="289"/>
                  </a:cubicBezTo>
                  <a:cubicBezTo>
                    <a:pt x="294" y="289"/>
                    <a:pt x="295" y="287"/>
                    <a:pt x="296" y="286"/>
                  </a:cubicBezTo>
                  <a:cubicBezTo>
                    <a:pt x="298" y="286"/>
                    <a:pt x="299" y="290"/>
                    <a:pt x="300" y="293"/>
                  </a:cubicBezTo>
                  <a:cubicBezTo>
                    <a:pt x="302" y="296"/>
                    <a:pt x="303" y="299"/>
                    <a:pt x="305" y="301"/>
                  </a:cubicBezTo>
                  <a:cubicBezTo>
                    <a:pt x="307" y="303"/>
                    <a:pt x="309" y="300"/>
                    <a:pt x="311" y="298"/>
                  </a:cubicBezTo>
                  <a:cubicBezTo>
                    <a:pt x="313" y="297"/>
                    <a:pt x="310" y="301"/>
                    <a:pt x="310" y="303"/>
                  </a:cubicBezTo>
                  <a:cubicBezTo>
                    <a:pt x="310" y="306"/>
                    <a:pt x="313" y="304"/>
                    <a:pt x="316" y="304"/>
                  </a:cubicBezTo>
                  <a:cubicBezTo>
                    <a:pt x="320" y="304"/>
                    <a:pt x="315" y="307"/>
                    <a:pt x="314" y="309"/>
                  </a:cubicBezTo>
                  <a:cubicBezTo>
                    <a:pt x="313" y="310"/>
                    <a:pt x="317" y="313"/>
                    <a:pt x="320" y="314"/>
                  </a:cubicBezTo>
                  <a:cubicBezTo>
                    <a:pt x="323" y="315"/>
                    <a:pt x="321" y="315"/>
                    <a:pt x="319" y="317"/>
                  </a:cubicBezTo>
                  <a:cubicBezTo>
                    <a:pt x="317" y="320"/>
                    <a:pt x="320" y="318"/>
                    <a:pt x="324" y="319"/>
                  </a:cubicBezTo>
                  <a:cubicBezTo>
                    <a:pt x="327" y="319"/>
                    <a:pt x="321" y="326"/>
                    <a:pt x="321" y="326"/>
                  </a:cubicBezTo>
                  <a:cubicBezTo>
                    <a:pt x="321" y="326"/>
                    <a:pt x="328" y="326"/>
                    <a:pt x="330" y="324"/>
                  </a:cubicBezTo>
                  <a:cubicBezTo>
                    <a:pt x="333" y="322"/>
                    <a:pt x="337" y="330"/>
                    <a:pt x="341" y="331"/>
                  </a:cubicBezTo>
                  <a:cubicBezTo>
                    <a:pt x="345" y="332"/>
                    <a:pt x="335" y="322"/>
                    <a:pt x="337" y="322"/>
                  </a:cubicBezTo>
                  <a:cubicBezTo>
                    <a:pt x="338" y="323"/>
                    <a:pt x="336" y="316"/>
                    <a:pt x="338" y="316"/>
                  </a:cubicBezTo>
                  <a:cubicBezTo>
                    <a:pt x="341" y="316"/>
                    <a:pt x="340" y="310"/>
                    <a:pt x="340" y="308"/>
                  </a:cubicBezTo>
                  <a:cubicBezTo>
                    <a:pt x="340" y="306"/>
                    <a:pt x="344" y="312"/>
                    <a:pt x="347" y="315"/>
                  </a:cubicBezTo>
                  <a:cubicBezTo>
                    <a:pt x="350" y="319"/>
                    <a:pt x="349" y="313"/>
                    <a:pt x="352" y="311"/>
                  </a:cubicBezTo>
                  <a:cubicBezTo>
                    <a:pt x="355" y="309"/>
                    <a:pt x="360" y="312"/>
                    <a:pt x="363" y="311"/>
                  </a:cubicBezTo>
                  <a:cubicBezTo>
                    <a:pt x="365" y="311"/>
                    <a:pt x="364" y="305"/>
                    <a:pt x="361" y="302"/>
                  </a:cubicBezTo>
                  <a:cubicBezTo>
                    <a:pt x="357" y="299"/>
                    <a:pt x="353" y="292"/>
                    <a:pt x="351" y="288"/>
                  </a:cubicBezTo>
                  <a:cubicBezTo>
                    <a:pt x="349" y="284"/>
                    <a:pt x="355" y="285"/>
                    <a:pt x="359" y="285"/>
                  </a:cubicBezTo>
                  <a:close/>
                  <a:moveTo>
                    <a:pt x="248" y="336"/>
                  </a:moveTo>
                  <a:cubicBezTo>
                    <a:pt x="249" y="338"/>
                    <a:pt x="246" y="349"/>
                    <a:pt x="244" y="349"/>
                  </a:cubicBezTo>
                  <a:cubicBezTo>
                    <a:pt x="243" y="349"/>
                    <a:pt x="235" y="349"/>
                    <a:pt x="233" y="347"/>
                  </a:cubicBezTo>
                  <a:cubicBezTo>
                    <a:pt x="230" y="344"/>
                    <a:pt x="228" y="341"/>
                    <a:pt x="228" y="338"/>
                  </a:cubicBezTo>
                  <a:cubicBezTo>
                    <a:pt x="228" y="335"/>
                    <a:pt x="225" y="329"/>
                    <a:pt x="226" y="329"/>
                  </a:cubicBezTo>
                  <a:cubicBezTo>
                    <a:pt x="227" y="328"/>
                    <a:pt x="229" y="331"/>
                    <a:pt x="231" y="329"/>
                  </a:cubicBezTo>
                  <a:cubicBezTo>
                    <a:pt x="233" y="326"/>
                    <a:pt x="228" y="317"/>
                    <a:pt x="230" y="316"/>
                  </a:cubicBezTo>
                  <a:cubicBezTo>
                    <a:pt x="232" y="315"/>
                    <a:pt x="233" y="319"/>
                    <a:pt x="237" y="320"/>
                  </a:cubicBezTo>
                  <a:cubicBezTo>
                    <a:pt x="241" y="320"/>
                    <a:pt x="249" y="327"/>
                    <a:pt x="249" y="329"/>
                  </a:cubicBezTo>
                  <a:cubicBezTo>
                    <a:pt x="249" y="332"/>
                    <a:pt x="248" y="334"/>
                    <a:pt x="248" y="336"/>
                  </a:cubicBezTo>
                  <a:close/>
                  <a:moveTo>
                    <a:pt x="261" y="291"/>
                  </a:moveTo>
                  <a:cubicBezTo>
                    <a:pt x="259" y="290"/>
                    <a:pt x="255" y="294"/>
                    <a:pt x="252" y="293"/>
                  </a:cubicBezTo>
                  <a:cubicBezTo>
                    <a:pt x="248" y="292"/>
                    <a:pt x="250" y="291"/>
                    <a:pt x="246" y="291"/>
                  </a:cubicBezTo>
                  <a:cubicBezTo>
                    <a:pt x="243" y="291"/>
                    <a:pt x="243" y="295"/>
                    <a:pt x="241" y="295"/>
                  </a:cubicBezTo>
                  <a:cubicBezTo>
                    <a:pt x="240" y="295"/>
                    <a:pt x="239" y="300"/>
                    <a:pt x="238" y="299"/>
                  </a:cubicBezTo>
                  <a:cubicBezTo>
                    <a:pt x="236" y="298"/>
                    <a:pt x="238" y="296"/>
                    <a:pt x="238" y="292"/>
                  </a:cubicBezTo>
                  <a:cubicBezTo>
                    <a:pt x="238" y="288"/>
                    <a:pt x="233" y="282"/>
                    <a:pt x="234" y="278"/>
                  </a:cubicBezTo>
                  <a:cubicBezTo>
                    <a:pt x="235" y="275"/>
                    <a:pt x="237" y="270"/>
                    <a:pt x="235" y="265"/>
                  </a:cubicBezTo>
                  <a:cubicBezTo>
                    <a:pt x="233" y="260"/>
                    <a:pt x="239" y="263"/>
                    <a:pt x="242" y="267"/>
                  </a:cubicBezTo>
                  <a:cubicBezTo>
                    <a:pt x="245" y="270"/>
                    <a:pt x="251" y="276"/>
                    <a:pt x="255" y="277"/>
                  </a:cubicBezTo>
                  <a:cubicBezTo>
                    <a:pt x="258" y="278"/>
                    <a:pt x="268" y="282"/>
                    <a:pt x="268" y="285"/>
                  </a:cubicBezTo>
                  <a:cubicBezTo>
                    <a:pt x="268" y="287"/>
                    <a:pt x="262" y="291"/>
                    <a:pt x="261" y="29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auto">
            <a:xfrm>
              <a:off x="3055117" y="149901"/>
              <a:ext cx="3410710" cy="2332325"/>
            </a:xfrm>
            <a:custGeom>
              <a:avLst/>
              <a:gdLst>
                <a:gd name="T0" fmla="*/ 1055 w 1081"/>
                <a:gd name="T1" fmla="*/ 512 h 740"/>
                <a:gd name="T2" fmla="*/ 1036 w 1081"/>
                <a:gd name="T3" fmla="*/ 491 h 740"/>
                <a:gd name="T4" fmla="*/ 998 w 1081"/>
                <a:gd name="T5" fmla="*/ 434 h 740"/>
                <a:gd name="T6" fmla="*/ 973 w 1081"/>
                <a:gd name="T7" fmla="*/ 382 h 740"/>
                <a:gd name="T8" fmla="*/ 935 w 1081"/>
                <a:gd name="T9" fmla="*/ 415 h 740"/>
                <a:gd name="T10" fmla="*/ 897 w 1081"/>
                <a:gd name="T11" fmla="*/ 377 h 740"/>
                <a:gd name="T12" fmla="*/ 859 w 1081"/>
                <a:gd name="T13" fmla="*/ 325 h 740"/>
                <a:gd name="T14" fmla="*/ 795 w 1081"/>
                <a:gd name="T15" fmla="*/ 334 h 740"/>
                <a:gd name="T16" fmla="*/ 795 w 1081"/>
                <a:gd name="T17" fmla="*/ 396 h 740"/>
                <a:gd name="T18" fmla="*/ 793 w 1081"/>
                <a:gd name="T19" fmla="*/ 486 h 740"/>
                <a:gd name="T20" fmla="*/ 786 w 1081"/>
                <a:gd name="T21" fmla="*/ 569 h 740"/>
                <a:gd name="T22" fmla="*/ 730 w 1081"/>
                <a:gd name="T23" fmla="*/ 530 h 740"/>
                <a:gd name="T24" fmla="*/ 654 w 1081"/>
                <a:gd name="T25" fmla="*/ 452 h 740"/>
                <a:gd name="T26" fmla="*/ 580 w 1081"/>
                <a:gd name="T27" fmla="*/ 398 h 740"/>
                <a:gd name="T28" fmla="*/ 602 w 1081"/>
                <a:gd name="T29" fmla="*/ 322 h 740"/>
                <a:gd name="T30" fmla="*/ 614 w 1081"/>
                <a:gd name="T31" fmla="*/ 276 h 740"/>
                <a:gd name="T32" fmla="*/ 673 w 1081"/>
                <a:gd name="T33" fmla="*/ 234 h 740"/>
                <a:gd name="T34" fmla="*/ 657 w 1081"/>
                <a:gd name="T35" fmla="*/ 223 h 740"/>
                <a:gd name="T36" fmla="*/ 710 w 1081"/>
                <a:gd name="T37" fmla="*/ 198 h 740"/>
                <a:gd name="T38" fmla="*/ 731 w 1081"/>
                <a:gd name="T39" fmla="*/ 195 h 740"/>
                <a:gd name="T40" fmla="*/ 757 w 1081"/>
                <a:gd name="T41" fmla="*/ 123 h 740"/>
                <a:gd name="T42" fmla="*/ 732 w 1081"/>
                <a:gd name="T43" fmla="*/ 84 h 740"/>
                <a:gd name="T44" fmla="*/ 712 w 1081"/>
                <a:gd name="T45" fmla="*/ 110 h 740"/>
                <a:gd name="T46" fmla="*/ 682 w 1081"/>
                <a:gd name="T47" fmla="*/ 169 h 740"/>
                <a:gd name="T48" fmla="*/ 653 w 1081"/>
                <a:gd name="T49" fmla="*/ 102 h 740"/>
                <a:gd name="T50" fmla="*/ 622 w 1081"/>
                <a:gd name="T51" fmla="*/ 94 h 740"/>
                <a:gd name="T52" fmla="*/ 612 w 1081"/>
                <a:gd name="T53" fmla="*/ 46 h 740"/>
                <a:gd name="T54" fmla="*/ 564 w 1081"/>
                <a:gd name="T55" fmla="*/ 24 h 740"/>
                <a:gd name="T56" fmla="*/ 590 w 1081"/>
                <a:gd name="T57" fmla="*/ 96 h 740"/>
                <a:gd name="T58" fmla="*/ 571 w 1081"/>
                <a:gd name="T59" fmla="*/ 150 h 740"/>
                <a:gd name="T60" fmla="*/ 557 w 1081"/>
                <a:gd name="T61" fmla="*/ 133 h 740"/>
                <a:gd name="T62" fmla="*/ 487 w 1081"/>
                <a:gd name="T63" fmla="*/ 153 h 740"/>
                <a:gd name="T64" fmla="*/ 406 w 1081"/>
                <a:gd name="T65" fmla="*/ 126 h 740"/>
                <a:gd name="T66" fmla="*/ 423 w 1081"/>
                <a:gd name="T67" fmla="*/ 137 h 740"/>
                <a:gd name="T68" fmla="*/ 401 w 1081"/>
                <a:gd name="T69" fmla="*/ 177 h 740"/>
                <a:gd name="T70" fmla="*/ 340 w 1081"/>
                <a:gd name="T71" fmla="*/ 154 h 740"/>
                <a:gd name="T72" fmla="*/ 334 w 1081"/>
                <a:gd name="T73" fmla="*/ 122 h 740"/>
                <a:gd name="T74" fmla="*/ 238 w 1081"/>
                <a:gd name="T75" fmla="*/ 81 h 740"/>
                <a:gd name="T76" fmla="*/ 204 w 1081"/>
                <a:gd name="T77" fmla="*/ 93 h 740"/>
                <a:gd name="T78" fmla="*/ 169 w 1081"/>
                <a:gd name="T79" fmla="*/ 68 h 740"/>
                <a:gd name="T80" fmla="*/ 118 w 1081"/>
                <a:gd name="T81" fmla="*/ 96 h 740"/>
                <a:gd name="T82" fmla="*/ 77 w 1081"/>
                <a:gd name="T83" fmla="*/ 115 h 740"/>
                <a:gd name="T84" fmla="*/ 15 w 1081"/>
                <a:gd name="T85" fmla="*/ 87 h 740"/>
                <a:gd name="T86" fmla="*/ 77 w 1081"/>
                <a:gd name="T87" fmla="*/ 399 h 740"/>
                <a:gd name="T88" fmla="*/ 142 w 1081"/>
                <a:gd name="T89" fmla="*/ 513 h 740"/>
                <a:gd name="T90" fmla="*/ 170 w 1081"/>
                <a:gd name="T91" fmla="*/ 546 h 740"/>
                <a:gd name="T92" fmla="*/ 200 w 1081"/>
                <a:gd name="T93" fmla="*/ 585 h 740"/>
                <a:gd name="T94" fmla="*/ 229 w 1081"/>
                <a:gd name="T95" fmla="*/ 615 h 740"/>
                <a:gd name="T96" fmla="*/ 671 w 1081"/>
                <a:gd name="T97" fmla="*/ 617 h 740"/>
                <a:gd name="T98" fmla="*/ 720 w 1081"/>
                <a:gd name="T99" fmla="*/ 663 h 740"/>
                <a:gd name="T100" fmla="*/ 756 w 1081"/>
                <a:gd name="T101" fmla="*/ 695 h 740"/>
                <a:gd name="T102" fmla="*/ 757 w 1081"/>
                <a:gd name="T103" fmla="*/ 731 h 740"/>
                <a:gd name="T104" fmla="*/ 808 w 1081"/>
                <a:gd name="T105" fmla="*/ 710 h 740"/>
                <a:gd name="T106" fmla="*/ 933 w 1081"/>
                <a:gd name="T107" fmla="*/ 671 h 740"/>
                <a:gd name="T108" fmla="*/ 973 w 1081"/>
                <a:gd name="T109" fmla="*/ 689 h 740"/>
                <a:gd name="T110" fmla="*/ 1013 w 1081"/>
                <a:gd name="T111" fmla="*/ 683 h 740"/>
                <a:gd name="T112" fmla="*/ 963 w 1081"/>
                <a:gd name="T113" fmla="*/ 642 h 740"/>
                <a:gd name="T114" fmla="*/ 927 w 1081"/>
                <a:gd name="T115" fmla="*/ 622 h 740"/>
                <a:gd name="T116" fmla="*/ 983 w 1081"/>
                <a:gd name="T117" fmla="*/ 59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1" h="740">
                  <a:moveTo>
                    <a:pt x="1077" y="550"/>
                  </a:moveTo>
                  <a:cubicBezTo>
                    <a:pt x="1074" y="549"/>
                    <a:pt x="1072" y="549"/>
                    <a:pt x="1073" y="546"/>
                  </a:cubicBezTo>
                  <a:cubicBezTo>
                    <a:pt x="1075" y="544"/>
                    <a:pt x="1078" y="539"/>
                    <a:pt x="1077" y="537"/>
                  </a:cubicBezTo>
                  <a:cubicBezTo>
                    <a:pt x="1076" y="535"/>
                    <a:pt x="1074" y="534"/>
                    <a:pt x="1076" y="533"/>
                  </a:cubicBezTo>
                  <a:cubicBezTo>
                    <a:pt x="1078" y="531"/>
                    <a:pt x="1081" y="528"/>
                    <a:pt x="1079" y="527"/>
                  </a:cubicBezTo>
                  <a:cubicBezTo>
                    <a:pt x="1078" y="525"/>
                    <a:pt x="1071" y="521"/>
                    <a:pt x="1068" y="521"/>
                  </a:cubicBezTo>
                  <a:cubicBezTo>
                    <a:pt x="1065" y="522"/>
                    <a:pt x="1063" y="525"/>
                    <a:pt x="1062" y="523"/>
                  </a:cubicBezTo>
                  <a:cubicBezTo>
                    <a:pt x="1060" y="520"/>
                    <a:pt x="1057" y="512"/>
                    <a:pt x="1055" y="512"/>
                  </a:cubicBezTo>
                  <a:cubicBezTo>
                    <a:pt x="1052" y="512"/>
                    <a:pt x="1041" y="515"/>
                    <a:pt x="1041" y="518"/>
                  </a:cubicBezTo>
                  <a:cubicBezTo>
                    <a:pt x="1041" y="521"/>
                    <a:pt x="1039" y="523"/>
                    <a:pt x="1037" y="523"/>
                  </a:cubicBezTo>
                  <a:cubicBezTo>
                    <a:pt x="1035" y="523"/>
                    <a:pt x="1019" y="532"/>
                    <a:pt x="1020" y="529"/>
                  </a:cubicBezTo>
                  <a:cubicBezTo>
                    <a:pt x="1021" y="526"/>
                    <a:pt x="1028" y="520"/>
                    <a:pt x="1032" y="517"/>
                  </a:cubicBezTo>
                  <a:cubicBezTo>
                    <a:pt x="1036" y="514"/>
                    <a:pt x="1056" y="506"/>
                    <a:pt x="1056" y="505"/>
                  </a:cubicBezTo>
                  <a:cubicBezTo>
                    <a:pt x="1056" y="504"/>
                    <a:pt x="1055" y="502"/>
                    <a:pt x="1053" y="500"/>
                  </a:cubicBezTo>
                  <a:cubicBezTo>
                    <a:pt x="1051" y="499"/>
                    <a:pt x="1042" y="501"/>
                    <a:pt x="1042" y="498"/>
                  </a:cubicBezTo>
                  <a:cubicBezTo>
                    <a:pt x="1041" y="496"/>
                    <a:pt x="1038" y="492"/>
                    <a:pt x="1036" y="491"/>
                  </a:cubicBezTo>
                  <a:cubicBezTo>
                    <a:pt x="1034" y="490"/>
                    <a:pt x="1030" y="492"/>
                    <a:pt x="1028" y="490"/>
                  </a:cubicBezTo>
                  <a:cubicBezTo>
                    <a:pt x="1026" y="488"/>
                    <a:pt x="1025" y="484"/>
                    <a:pt x="1023" y="481"/>
                  </a:cubicBezTo>
                  <a:cubicBezTo>
                    <a:pt x="1021" y="478"/>
                    <a:pt x="1013" y="473"/>
                    <a:pt x="1011" y="473"/>
                  </a:cubicBezTo>
                  <a:cubicBezTo>
                    <a:pt x="1009" y="473"/>
                    <a:pt x="1008" y="470"/>
                    <a:pt x="1005" y="469"/>
                  </a:cubicBezTo>
                  <a:cubicBezTo>
                    <a:pt x="1002" y="467"/>
                    <a:pt x="1000" y="462"/>
                    <a:pt x="1001" y="461"/>
                  </a:cubicBezTo>
                  <a:cubicBezTo>
                    <a:pt x="1002" y="460"/>
                    <a:pt x="1010" y="457"/>
                    <a:pt x="1008" y="455"/>
                  </a:cubicBezTo>
                  <a:cubicBezTo>
                    <a:pt x="1006" y="452"/>
                    <a:pt x="1002" y="447"/>
                    <a:pt x="1003" y="445"/>
                  </a:cubicBezTo>
                  <a:cubicBezTo>
                    <a:pt x="1004" y="443"/>
                    <a:pt x="1001" y="437"/>
                    <a:pt x="998" y="434"/>
                  </a:cubicBezTo>
                  <a:cubicBezTo>
                    <a:pt x="995" y="431"/>
                    <a:pt x="993" y="422"/>
                    <a:pt x="992" y="422"/>
                  </a:cubicBezTo>
                  <a:cubicBezTo>
                    <a:pt x="990" y="422"/>
                    <a:pt x="989" y="418"/>
                    <a:pt x="988" y="417"/>
                  </a:cubicBezTo>
                  <a:cubicBezTo>
                    <a:pt x="987" y="417"/>
                    <a:pt x="977" y="418"/>
                    <a:pt x="980" y="416"/>
                  </a:cubicBezTo>
                  <a:cubicBezTo>
                    <a:pt x="983" y="414"/>
                    <a:pt x="989" y="414"/>
                    <a:pt x="988" y="411"/>
                  </a:cubicBezTo>
                  <a:cubicBezTo>
                    <a:pt x="987" y="407"/>
                    <a:pt x="985" y="405"/>
                    <a:pt x="983" y="405"/>
                  </a:cubicBezTo>
                  <a:cubicBezTo>
                    <a:pt x="981" y="405"/>
                    <a:pt x="973" y="404"/>
                    <a:pt x="976" y="402"/>
                  </a:cubicBezTo>
                  <a:cubicBezTo>
                    <a:pt x="980" y="400"/>
                    <a:pt x="982" y="397"/>
                    <a:pt x="982" y="395"/>
                  </a:cubicBezTo>
                  <a:cubicBezTo>
                    <a:pt x="981" y="393"/>
                    <a:pt x="974" y="382"/>
                    <a:pt x="973" y="382"/>
                  </a:cubicBezTo>
                  <a:cubicBezTo>
                    <a:pt x="971" y="382"/>
                    <a:pt x="970" y="378"/>
                    <a:pt x="970" y="376"/>
                  </a:cubicBezTo>
                  <a:cubicBezTo>
                    <a:pt x="970" y="374"/>
                    <a:pt x="971" y="365"/>
                    <a:pt x="970" y="364"/>
                  </a:cubicBezTo>
                  <a:cubicBezTo>
                    <a:pt x="969" y="363"/>
                    <a:pt x="963" y="366"/>
                    <a:pt x="963" y="370"/>
                  </a:cubicBezTo>
                  <a:cubicBezTo>
                    <a:pt x="963" y="374"/>
                    <a:pt x="960" y="382"/>
                    <a:pt x="957" y="382"/>
                  </a:cubicBezTo>
                  <a:cubicBezTo>
                    <a:pt x="955" y="383"/>
                    <a:pt x="952" y="386"/>
                    <a:pt x="952" y="393"/>
                  </a:cubicBezTo>
                  <a:cubicBezTo>
                    <a:pt x="952" y="400"/>
                    <a:pt x="949" y="407"/>
                    <a:pt x="949" y="407"/>
                  </a:cubicBezTo>
                  <a:cubicBezTo>
                    <a:pt x="949" y="407"/>
                    <a:pt x="943" y="407"/>
                    <a:pt x="942" y="409"/>
                  </a:cubicBezTo>
                  <a:cubicBezTo>
                    <a:pt x="941" y="410"/>
                    <a:pt x="937" y="415"/>
                    <a:pt x="935" y="415"/>
                  </a:cubicBezTo>
                  <a:cubicBezTo>
                    <a:pt x="933" y="415"/>
                    <a:pt x="933" y="421"/>
                    <a:pt x="930" y="419"/>
                  </a:cubicBezTo>
                  <a:cubicBezTo>
                    <a:pt x="928" y="417"/>
                    <a:pt x="922" y="413"/>
                    <a:pt x="922" y="411"/>
                  </a:cubicBezTo>
                  <a:cubicBezTo>
                    <a:pt x="922" y="409"/>
                    <a:pt x="917" y="407"/>
                    <a:pt x="915" y="408"/>
                  </a:cubicBezTo>
                  <a:cubicBezTo>
                    <a:pt x="913" y="408"/>
                    <a:pt x="909" y="414"/>
                    <a:pt x="907" y="410"/>
                  </a:cubicBezTo>
                  <a:cubicBezTo>
                    <a:pt x="904" y="407"/>
                    <a:pt x="905" y="405"/>
                    <a:pt x="904" y="402"/>
                  </a:cubicBezTo>
                  <a:cubicBezTo>
                    <a:pt x="902" y="400"/>
                    <a:pt x="897" y="396"/>
                    <a:pt x="900" y="393"/>
                  </a:cubicBezTo>
                  <a:cubicBezTo>
                    <a:pt x="903" y="391"/>
                    <a:pt x="904" y="384"/>
                    <a:pt x="902" y="382"/>
                  </a:cubicBezTo>
                  <a:cubicBezTo>
                    <a:pt x="900" y="380"/>
                    <a:pt x="895" y="378"/>
                    <a:pt x="897" y="377"/>
                  </a:cubicBezTo>
                  <a:cubicBezTo>
                    <a:pt x="900" y="375"/>
                    <a:pt x="901" y="375"/>
                    <a:pt x="902" y="371"/>
                  </a:cubicBezTo>
                  <a:cubicBezTo>
                    <a:pt x="904" y="368"/>
                    <a:pt x="908" y="356"/>
                    <a:pt x="903" y="355"/>
                  </a:cubicBezTo>
                  <a:cubicBezTo>
                    <a:pt x="898" y="353"/>
                    <a:pt x="894" y="354"/>
                    <a:pt x="890" y="354"/>
                  </a:cubicBezTo>
                  <a:cubicBezTo>
                    <a:pt x="886" y="353"/>
                    <a:pt x="882" y="346"/>
                    <a:pt x="880" y="345"/>
                  </a:cubicBezTo>
                  <a:cubicBezTo>
                    <a:pt x="879" y="343"/>
                    <a:pt x="875" y="341"/>
                    <a:pt x="877" y="339"/>
                  </a:cubicBezTo>
                  <a:cubicBezTo>
                    <a:pt x="878" y="336"/>
                    <a:pt x="879" y="333"/>
                    <a:pt x="875" y="333"/>
                  </a:cubicBezTo>
                  <a:cubicBezTo>
                    <a:pt x="871" y="333"/>
                    <a:pt x="867" y="333"/>
                    <a:pt x="865" y="331"/>
                  </a:cubicBezTo>
                  <a:cubicBezTo>
                    <a:pt x="863" y="328"/>
                    <a:pt x="860" y="324"/>
                    <a:pt x="859" y="325"/>
                  </a:cubicBezTo>
                  <a:cubicBezTo>
                    <a:pt x="858" y="326"/>
                    <a:pt x="856" y="322"/>
                    <a:pt x="855" y="321"/>
                  </a:cubicBezTo>
                  <a:cubicBezTo>
                    <a:pt x="855" y="320"/>
                    <a:pt x="852" y="315"/>
                    <a:pt x="848" y="314"/>
                  </a:cubicBezTo>
                  <a:cubicBezTo>
                    <a:pt x="845" y="314"/>
                    <a:pt x="834" y="314"/>
                    <a:pt x="831" y="314"/>
                  </a:cubicBezTo>
                  <a:cubicBezTo>
                    <a:pt x="828" y="314"/>
                    <a:pt x="826" y="311"/>
                    <a:pt x="822" y="311"/>
                  </a:cubicBezTo>
                  <a:cubicBezTo>
                    <a:pt x="818" y="311"/>
                    <a:pt x="808" y="309"/>
                    <a:pt x="803" y="309"/>
                  </a:cubicBezTo>
                  <a:cubicBezTo>
                    <a:pt x="798" y="310"/>
                    <a:pt x="797" y="313"/>
                    <a:pt x="794" y="316"/>
                  </a:cubicBezTo>
                  <a:cubicBezTo>
                    <a:pt x="792" y="319"/>
                    <a:pt x="788" y="319"/>
                    <a:pt x="792" y="323"/>
                  </a:cubicBezTo>
                  <a:cubicBezTo>
                    <a:pt x="795" y="328"/>
                    <a:pt x="792" y="333"/>
                    <a:pt x="795" y="334"/>
                  </a:cubicBezTo>
                  <a:cubicBezTo>
                    <a:pt x="798" y="334"/>
                    <a:pt x="798" y="335"/>
                    <a:pt x="796" y="338"/>
                  </a:cubicBezTo>
                  <a:cubicBezTo>
                    <a:pt x="794" y="340"/>
                    <a:pt x="791" y="347"/>
                    <a:pt x="790" y="349"/>
                  </a:cubicBezTo>
                  <a:cubicBezTo>
                    <a:pt x="789" y="352"/>
                    <a:pt x="786" y="358"/>
                    <a:pt x="790" y="358"/>
                  </a:cubicBezTo>
                  <a:cubicBezTo>
                    <a:pt x="795" y="358"/>
                    <a:pt x="796" y="358"/>
                    <a:pt x="795" y="362"/>
                  </a:cubicBezTo>
                  <a:cubicBezTo>
                    <a:pt x="794" y="366"/>
                    <a:pt x="794" y="375"/>
                    <a:pt x="797" y="376"/>
                  </a:cubicBezTo>
                  <a:cubicBezTo>
                    <a:pt x="800" y="376"/>
                    <a:pt x="801" y="379"/>
                    <a:pt x="798" y="382"/>
                  </a:cubicBezTo>
                  <a:cubicBezTo>
                    <a:pt x="796" y="385"/>
                    <a:pt x="795" y="392"/>
                    <a:pt x="797" y="392"/>
                  </a:cubicBezTo>
                  <a:cubicBezTo>
                    <a:pt x="799" y="392"/>
                    <a:pt x="800" y="392"/>
                    <a:pt x="795" y="396"/>
                  </a:cubicBezTo>
                  <a:cubicBezTo>
                    <a:pt x="790" y="400"/>
                    <a:pt x="786" y="402"/>
                    <a:pt x="785" y="404"/>
                  </a:cubicBezTo>
                  <a:cubicBezTo>
                    <a:pt x="783" y="407"/>
                    <a:pt x="783" y="411"/>
                    <a:pt x="787" y="414"/>
                  </a:cubicBezTo>
                  <a:cubicBezTo>
                    <a:pt x="791" y="417"/>
                    <a:pt x="791" y="424"/>
                    <a:pt x="792" y="427"/>
                  </a:cubicBezTo>
                  <a:cubicBezTo>
                    <a:pt x="793" y="430"/>
                    <a:pt x="798" y="430"/>
                    <a:pt x="799" y="435"/>
                  </a:cubicBezTo>
                  <a:cubicBezTo>
                    <a:pt x="799" y="440"/>
                    <a:pt x="801" y="447"/>
                    <a:pt x="803" y="453"/>
                  </a:cubicBezTo>
                  <a:cubicBezTo>
                    <a:pt x="805" y="458"/>
                    <a:pt x="803" y="476"/>
                    <a:pt x="801" y="477"/>
                  </a:cubicBezTo>
                  <a:cubicBezTo>
                    <a:pt x="799" y="479"/>
                    <a:pt x="798" y="488"/>
                    <a:pt x="796" y="487"/>
                  </a:cubicBezTo>
                  <a:cubicBezTo>
                    <a:pt x="795" y="485"/>
                    <a:pt x="795" y="483"/>
                    <a:pt x="793" y="486"/>
                  </a:cubicBezTo>
                  <a:cubicBezTo>
                    <a:pt x="791" y="489"/>
                    <a:pt x="790" y="497"/>
                    <a:pt x="788" y="498"/>
                  </a:cubicBezTo>
                  <a:cubicBezTo>
                    <a:pt x="785" y="498"/>
                    <a:pt x="780" y="501"/>
                    <a:pt x="781" y="503"/>
                  </a:cubicBezTo>
                  <a:cubicBezTo>
                    <a:pt x="782" y="505"/>
                    <a:pt x="788" y="508"/>
                    <a:pt x="787" y="512"/>
                  </a:cubicBezTo>
                  <a:cubicBezTo>
                    <a:pt x="786" y="516"/>
                    <a:pt x="784" y="522"/>
                    <a:pt x="785" y="524"/>
                  </a:cubicBezTo>
                  <a:cubicBezTo>
                    <a:pt x="786" y="526"/>
                    <a:pt x="785" y="536"/>
                    <a:pt x="788" y="538"/>
                  </a:cubicBezTo>
                  <a:cubicBezTo>
                    <a:pt x="791" y="540"/>
                    <a:pt x="793" y="543"/>
                    <a:pt x="793" y="548"/>
                  </a:cubicBezTo>
                  <a:cubicBezTo>
                    <a:pt x="792" y="553"/>
                    <a:pt x="793" y="559"/>
                    <a:pt x="789" y="560"/>
                  </a:cubicBezTo>
                  <a:cubicBezTo>
                    <a:pt x="785" y="561"/>
                    <a:pt x="785" y="566"/>
                    <a:pt x="786" y="569"/>
                  </a:cubicBezTo>
                  <a:cubicBezTo>
                    <a:pt x="787" y="572"/>
                    <a:pt x="786" y="576"/>
                    <a:pt x="784" y="574"/>
                  </a:cubicBezTo>
                  <a:cubicBezTo>
                    <a:pt x="782" y="571"/>
                    <a:pt x="779" y="569"/>
                    <a:pt x="778" y="570"/>
                  </a:cubicBezTo>
                  <a:cubicBezTo>
                    <a:pt x="777" y="571"/>
                    <a:pt x="779" y="579"/>
                    <a:pt x="775" y="578"/>
                  </a:cubicBezTo>
                  <a:cubicBezTo>
                    <a:pt x="771" y="577"/>
                    <a:pt x="763" y="567"/>
                    <a:pt x="763" y="564"/>
                  </a:cubicBezTo>
                  <a:cubicBezTo>
                    <a:pt x="763" y="562"/>
                    <a:pt x="768" y="561"/>
                    <a:pt x="764" y="559"/>
                  </a:cubicBezTo>
                  <a:cubicBezTo>
                    <a:pt x="760" y="558"/>
                    <a:pt x="749" y="555"/>
                    <a:pt x="747" y="552"/>
                  </a:cubicBezTo>
                  <a:cubicBezTo>
                    <a:pt x="745" y="549"/>
                    <a:pt x="750" y="547"/>
                    <a:pt x="744" y="542"/>
                  </a:cubicBezTo>
                  <a:cubicBezTo>
                    <a:pt x="738" y="538"/>
                    <a:pt x="729" y="535"/>
                    <a:pt x="730" y="530"/>
                  </a:cubicBezTo>
                  <a:cubicBezTo>
                    <a:pt x="732" y="525"/>
                    <a:pt x="733" y="518"/>
                    <a:pt x="732" y="513"/>
                  </a:cubicBezTo>
                  <a:cubicBezTo>
                    <a:pt x="731" y="507"/>
                    <a:pt x="732" y="504"/>
                    <a:pt x="735" y="502"/>
                  </a:cubicBezTo>
                  <a:cubicBezTo>
                    <a:pt x="739" y="499"/>
                    <a:pt x="743" y="495"/>
                    <a:pt x="739" y="494"/>
                  </a:cubicBezTo>
                  <a:cubicBezTo>
                    <a:pt x="736" y="493"/>
                    <a:pt x="708" y="493"/>
                    <a:pt x="703" y="492"/>
                  </a:cubicBezTo>
                  <a:cubicBezTo>
                    <a:pt x="699" y="490"/>
                    <a:pt x="701" y="489"/>
                    <a:pt x="697" y="488"/>
                  </a:cubicBezTo>
                  <a:cubicBezTo>
                    <a:pt x="693" y="486"/>
                    <a:pt x="684" y="479"/>
                    <a:pt x="680" y="476"/>
                  </a:cubicBezTo>
                  <a:cubicBezTo>
                    <a:pt x="676" y="473"/>
                    <a:pt x="673" y="470"/>
                    <a:pt x="670" y="467"/>
                  </a:cubicBezTo>
                  <a:cubicBezTo>
                    <a:pt x="667" y="464"/>
                    <a:pt x="656" y="452"/>
                    <a:pt x="654" y="452"/>
                  </a:cubicBezTo>
                  <a:cubicBezTo>
                    <a:pt x="651" y="452"/>
                    <a:pt x="644" y="454"/>
                    <a:pt x="641" y="452"/>
                  </a:cubicBezTo>
                  <a:cubicBezTo>
                    <a:pt x="638" y="450"/>
                    <a:pt x="630" y="443"/>
                    <a:pt x="627" y="444"/>
                  </a:cubicBezTo>
                  <a:cubicBezTo>
                    <a:pt x="624" y="446"/>
                    <a:pt x="613" y="453"/>
                    <a:pt x="611" y="452"/>
                  </a:cubicBezTo>
                  <a:cubicBezTo>
                    <a:pt x="609" y="451"/>
                    <a:pt x="613" y="445"/>
                    <a:pt x="613" y="443"/>
                  </a:cubicBezTo>
                  <a:cubicBezTo>
                    <a:pt x="613" y="440"/>
                    <a:pt x="607" y="414"/>
                    <a:pt x="605" y="411"/>
                  </a:cubicBezTo>
                  <a:cubicBezTo>
                    <a:pt x="603" y="409"/>
                    <a:pt x="598" y="406"/>
                    <a:pt x="596" y="407"/>
                  </a:cubicBezTo>
                  <a:cubicBezTo>
                    <a:pt x="593" y="408"/>
                    <a:pt x="591" y="413"/>
                    <a:pt x="588" y="410"/>
                  </a:cubicBezTo>
                  <a:cubicBezTo>
                    <a:pt x="585" y="407"/>
                    <a:pt x="580" y="400"/>
                    <a:pt x="580" y="398"/>
                  </a:cubicBezTo>
                  <a:cubicBezTo>
                    <a:pt x="581" y="395"/>
                    <a:pt x="582" y="392"/>
                    <a:pt x="581" y="389"/>
                  </a:cubicBezTo>
                  <a:cubicBezTo>
                    <a:pt x="579" y="386"/>
                    <a:pt x="586" y="364"/>
                    <a:pt x="588" y="357"/>
                  </a:cubicBezTo>
                  <a:cubicBezTo>
                    <a:pt x="590" y="351"/>
                    <a:pt x="596" y="351"/>
                    <a:pt x="593" y="345"/>
                  </a:cubicBezTo>
                  <a:cubicBezTo>
                    <a:pt x="591" y="340"/>
                    <a:pt x="588" y="335"/>
                    <a:pt x="588" y="332"/>
                  </a:cubicBezTo>
                  <a:cubicBezTo>
                    <a:pt x="587" y="329"/>
                    <a:pt x="583" y="320"/>
                    <a:pt x="586" y="320"/>
                  </a:cubicBezTo>
                  <a:cubicBezTo>
                    <a:pt x="590" y="320"/>
                    <a:pt x="592" y="326"/>
                    <a:pt x="592" y="322"/>
                  </a:cubicBezTo>
                  <a:cubicBezTo>
                    <a:pt x="593" y="318"/>
                    <a:pt x="592" y="312"/>
                    <a:pt x="595" y="312"/>
                  </a:cubicBezTo>
                  <a:cubicBezTo>
                    <a:pt x="598" y="313"/>
                    <a:pt x="600" y="320"/>
                    <a:pt x="602" y="322"/>
                  </a:cubicBezTo>
                  <a:cubicBezTo>
                    <a:pt x="604" y="323"/>
                    <a:pt x="614" y="324"/>
                    <a:pt x="612" y="322"/>
                  </a:cubicBezTo>
                  <a:cubicBezTo>
                    <a:pt x="610" y="320"/>
                    <a:pt x="604" y="316"/>
                    <a:pt x="607" y="314"/>
                  </a:cubicBezTo>
                  <a:cubicBezTo>
                    <a:pt x="609" y="312"/>
                    <a:pt x="615" y="306"/>
                    <a:pt x="613" y="304"/>
                  </a:cubicBezTo>
                  <a:cubicBezTo>
                    <a:pt x="611" y="301"/>
                    <a:pt x="605" y="297"/>
                    <a:pt x="608" y="296"/>
                  </a:cubicBezTo>
                  <a:cubicBezTo>
                    <a:pt x="611" y="295"/>
                    <a:pt x="616" y="300"/>
                    <a:pt x="619" y="302"/>
                  </a:cubicBezTo>
                  <a:cubicBezTo>
                    <a:pt x="622" y="303"/>
                    <a:pt x="626" y="307"/>
                    <a:pt x="630" y="305"/>
                  </a:cubicBezTo>
                  <a:cubicBezTo>
                    <a:pt x="633" y="303"/>
                    <a:pt x="635" y="300"/>
                    <a:pt x="634" y="296"/>
                  </a:cubicBezTo>
                  <a:cubicBezTo>
                    <a:pt x="634" y="291"/>
                    <a:pt x="620" y="278"/>
                    <a:pt x="614" y="276"/>
                  </a:cubicBezTo>
                  <a:cubicBezTo>
                    <a:pt x="609" y="273"/>
                    <a:pt x="631" y="283"/>
                    <a:pt x="634" y="285"/>
                  </a:cubicBezTo>
                  <a:cubicBezTo>
                    <a:pt x="638" y="288"/>
                    <a:pt x="640" y="282"/>
                    <a:pt x="638" y="276"/>
                  </a:cubicBezTo>
                  <a:cubicBezTo>
                    <a:pt x="635" y="270"/>
                    <a:pt x="634" y="270"/>
                    <a:pt x="639" y="270"/>
                  </a:cubicBezTo>
                  <a:cubicBezTo>
                    <a:pt x="643" y="270"/>
                    <a:pt x="646" y="267"/>
                    <a:pt x="646" y="265"/>
                  </a:cubicBezTo>
                  <a:cubicBezTo>
                    <a:pt x="647" y="263"/>
                    <a:pt x="657" y="274"/>
                    <a:pt x="660" y="273"/>
                  </a:cubicBezTo>
                  <a:cubicBezTo>
                    <a:pt x="662" y="272"/>
                    <a:pt x="668" y="265"/>
                    <a:pt x="668" y="261"/>
                  </a:cubicBezTo>
                  <a:cubicBezTo>
                    <a:pt x="668" y="257"/>
                    <a:pt x="669" y="250"/>
                    <a:pt x="671" y="247"/>
                  </a:cubicBezTo>
                  <a:cubicBezTo>
                    <a:pt x="673" y="244"/>
                    <a:pt x="676" y="235"/>
                    <a:pt x="673" y="234"/>
                  </a:cubicBezTo>
                  <a:cubicBezTo>
                    <a:pt x="669" y="234"/>
                    <a:pt x="659" y="233"/>
                    <a:pt x="653" y="230"/>
                  </a:cubicBezTo>
                  <a:cubicBezTo>
                    <a:pt x="647" y="227"/>
                    <a:pt x="637" y="224"/>
                    <a:pt x="634" y="224"/>
                  </a:cubicBezTo>
                  <a:cubicBezTo>
                    <a:pt x="631" y="224"/>
                    <a:pt x="604" y="226"/>
                    <a:pt x="605" y="225"/>
                  </a:cubicBezTo>
                  <a:cubicBezTo>
                    <a:pt x="605" y="224"/>
                    <a:pt x="610" y="221"/>
                    <a:pt x="613" y="221"/>
                  </a:cubicBezTo>
                  <a:cubicBezTo>
                    <a:pt x="616" y="221"/>
                    <a:pt x="627" y="220"/>
                    <a:pt x="626" y="218"/>
                  </a:cubicBezTo>
                  <a:cubicBezTo>
                    <a:pt x="626" y="217"/>
                    <a:pt x="623" y="214"/>
                    <a:pt x="626" y="212"/>
                  </a:cubicBezTo>
                  <a:cubicBezTo>
                    <a:pt x="628" y="210"/>
                    <a:pt x="631" y="212"/>
                    <a:pt x="638" y="214"/>
                  </a:cubicBezTo>
                  <a:cubicBezTo>
                    <a:pt x="644" y="216"/>
                    <a:pt x="654" y="221"/>
                    <a:pt x="657" y="223"/>
                  </a:cubicBezTo>
                  <a:cubicBezTo>
                    <a:pt x="660" y="225"/>
                    <a:pt x="673" y="231"/>
                    <a:pt x="677" y="229"/>
                  </a:cubicBezTo>
                  <a:cubicBezTo>
                    <a:pt x="680" y="228"/>
                    <a:pt x="692" y="212"/>
                    <a:pt x="693" y="210"/>
                  </a:cubicBezTo>
                  <a:cubicBezTo>
                    <a:pt x="695" y="208"/>
                    <a:pt x="681" y="194"/>
                    <a:pt x="683" y="193"/>
                  </a:cubicBezTo>
                  <a:cubicBezTo>
                    <a:pt x="686" y="191"/>
                    <a:pt x="687" y="196"/>
                    <a:pt x="691" y="194"/>
                  </a:cubicBezTo>
                  <a:cubicBezTo>
                    <a:pt x="695" y="192"/>
                    <a:pt x="699" y="190"/>
                    <a:pt x="699" y="193"/>
                  </a:cubicBezTo>
                  <a:cubicBezTo>
                    <a:pt x="699" y="195"/>
                    <a:pt x="700" y="205"/>
                    <a:pt x="705" y="206"/>
                  </a:cubicBezTo>
                  <a:cubicBezTo>
                    <a:pt x="709" y="207"/>
                    <a:pt x="716" y="211"/>
                    <a:pt x="714" y="207"/>
                  </a:cubicBezTo>
                  <a:cubicBezTo>
                    <a:pt x="711" y="203"/>
                    <a:pt x="708" y="199"/>
                    <a:pt x="710" y="198"/>
                  </a:cubicBezTo>
                  <a:cubicBezTo>
                    <a:pt x="712" y="197"/>
                    <a:pt x="712" y="195"/>
                    <a:pt x="712" y="192"/>
                  </a:cubicBezTo>
                  <a:cubicBezTo>
                    <a:pt x="712" y="190"/>
                    <a:pt x="716" y="191"/>
                    <a:pt x="712" y="187"/>
                  </a:cubicBezTo>
                  <a:cubicBezTo>
                    <a:pt x="708" y="183"/>
                    <a:pt x="701" y="179"/>
                    <a:pt x="701" y="178"/>
                  </a:cubicBezTo>
                  <a:cubicBezTo>
                    <a:pt x="702" y="176"/>
                    <a:pt x="708" y="176"/>
                    <a:pt x="711" y="178"/>
                  </a:cubicBezTo>
                  <a:cubicBezTo>
                    <a:pt x="714" y="181"/>
                    <a:pt x="715" y="181"/>
                    <a:pt x="717" y="185"/>
                  </a:cubicBezTo>
                  <a:cubicBezTo>
                    <a:pt x="718" y="189"/>
                    <a:pt x="723" y="195"/>
                    <a:pt x="723" y="197"/>
                  </a:cubicBezTo>
                  <a:cubicBezTo>
                    <a:pt x="723" y="199"/>
                    <a:pt x="725" y="204"/>
                    <a:pt x="726" y="203"/>
                  </a:cubicBezTo>
                  <a:cubicBezTo>
                    <a:pt x="728" y="202"/>
                    <a:pt x="727" y="197"/>
                    <a:pt x="731" y="195"/>
                  </a:cubicBezTo>
                  <a:cubicBezTo>
                    <a:pt x="734" y="192"/>
                    <a:pt x="739" y="191"/>
                    <a:pt x="743" y="188"/>
                  </a:cubicBezTo>
                  <a:cubicBezTo>
                    <a:pt x="746" y="185"/>
                    <a:pt x="745" y="183"/>
                    <a:pt x="750" y="182"/>
                  </a:cubicBezTo>
                  <a:cubicBezTo>
                    <a:pt x="754" y="181"/>
                    <a:pt x="756" y="178"/>
                    <a:pt x="756" y="176"/>
                  </a:cubicBezTo>
                  <a:cubicBezTo>
                    <a:pt x="756" y="174"/>
                    <a:pt x="754" y="159"/>
                    <a:pt x="753" y="156"/>
                  </a:cubicBezTo>
                  <a:cubicBezTo>
                    <a:pt x="751" y="154"/>
                    <a:pt x="746" y="149"/>
                    <a:pt x="746" y="144"/>
                  </a:cubicBezTo>
                  <a:cubicBezTo>
                    <a:pt x="746" y="139"/>
                    <a:pt x="745" y="133"/>
                    <a:pt x="744" y="132"/>
                  </a:cubicBezTo>
                  <a:cubicBezTo>
                    <a:pt x="743" y="130"/>
                    <a:pt x="740" y="124"/>
                    <a:pt x="744" y="125"/>
                  </a:cubicBezTo>
                  <a:cubicBezTo>
                    <a:pt x="749" y="126"/>
                    <a:pt x="757" y="127"/>
                    <a:pt x="757" y="123"/>
                  </a:cubicBezTo>
                  <a:cubicBezTo>
                    <a:pt x="758" y="119"/>
                    <a:pt x="758" y="115"/>
                    <a:pt x="756" y="114"/>
                  </a:cubicBezTo>
                  <a:cubicBezTo>
                    <a:pt x="753" y="113"/>
                    <a:pt x="752" y="112"/>
                    <a:pt x="755" y="110"/>
                  </a:cubicBezTo>
                  <a:cubicBezTo>
                    <a:pt x="757" y="107"/>
                    <a:pt x="758" y="104"/>
                    <a:pt x="755" y="104"/>
                  </a:cubicBezTo>
                  <a:cubicBezTo>
                    <a:pt x="752" y="105"/>
                    <a:pt x="747" y="108"/>
                    <a:pt x="746" y="106"/>
                  </a:cubicBezTo>
                  <a:cubicBezTo>
                    <a:pt x="744" y="103"/>
                    <a:pt x="743" y="100"/>
                    <a:pt x="744" y="99"/>
                  </a:cubicBezTo>
                  <a:cubicBezTo>
                    <a:pt x="746" y="97"/>
                    <a:pt x="739" y="96"/>
                    <a:pt x="741" y="93"/>
                  </a:cubicBezTo>
                  <a:cubicBezTo>
                    <a:pt x="743" y="90"/>
                    <a:pt x="745" y="87"/>
                    <a:pt x="743" y="87"/>
                  </a:cubicBezTo>
                  <a:cubicBezTo>
                    <a:pt x="741" y="86"/>
                    <a:pt x="732" y="83"/>
                    <a:pt x="732" y="84"/>
                  </a:cubicBezTo>
                  <a:cubicBezTo>
                    <a:pt x="732" y="86"/>
                    <a:pt x="727" y="89"/>
                    <a:pt x="725" y="87"/>
                  </a:cubicBezTo>
                  <a:cubicBezTo>
                    <a:pt x="723" y="85"/>
                    <a:pt x="721" y="81"/>
                    <a:pt x="717" y="81"/>
                  </a:cubicBezTo>
                  <a:cubicBezTo>
                    <a:pt x="714" y="81"/>
                    <a:pt x="707" y="83"/>
                    <a:pt x="705" y="82"/>
                  </a:cubicBezTo>
                  <a:cubicBezTo>
                    <a:pt x="704" y="81"/>
                    <a:pt x="701" y="79"/>
                    <a:pt x="702" y="82"/>
                  </a:cubicBezTo>
                  <a:cubicBezTo>
                    <a:pt x="703" y="85"/>
                    <a:pt x="705" y="86"/>
                    <a:pt x="703" y="87"/>
                  </a:cubicBezTo>
                  <a:cubicBezTo>
                    <a:pt x="701" y="89"/>
                    <a:pt x="703" y="94"/>
                    <a:pt x="704" y="98"/>
                  </a:cubicBezTo>
                  <a:cubicBezTo>
                    <a:pt x="705" y="101"/>
                    <a:pt x="703" y="104"/>
                    <a:pt x="705" y="105"/>
                  </a:cubicBezTo>
                  <a:cubicBezTo>
                    <a:pt x="707" y="106"/>
                    <a:pt x="714" y="110"/>
                    <a:pt x="712" y="110"/>
                  </a:cubicBezTo>
                  <a:cubicBezTo>
                    <a:pt x="710" y="111"/>
                    <a:pt x="718" y="114"/>
                    <a:pt x="716" y="115"/>
                  </a:cubicBezTo>
                  <a:cubicBezTo>
                    <a:pt x="714" y="116"/>
                    <a:pt x="713" y="120"/>
                    <a:pt x="709" y="118"/>
                  </a:cubicBezTo>
                  <a:cubicBezTo>
                    <a:pt x="705" y="117"/>
                    <a:pt x="704" y="116"/>
                    <a:pt x="703" y="118"/>
                  </a:cubicBezTo>
                  <a:cubicBezTo>
                    <a:pt x="701" y="120"/>
                    <a:pt x="701" y="138"/>
                    <a:pt x="698" y="140"/>
                  </a:cubicBezTo>
                  <a:cubicBezTo>
                    <a:pt x="695" y="143"/>
                    <a:pt x="695" y="153"/>
                    <a:pt x="691" y="151"/>
                  </a:cubicBezTo>
                  <a:cubicBezTo>
                    <a:pt x="688" y="149"/>
                    <a:pt x="688" y="145"/>
                    <a:pt x="688" y="149"/>
                  </a:cubicBezTo>
                  <a:cubicBezTo>
                    <a:pt x="687" y="154"/>
                    <a:pt x="694" y="162"/>
                    <a:pt x="690" y="163"/>
                  </a:cubicBezTo>
                  <a:cubicBezTo>
                    <a:pt x="687" y="164"/>
                    <a:pt x="684" y="170"/>
                    <a:pt x="682" y="169"/>
                  </a:cubicBezTo>
                  <a:cubicBezTo>
                    <a:pt x="680" y="168"/>
                    <a:pt x="676" y="168"/>
                    <a:pt x="674" y="164"/>
                  </a:cubicBezTo>
                  <a:cubicBezTo>
                    <a:pt x="672" y="159"/>
                    <a:pt x="669" y="155"/>
                    <a:pt x="667" y="152"/>
                  </a:cubicBezTo>
                  <a:cubicBezTo>
                    <a:pt x="665" y="150"/>
                    <a:pt x="667" y="137"/>
                    <a:pt x="666" y="135"/>
                  </a:cubicBezTo>
                  <a:cubicBezTo>
                    <a:pt x="665" y="133"/>
                    <a:pt x="668" y="131"/>
                    <a:pt x="669" y="133"/>
                  </a:cubicBezTo>
                  <a:cubicBezTo>
                    <a:pt x="670" y="135"/>
                    <a:pt x="672" y="132"/>
                    <a:pt x="672" y="125"/>
                  </a:cubicBezTo>
                  <a:cubicBezTo>
                    <a:pt x="672" y="119"/>
                    <a:pt x="675" y="117"/>
                    <a:pt x="671" y="113"/>
                  </a:cubicBezTo>
                  <a:cubicBezTo>
                    <a:pt x="667" y="110"/>
                    <a:pt x="665" y="108"/>
                    <a:pt x="663" y="104"/>
                  </a:cubicBezTo>
                  <a:cubicBezTo>
                    <a:pt x="661" y="101"/>
                    <a:pt x="654" y="101"/>
                    <a:pt x="653" y="102"/>
                  </a:cubicBezTo>
                  <a:cubicBezTo>
                    <a:pt x="651" y="103"/>
                    <a:pt x="646" y="106"/>
                    <a:pt x="649" y="110"/>
                  </a:cubicBezTo>
                  <a:cubicBezTo>
                    <a:pt x="651" y="114"/>
                    <a:pt x="649" y="121"/>
                    <a:pt x="647" y="123"/>
                  </a:cubicBezTo>
                  <a:cubicBezTo>
                    <a:pt x="645" y="124"/>
                    <a:pt x="642" y="134"/>
                    <a:pt x="639" y="134"/>
                  </a:cubicBezTo>
                  <a:cubicBezTo>
                    <a:pt x="637" y="134"/>
                    <a:pt x="634" y="127"/>
                    <a:pt x="634" y="123"/>
                  </a:cubicBezTo>
                  <a:cubicBezTo>
                    <a:pt x="633" y="119"/>
                    <a:pt x="636" y="109"/>
                    <a:pt x="633" y="106"/>
                  </a:cubicBezTo>
                  <a:cubicBezTo>
                    <a:pt x="630" y="103"/>
                    <a:pt x="623" y="102"/>
                    <a:pt x="626" y="101"/>
                  </a:cubicBezTo>
                  <a:cubicBezTo>
                    <a:pt x="629" y="100"/>
                    <a:pt x="633" y="102"/>
                    <a:pt x="632" y="99"/>
                  </a:cubicBezTo>
                  <a:cubicBezTo>
                    <a:pt x="630" y="97"/>
                    <a:pt x="626" y="96"/>
                    <a:pt x="622" y="94"/>
                  </a:cubicBezTo>
                  <a:cubicBezTo>
                    <a:pt x="618" y="92"/>
                    <a:pt x="621" y="89"/>
                    <a:pt x="617" y="87"/>
                  </a:cubicBezTo>
                  <a:cubicBezTo>
                    <a:pt x="613" y="85"/>
                    <a:pt x="607" y="82"/>
                    <a:pt x="609" y="80"/>
                  </a:cubicBezTo>
                  <a:cubicBezTo>
                    <a:pt x="611" y="78"/>
                    <a:pt x="616" y="78"/>
                    <a:pt x="619" y="76"/>
                  </a:cubicBezTo>
                  <a:cubicBezTo>
                    <a:pt x="622" y="73"/>
                    <a:pt x="623" y="68"/>
                    <a:pt x="621" y="70"/>
                  </a:cubicBezTo>
                  <a:cubicBezTo>
                    <a:pt x="620" y="71"/>
                    <a:pt x="617" y="71"/>
                    <a:pt x="615" y="71"/>
                  </a:cubicBezTo>
                  <a:cubicBezTo>
                    <a:pt x="613" y="71"/>
                    <a:pt x="608" y="69"/>
                    <a:pt x="612" y="68"/>
                  </a:cubicBezTo>
                  <a:cubicBezTo>
                    <a:pt x="617" y="67"/>
                    <a:pt x="622" y="69"/>
                    <a:pt x="621" y="64"/>
                  </a:cubicBezTo>
                  <a:cubicBezTo>
                    <a:pt x="620" y="60"/>
                    <a:pt x="617" y="52"/>
                    <a:pt x="612" y="46"/>
                  </a:cubicBezTo>
                  <a:cubicBezTo>
                    <a:pt x="606" y="41"/>
                    <a:pt x="602" y="36"/>
                    <a:pt x="601" y="32"/>
                  </a:cubicBezTo>
                  <a:cubicBezTo>
                    <a:pt x="600" y="28"/>
                    <a:pt x="597" y="21"/>
                    <a:pt x="598" y="18"/>
                  </a:cubicBezTo>
                  <a:cubicBezTo>
                    <a:pt x="599" y="15"/>
                    <a:pt x="593" y="2"/>
                    <a:pt x="585" y="1"/>
                  </a:cubicBezTo>
                  <a:cubicBezTo>
                    <a:pt x="582" y="1"/>
                    <a:pt x="574" y="0"/>
                    <a:pt x="574" y="5"/>
                  </a:cubicBezTo>
                  <a:cubicBezTo>
                    <a:pt x="574" y="10"/>
                    <a:pt x="578" y="16"/>
                    <a:pt x="578" y="18"/>
                  </a:cubicBezTo>
                  <a:cubicBezTo>
                    <a:pt x="577" y="21"/>
                    <a:pt x="575" y="23"/>
                    <a:pt x="574" y="22"/>
                  </a:cubicBezTo>
                  <a:cubicBezTo>
                    <a:pt x="572" y="21"/>
                    <a:pt x="570" y="18"/>
                    <a:pt x="568" y="20"/>
                  </a:cubicBezTo>
                  <a:cubicBezTo>
                    <a:pt x="567" y="21"/>
                    <a:pt x="564" y="22"/>
                    <a:pt x="564" y="24"/>
                  </a:cubicBezTo>
                  <a:cubicBezTo>
                    <a:pt x="563" y="26"/>
                    <a:pt x="559" y="35"/>
                    <a:pt x="558" y="41"/>
                  </a:cubicBezTo>
                  <a:cubicBezTo>
                    <a:pt x="557" y="47"/>
                    <a:pt x="556" y="53"/>
                    <a:pt x="558" y="62"/>
                  </a:cubicBezTo>
                  <a:cubicBezTo>
                    <a:pt x="559" y="71"/>
                    <a:pt x="562" y="74"/>
                    <a:pt x="566" y="73"/>
                  </a:cubicBezTo>
                  <a:cubicBezTo>
                    <a:pt x="569" y="73"/>
                    <a:pt x="568" y="79"/>
                    <a:pt x="572" y="79"/>
                  </a:cubicBezTo>
                  <a:cubicBezTo>
                    <a:pt x="576" y="79"/>
                    <a:pt x="578" y="88"/>
                    <a:pt x="581" y="88"/>
                  </a:cubicBezTo>
                  <a:cubicBezTo>
                    <a:pt x="584" y="87"/>
                    <a:pt x="586" y="85"/>
                    <a:pt x="589" y="87"/>
                  </a:cubicBezTo>
                  <a:cubicBezTo>
                    <a:pt x="592" y="89"/>
                    <a:pt x="603" y="89"/>
                    <a:pt x="600" y="91"/>
                  </a:cubicBezTo>
                  <a:cubicBezTo>
                    <a:pt x="597" y="93"/>
                    <a:pt x="592" y="91"/>
                    <a:pt x="590" y="96"/>
                  </a:cubicBezTo>
                  <a:cubicBezTo>
                    <a:pt x="588" y="102"/>
                    <a:pt x="587" y="108"/>
                    <a:pt x="584" y="111"/>
                  </a:cubicBezTo>
                  <a:cubicBezTo>
                    <a:pt x="582" y="114"/>
                    <a:pt x="583" y="119"/>
                    <a:pt x="584" y="118"/>
                  </a:cubicBezTo>
                  <a:cubicBezTo>
                    <a:pt x="586" y="117"/>
                    <a:pt x="594" y="110"/>
                    <a:pt x="595" y="112"/>
                  </a:cubicBezTo>
                  <a:cubicBezTo>
                    <a:pt x="595" y="114"/>
                    <a:pt x="593" y="119"/>
                    <a:pt x="595" y="122"/>
                  </a:cubicBezTo>
                  <a:cubicBezTo>
                    <a:pt x="598" y="124"/>
                    <a:pt x="598" y="126"/>
                    <a:pt x="595" y="127"/>
                  </a:cubicBezTo>
                  <a:cubicBezTo>
                    <a:pt x="593" y="127"/>
                    <a:pt x="586" y="128"/>
                    <a:pt x="585" y="132"/>
                  </a:cubicBezTo>
                  <a:cubicBezTo>
                    <a:pt x="583" y="135"/>
                    <a:pt x="579" y="143"/>
                    <a:pt x="577" y="143"/>
                  </a:cubicBezTo>
                  <a:cubicBezTo>
                    <a:pt x="575" y="144"/>
                    <a:pt x="573" y="149"/>
                    <a:pt x="571" y="150"/>
                  </a:cubicBezTo>
                  <a:cubicBezTo>
                    <a:pt x="570" y="151"/>
                    <a:pt x="568" y="155"/>
                    <a:pt x="571" y="158"/>
                  </a:cubicBezTo>
                  <a:cubicBezTo>
                    <a:pt x="573" y="161"/>
                    <a:pt x="577" y="170"/>
                    <a:pt x="576" y="172"/>
                  </a:cubicBezTo>
                  <a:cubicBezTo>
                    <a:pt x="574" y="174"/>
                    <a:pt x="574" y="183"/>
                    <a:pt x="573" y="178"/>
                  </a:cubicBezTo>
                  <a:cubicBezTo>
                    <a:pt x="571" y="172"/>
                    <a:pt x="571" y="167"/>
                    <a:pt x="565" y="164"/>
                  </a:cubicBezTo>
                  <a:cubicBezTo>
                    <a:pt x="559" y="161"/>
                    <a:pt x="558" y="152"/>
                    <a:pt x="559" y="151"/>
                  </a:cubicBezTo>
                  <a:cubicBezTo>
                    <a:pt x="560" y="150"/>
                    <a:pt x="562" y="147"/>
                    <a:pt x="560" y="145"/>
                  </a:cubicBezTo>
                  <a:cubicBezTo>
                    <a:pt x="557" y="143"/>
                    <a:pt x="556" y="141"/>
                    <a:pt x="557" y="139"/>
                  </a:cubicBezTo>
                  <a:cubicBezTo>
                    <a:pt x="558" y="137"/>
                    <a:pt x="561" y="135"/>
                    <a:pt x="557" y="133"/>
                  </a:cubicBezTo>
                  <a:cubicBezTo>
                    <a:pt x="552" y="131"/>
                    <a:pt x="549" y="126"/>
                    <a:pt x="546" y="128"/>
                  </a:cubicBezTo>
                  <a:cubicBezTo>
                    <a:pt x="543" y="130"/>
                    <a:pt x="539" y="135"/>
                    <a:pt x="540" y="137"/>
                  </a:cubicBezTo>
                  <a:cubicBezTo>
                    <a:pt x="540" y="139"/>
                    <a:pt x="547" y="155"/>
                    <a:pt x="544" y="153"/>
                  </a:cubicBezTo>
                  <a:cubicBezTo>
                    <a:pt x="542" y="151"/>
                    <a:pt x="537" y="145"/>
                    <a:pt x="536" y="146"/>
                  </a:cubicBezTo>
                  <a:cubicBezTo>
                    <a:pt x="535" y="147"/>
                    <a:pt x="529" y="152"/>
                    <a:pt x="526" y="151"/>
                  </a:cubicBezTo>
                  <a:cubicBezTo>
                    <a:pt x="522" y="150"/>
                    <a:pt x="516" y="148"/>
                    <a:pt x="513" y="149"/>
                  </a:cubicBezTo>
                  <a:cubicBezTo>
                    <a:pt x="510" y="150"/>
                    <a:pt x="499" y="155"/>
                    <a:pt x="497" y="155"/>
                  </a:cubicBezTo>
                  <a:cubicBezTo>
                    <a:pt x="496" y="155"/>
                    <a:pt x="489" y="153"/>
                    <a:pt x="487" y="153"/>
                  </a:cubicBezTo>
                  <a:cubicBezTo>
                    <a:pt x="485" y="153"/>
                    <a:pt x="483" y="149"/>
                    <a:pt x="480" y="147"/>
                  </a:cubicBezTo>
                  <a:cubicBezTo>
                    <a:pt x="476" y="146"/>
                    <a:pt x="476" y="138"/>
                    <a:pt x="471" y="140"/>
                  </a:cubicBezTo>
                  <a:cubicBezTo>
                    <a:pt x="466" y="142"/>
                    <a:pt x="462" y="143"/>
                    <a:pt x="460" y="139"/>
                  </a:cubicBezTo>
                  <a:cubicBezTo>
                    <a:pt x="458" y="136"/>
                    <a:pt x="451" y="136"/>
                    <a:pt x="447" y="130"/>
                  </a:cubicBezTo>
                  <a:cubicBezTo>
                    <a:pt x="444" y="125"/>
                    <a:pt x="448" y="117"/>
                    <a:pt x="445" y="115"/>
                  </a:cubicBezTo>
                  <a:cubicBezTo>
                    <a:pt x="441" y="114"/>
                    <a:pt x="432" y="116"/>
                    <a:pt x="428" y="116"/>
                  </a:cubicBezTo>
                  <a:cubicBezTo>
                    <a:pt x="423" y="117"/>
                    <a:pt x="414" y="118"/>
                    <a:pt x="412" y="118"/>
                  </a:cubicBezTo>
                  <a:cubicBezTo>
                    <a:pt x="410" y="119"/>
                    <a:pt x="408" y="122"/>
                    <a:pt x="406" y="126"/>
                  </a:cubicBezTo>
                  <a:cubicBezTo>
                    <a:pt x="404" y="130"/>
                    <a:pt x="400" y="131"/>
                    <a:pt x="403" y="134"/>
                  </a:cubicBezTo>
                  <a:cubicBezTo>
                    <a:pt x="405" y="136"/>
                    <a:pt x="410" y="141"/>
                    <a:pt x="410" y="138"/>
                  </a:cubicBezTo>
                  <a:cubicBezTo>
                    <a:pt x="410" y="135"/>
                    <a:pt x="409" y="132"/>
                    <a:pt x="412" y="132"/>
                  </a:cubicBezTo>
                  <a:cubicBezTo>
                    <a:pt x="414" y="132"/>
                    <a:pt x="418" y="134"/>
                    <a:pt x="421" y="132"/>
                  </a:cubicBezTo>
                  <a:cubicBezTo>
                    <a:pt x="425" y="130"/>
                    <a:pt x="429" y="127"/>
                    <a:pt x="431" y="126"/>
                  </a:cubicBezTo>
                  <a:cubicBezTo>
                    <a:pt x="433" y="125"/>
                    <a:pt x="441" y="124"/>
                    <a:pt x="440" y="125"/>
                  </a:cubicBezTo>
                  <a:cubicBezTo>
                    <a:pt x="438" y="126"/>
                    <a:pt x="435" y="132"/>
                    <a:pt x="433" y="132"/>
                  </a:cubicBezTo>
                  <a:cubicBezTo>
                    <a:pt x="431" y="133"/>
                    <a:pt x="425" y="136"/>
                    <a:pt x="423" y="137"/>
                  </a:cubicBezTo>
                  <a:cubicBezTo>
                    <a:pt x="421" y="139"/>
                    <a:pt x="419" y="142"/>
                    <a:pt x="416" y="142"/>
                  </a:cubicBezTo>
                  <a:cubicBezTo>
                    <a:pt x="414" y="142"/>
                    <a:pt x="408" y="145"/>
                    <a:pt x="408" y="147"/>
                  </a:cubicBezTo>
                  <a:cubicBezTo>
                    <a:pt x="407" y="149"/>
                    <a:pt x="406" y="154"/>
                    <a:pt x="405" y="156"/>
                  </a:cubicBezTo>
                  <a:cubicBezTo>
                    <a:pt x="403" y="158"/>
                    <a:pt x="409" y="160"/>
                    <a:pt x="409" y="162"/>
                  </a:cubicBezTo>
                  <a:cubicBezTo>
                    <a:pt x="409" y="164"/>
                    <a:pt x="410" y="168"/>
                    <a:pt x="412" y="170"/>
                  </a:cubicBezTo>
                  <a:cubicBezTo>
                    <a:pt x="414" y="172"/>
                    <a:pt x="412" y="174"/>
                    <a:pt x="411" y="179"/>
                  </a:cubicBezTo>
                  <a:cubicBezTo>
                    <a:pt x="410" y="183"/>
                    <a:pt x="418" y="191"/>
                    <a:pt x="412" y="189"/>
                  </a:cubicBezTo>
                  <a:cubicBezTo>
                    <a:pt x="407" y="186"/>
                    <a:pt x="399" y="179"/>
                    <a:pt x="401" y="177"/>
                  </a:cubicBezTo>
                  <a:cubicBezTo>
                    <a:pt x="404" y="174"/>
                    <a:pt x="406" y="172"/>
                    <a:pt x="405" y="170"/>
                  </a:cubicBezTo>
                  <a:cubicBezTo>
                    <a:pt x="403" y="167"/>
                    <a:pt x="400" y="158"/>
                    <a:pt x="397" y="160"/>
                  </a:cubicBezTo>
                  <a:cubicBezTo>
                    <a:pt x="394" y="162"/>
                    <a:pt x="392" y="165"/>
                    <a:pt x="391" y="162"/>
                  </a:cubicBezTo>
                  <a:cubicBezTo>
                    <a:pt x="391" y="159"/>
                    <a:pt x="393" y="151"/>
                    <a:pt x="391" y="152"/>
                  </a:cubicBezTo>
                  <a:cubicBezTo>
                    <a:pt x="390" y="153"/>
                    <a:pt x="386" y="154"/>
                    <a:pt x="385" y="152"/>
                  </a:cubicBezTo>
                  <a:cubicBezTo>
                    <a:pt x="383" y="151"/>
                    <a:pt x="378" y="142"/>
                    <a:pt x="377" y="143"/>
                  </a:cubicBezTo>
                  <a:cubicBezTo>
                    <a:pt x="376" y="144"/>
                    <a:pt x="368" y="151"/>
                    <a:pt x="364" y="152"/>
                  </a:cubicBezTo>
                  <a:cubicBezTo>
                    <a:pt x="360" y="152"/>
                    <a:pt x="344" y="155"/>
                    <a:pt x="340" y="154"/>
                  </a:cubicBezTo>
                  <a:cubicBezTo>
                    <a:pt x="336" y="152"/>
                    <a:pt x="337" y="155"/>
                    <a:pt x="331" y="153"/>
                  </a:cubicBezTo>
                  <a:cubicBezTo>
                    <a:pt x="325" y="151"/>
                    <a:pt x="310" y="148"/>
                    <a:pt x="315" y="146"/>
                  </a:cubicBezTo>
                  <a:cubicBezTo>
                    <a:pt x="320" y="145"/>
                    <a:pt x="324" y="145"/>
                    <a:pt x="323" y="143"/>
                  </a:cubicBezTo>
                  <a:cubicBezTo>
                    <a:pt x="322" y="140"/>
                    <a:pt x="316" y="138"/>
                    <a:pt x="320" y="138"/>
                  </a:cubicBezTo>
                  <a:cubicBezTo>
                    <a:pt x="324" y="138"/>
                    <a:pt x="327" y="138"/>
                    <a:pt x="327" y="136"/>
                  </a:cubicBezTo>
                  <a:cubicBezTo>
                    <a:pt x="327" y="135"/>
                    <a:pt x="322" y="131"/>
                    <a:pt x="328" y="131"/>
                  </a:cubicBezTo>
                  <a:cubicBezTo>
                    <a:pt x="334" y="130"/>
                    <a:pt x="336" y="133"/>
                    <a:pt x="337" y="131"/>
                  </a:cubicBezTo>
                  <a:cubicBezTo>
                    <a:pt x="339" y="129"/>
                    <a:pt x="338" y="124"/>
                    <a:pt x="334" y="122"/>
                  </a:cubicBezTo>
                  <a:cubicBezTo>
                    <a:pt x="330" y="119"/>
                    <a:pt x="329" y="114"/>
                    <a:pt x="322" y="113"/>
                  </a:cubicBezTo>
                  <a:cubicBezTo>
                    <a:pt x="315" y="112"/>
                    <a:pt x="309" y="110"/>
                    <a:pt x="311" y="114"/>
                  </a:cubicBezTo>
                  <a:cubicBezTo>
                    <a:pt x="313" y="118"/>
                    <a:pt x="317" y="122"/>
                    <a:pt x="312" y="120"/>
                  </a:cubicBezTo>
                  <a:cubicBezTo>
                    <a:pt x="307" y="117"/>
                    <a:pt x="304" y="116"/>
                    <a:pt x="298" y="114"/>
                  </a:cubicBezTo>
                  <a:cubicBezTo>
                    <a:pt x="292" y="112"/>
                    <a:pt x="290" y="107"/>
                    <a:pt x="286" y="106"/>
                  </a:cubicBezTo>
                  <a:cubicBezTo>
                    <a:pt x="283" y="104"/>
                    <a:pt x="285" y="102"/>
                    <a:pt x="281" y="101"/>
                  </a:cubicBezTo>
                  <a:cubicBezTo>
                    <a:pt x="277" y="100"/>
                    <a:pt x="254" y="86"/>
                    <a:pt x="251" y="86"/>
                  </a:cubicBezTo>
                  <a:cubicBezTo>
                    <a:pt x="248" y="86"/>
                    <a:pt x="243" y="81"/>
                    <a:pt x="238" y="81"/>
                  </a:cubicBezTo>
                  <a:cubicBezTo>
                    <a:pt x="233" y="81"/>
                    <a:pt x="226" y="79"/>
                    <a:pt x="226" y="82"/>
                  </a:cubicBezTo>
                  <a:cubicBezTo>
                    <a:pt x="226" y="84"/>
                    <a:pt x="221" y="92"/>
                    <a:pt x="217" y="90"/>
                  </a:cubicBezTo>
                  <a:cubicBezTo>
                    <a:pt x="213" y="88"/>
                    <a:pt x="218" y="84"/>
                    <a:pt x="218" y="82"/>
                  </a:cubicBezTo>
                  <a:cubicBezTo>
                    <a:pt x="218" y="81"/>
                    <a:pt x="214" y="76"/>
                    <a:pt x="215" y="73"/>
                  </a:cubicBezTo>
                  <a:cubicBezTo>
                    <a:pt x="215" y="70"/>
                    <a:pt x="214" y="70"/>
                    <a:pt x="211" y="72"/>
                  </a:cubicBezTo>
                  <a:cubicBezTo>
                    <a:pt x="209" y="73"/>
                    <a:pt x="209" y="76"/>
                    <a:pt x="210" y="79"/>
                  </a:cubicBezTo>
                  <a:cubicBezTo>
                    <a:pt x="211" y="82"/>
                    <a:pt x="207" y="82"/>
                    <a:pt x="207" y="84"/>
                  </a:cubicBezTo>
                  <a:cubicBezTo>
                    <a:pt x="207" y="86"/>
                    <a:pt x="207" y="92"/>
                    <a:pt x="204" y="93"/>
                  </a:cubicBezTo>
                  <a:cubicBezTo>
                    <a:pt x="201" y="93"/>
                    <a:pt x="197" y="91"/>
                    <a:pt x="193" y="85"/>
                  </a:cubicBezTo>
                  <a:cubicBezTo>
                    <a:pt x="189" y="79"/>
                    <a:pt x="184" y="76"/>
                    <a:pt x="183" y="70"/>
                  </a:cubicBezTo>
                  <a:cubicBezTo>
                    <a:pt x="181" y="63"/>
                    <a:pt x="176" y="54"/>
                    <a:pt x="174" y="51"/>
                  </a:cubicBezTo>
                  <a:cubicBezTo>
                    <a:pt x="172" y="48"/>
                    <a:pt x="166" y="45"/>
                    <a:pt x="166" y="46"/>
                  </a:cubicBezTo>
                  <a:cubicBezTo>
                    <a:pt x="166" y="48"/>
                    <a:pt x="164" y="50"/>
                    <a:pt x="166" y="53"/>
                  </a:cubicBezTo>
                  <a:cubicBezTo>
                    <a:pt x="167" y="55"/>
                    <a:pt x="167" y="59"/>
                    <a:pt x="170" y="61"/>
                  </a:cubicBezTo>
                  <a:cubicBezTo>
                    <a:pt x="173" y="62"/>
                    <a:pt x="175" y="66"/>
                    <a:pt x="174" y="66"/>
                  </a:cubicBezTo>
                  <a:cubicBezTo>
                    <a:pt x="172" y="66"/>
                    <a:pt x="169" y="66"/>
                    <a:pt x="169" y="68"/>
                  </a:cubicBezTo>
                  <a:cubicBezTo>
                    <a:pt x="169" y="70"/>
                    <a:pt x="168" y="73"/>
                    <a:pt x="166" y="75"/>
                  </a:cubicBezTo>
                  <a:cubicBezTo>
                    <a:pt x="164" y="76"/>
                    <a:pt x="163" y="83"/>
                    <a:pt x="161" y="84"/>
                  </a:cubicBezTo>
                  <a:cubicBezTo>
                    <a:pt x="159" y="84"/>
                    <a:pt x="157" y="77"/>
                    <a:pt x="154" y="78"/>
                  </a:cubicBezTo>
                  <a:cubicBezTo>
                    <a:pt x="152" y="80"/>
                    <a:pt x="147" y="85"/>
                    <a:pt x="147" y="81"/>
                  </a:cubicBezTo>
                  <a:cubicBezTo>
                    <a:pt x="147" y="76"/>
                    <a:pt x="149" y="73"/>
                    <a:pt x="146" y="69"/>
                  </a:cubicBezTo>
                  <a:cubicBezTo>
                    <a:pt x="142" y="65"/>
                    <a:pt x="141" y="63"/>
                    <a:pt x="138" y="67"/>
                  </a:cubicBezTo>
                  <a:cubicBezTo>
                    <a:pt x="136" y="70"/>
                    <a:pt x="128" y="75"/>
                    <a:pt x="127" y="77"/>
                  </a:cubicBezTo>
                  <a:cubicBezTo>
                    <a:pt x="125" y="79"/>
                    <a:pt x="120" y="95"/>
                    <a:pt x="118" y="96"/>
                  </a:cubicBezTo>
                  <a:cubicBezTo>
                    <a:pt x="117" y="97"/>
                    <a:pt x="111" y="102"/>
                    <a:pt x="112" y="99"/>
                  </a:cubicBezTo>
                  <a:cubicBezTo>
                    <a:pt x="114" y="96"/>
                    <a:pt x="120" y="85"/>
                    <a:pt x="119" y="83"/>
                  </a:cubicBezTo>
                  <a:cubicBezTo>
                    <a:pt x="117" y="82"/>
                    <a:pt x="117" y="79"/>
                    <a:pt x="115" y="80"/>
                  </a:cubicBezTo>
                  <a:cubicBezTo>
                    <a:pt x="113" y="82"/>
                    <a:pt x="106" y="91"/>
                    <a:pt x="102" y="95"/>
                  </a:cubicBezTo>
                  <a:cubicBezTo>
                    <a:pt x="98" y="98"/>
                    <a:pt x="90" y="105"/>
                    <a:pt x="88" y="106"/>
                  </a:cubicBezTo>
                  <a:cubicBezTo>
                    <a:pt x="86" y="108"/>
                    <a:pt x="86" y="116"/>
                    <a:pt x="85" y="114"/>
                  </a:cubicBezTo>
                  <a:cubicBezTo>
                    <a:pt x="83" y="113"/>
                    <a:pt x="82" y="107"/>
                    <a:pt x="80" y="109"/>
                  </a:cubicBezTo>
                  <a:cubicBezTo>
                    <a:pt x="78" y="111"/>
                    <a:pt x="80" y="115"/>
                    <a:pt x="77" y="115"/>
                  </a:cubicBezTo>
                  <a:cubicBezTo>
                    <a:pt x="74" y="115"/>
                    <a:pt x="71" y="111"/>
                    <a:pt x="70" y="114"/>
                  </a:cubicBezTo>
                  <a:cubicBezTo>
                    <a:pt x="68" y="116"/>
                    <a:pt x="68" y="119"/>
                    <a:pt x="65" y="116"/>
                  </a:cubicBezTo>
                  <a:cubicBezTo>
                    <a:pt x="61" y="113"/>
                    <a:pt x="57" y="110"/>
                    <a:pt x="57" y="113"/>
                  </a:cubicBezTo>
                  <a:cubicBezTo>
                    <a:pt x="58" y="115"/>
                    <a:pt x="56" y="117"/>
                    <a:pt x="53" y="116"/>
                  </a:cubicBezTo>
                  <a:cubicBezTo>
                    <a:pt x="50" y="115"/>
                    <a:pt x="41" y="108"/>
                    <a:pt x="39" y="105"/>
                  </a:cubicBezTo>
                  <a:cubicBezTo>
                    <a:pt x="38" y="102"/>
                    <a:pt x="38" y="101"/>
                    <a:pt x="35" y="98"/>
                  </a:cubicBezTo>
                  <a:cubicBezTo>
                    <a:pt x="31" y="96"/>
                    <a:pt x="29" y="87"/>
                    <a:pt x="26" y="87"/>
                  </a:cubicBezTo>
                  <a:cubicBezTo>
                    <a:pt x="23" y="87"/>
                    <a:pt x="20" y="88"/>
                    <a:pt x="15" y="87"/>
                  </a:cubicBezTo>
                  <a:cubicBezTo>
                    <a:pt x="10" y="85"/>
                    <a:pt x="4" y="86"/>
                    <a:pt x="0" y="85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5" y="368"/>
                    <a:pt x="11" y="365"/>
                    <a:pt x="18" y="364"/>
                  </a:cubicBezTo>
                  <a:cubicBezTo>
                    <a:pt x="25" y="363"/>
                    <a:pt x="21" y="372"/>
                    <a:pt x="24" y="376"/>
                  </a:cubicBezTo>
                  <a:cubicBezTo>
                    <a:pt x="27" y="381"/>
                    <a:pt x="36" y="393"/>
                    <a:pt x="39" y="397"/>
                  </a:cubicBezTo>
                  <a:cubicBezTo>
                    <a:pt x="43" y="402"/>
                    <a:pt x="44" y="400"/>
                    <a:pt x="48" y="399"/>
                  </a:cubicBezTo>
                  <a:cubicBezTo>
                    <a:pt x="52" y="399"/>
                    <a:pt x="63" y="381"/>
                    <a:pt x="67" y="380"/>
                  </a:cubicBezTo>
                  <a:cubicBezTo>
                    <a:pt x="71" y="380"/>
                    <a:pt x="74" y="391"/>
                    <a:pt x="77" y="399"/>
                  </a:cubicBezTo>
                  <a:cubicBezTo>
                    <a:pt x="79" y="406"/>
                    <a:pt x="88" y="408"/>
                    <a:pt x="92" y="414"/>
                  </a:cubicBezTo>
                  <a:cubicBezTo>
                    <a:pt x="95" y="420"/>
                    <a:pt x="95" y="422"/>
                    <a:pt x="104" y="431"/>
                  </a:cubicBezTo>
                  <a:cubicBezTo>
                    <a:pt x="113" y="439"/>
                    <a:pt x="115" y="448"/>
                    <a:pt x="121" y="455"/>
                  </a:cubicBezTo>
                  <a:cubicBezTo>
                    <a:pt x="126" y="461"/>
                    <a:pt x="141" y="470"/>
                    <a:pt x="141" y="474"/>
                  </a:cubicBezTo>
                  <a:cubicBezTo>
                    <a:pt x="141" y="479"/>
                    <a:pt x="141" y="493"/>
                    <a:pt x="141" y="493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1" y="495"/>
                    <a:pt x="137" y="499"/>
                    <a:pt x="137" y="504"/>
                  </a:cubicBezTo>
                  <a:cubicBezTo>
                    <a:pt x="137" y="508"/>
                    <a:pt x="142" y="511"/>
                    <a:pt x="142" y="513"/>
                  </a:cubicBezTo>
                  <a:cubicBezTo>
                    <a:pt x="143" y="515"/>
                    <a:pt x="146" y="517"/>
                    <a:pt x="141" y="519"/>
                  </a:cubicBezTo>
                  <a:cubicBezTo>
                    <a:pt x="136" y="520"/>
                    <a:pt x="140" y="524"/>
                    <a:pt x="144" y="525"/>
                  </a:cubicBezTo>
                  <a:cubicBezTo>
                    <a:pt x="148" y="526"/>
                    <a:pt x="150" y="526"/>
                    <a:pt x="151" y="524"/>
                  </a:cubicBezTo>
                  <a:cubicBezTo>
                    <a:pt x="151" y="522"/>
                    <a:pt x="153" y="515"/>
                    <a:pt x="156" y="517"/>
                  </a:cubicBezTo>
                  <a:cubicBezTo>
                    <a:pt x="159" y="520"/>
                    <a:pt x="162" y="525"/>
                    <a:pt x="160" y="526"/>
                  </a:cubicBezTo>
                  <a:cubicBezTo>
                    <a:pt x="158" y="526"/>
                    <a:pt x="156" y="527"/>
                    <a:pt x="155" y="529"/>
                  </a:cubicBezTo>
                  <a:cubicBezTo>
                    <a:pt x="155" y="531"/>
                    <a:pt x="159" y="533"/>
                    <a:pt x="161" y="535"/>
                  </a:cubicBezTo>
                  <a:cubicBezTo>
                    <a:pt x="163" y="537"/>
                    <a:pt x="167" y="548"/>
                    <a:pt x="170" y="546"/>
                  </a:cubicBezTo>
                  <a:cubicBezTo>
                    <a:pt x="173" y="544"/>
                    <a:pt x="180" y="541"/>
                    <a:pt x="179" y="542"/>
                  </a:cubicBezTo>
                  <a:cubicBezTo>
                    <a:pt x="179" y="543"/>
                    <a:pt x="176" y="552"/>
                    <a:pt x="174" y="554"/>
                  </a:cubicBezTo>
                  <a:cubicBezTo>
                    <a:pt x="172" y="556"/>
                    <a:pt x="169" y="564"/>
                    <a:pt x="169" y="567"/>
                  </a:cubicBezTo>
                  <a:cubicBezTo>
                    <a:pt x="169" y="570"/>
                    <a:pt x="167" y="570"/>
                    <a:pt x="169" y="573"/>
                  </a:cubicBezTo>
                  <a:cubicBezTo>
                    <a:pt x="172" y="575"/>
                    <a:pt x="174" y="577"/>
                    <a:pt x="177" y="577"/>
                  </a:cubicBezTo>
                  <a:cubicBezTo>
                    <a:pt x="180" y="577"/>
                    <a:pt x="181" y="578"/>
                    <a:pt x="181" y="580"/>
                  </a:cubicBezTo>
                  <a:cubicBezTo>
                    <a:pt x="181" y="582"/>
                    <a:pt x="180" y="584"/>
                    <a:pt x="187" y="584"/>
                  </a:cubicBezTo>
                  <a:cubicBezTo>
                    <a:pt x="194" y="585"/>
                    <a:pt x="198" y="583"/>
                    <a:pt x="200" y="585"/>
                  </a:cubicBezTo>
                  <a:cubicBezTo>
                    <a:pt x="200" y="585"/>
                    <a:pt x="201" y="586"/>
                    <a:pt x="200" y="586"/>
                  </a:cubicBezTo>
                  <a:cubicBezTo>
                    <a:pt x="201" y="586"/>
                    <a:pt x="201" y="586"/>
                    <a:pt x="202" y="586"/>
                  </a:cubicBezTo>
                  <a:cubicBezTo>
                    <a:pt x="206" y="586"/>
                    <a:pt x="208" y="582"/>
                    <a:pt x="208" y="585"/>
                  </a:cubicBezTo>
                  <a:cubicBezTo>
                    <a:pt x="207" y="589"/>
                    <a:pt x="204" y="592"/>
                    <a:pt x="206" y="595"/>
                  </a:cubicBezTo>
                  <a:cubicBezTo>
                    <a:pt x="209" y="598"/>
                    <a:pt x="210" y="595"/>
                    <a:pt x="211" y="598"/>
                  </a:cubicBezTo>
                  <a:cubicBezTo>
                    <a:pt x="213" y="601"/>
                    <a:pt x="214" y="607"/>
                    <a:pt x="217" y="605"/>
                  </a:cubicBezTo>
                  <a:cubicBezTo>
                    <a:pt x="221" y="603"/>
                    <a:pt x="220" y="604"/>
                    <a:pt x="224" y="608"/>
                  </a:cubicBezTo>
                  <a:cubicBezTo>
                    <a:pt x="227" y="611"/>
                    <a:pt x="228" y="613"/>
                    <a:pt x="229" y="615"/>
                  </a:cubicBezTo>
                  <a:cubicBezTo>
                    <a:pt x="578" y="615"/>
                    <a:pt x="578" y="615"/>
                    <a:pt x="578" y="615"/>
                  </a:cubicBezTo>
                  <a:cubicBezTo>
                    <a:pt x="587" y="615"/>
                    <a:pt x="601" y="626"/>
                    <a:pt x="606" y="626"/>
                  </a:cubicBezTo>
                  <a:cubicBezTo>
                    <a:pt x="612" y="626"/>
                    <a:pt x="620" y="629"/>
                    <a:pt x="626" y="632"/>
                  </a:cubicBezTo>
                  <a:cubicBezTo>
                    <a:pt x="632" y="635"/>
                    <a:pt x="634" y="628"/>
                    <a:pt x="640" y="627"/>
                  </a:cubicBezTo>
                  <a:cubicBezTo>
                    <a:pt x="645" y="627"/>
                    <a:pt x="644" y="631"/>
                    <a:pt x="650" y="632"/>
                  </a:cubicBezTo>
                  <a:cubicBezTo>
                    <a:pt x="653" y="632"/>
                    <a:pt x="657" y="631"/>
                    <a:pt x="660" y="630"/>
                  </a:cubicBezTo>
                  <a:cubicBezTo>
                    <a:pt x="662" y="628"/>
                    <a:pt x="664" y="624"/>
                    <a:pt x="665" y="622"/>
                  </a:cubicBezTo>
                  <a:cubicBezTo>
                    <a:pt x="668" y="620"/>
                    <a:pt x="670" y="617"/>
                    <a:pt x="671" y="617"/>
                  </a:cubicBezTo>
                  <a:cubicBezTo>
                    <a:pt x="673" y="618"/>
                    <a:pt x="674" y="620"/>
                    <a:pt x="680" y="619"/>
                  </a:cubicBezTo>
                  <a:cubicBezTo>
                    <a:pt x="686" y="619"/>
                    <a:pt x="691" y="621"/>
                    <a:pt x="693" y="624"/>
                  </a:cubicBezTo>
                  <a:cubicBezTo>
                    <a:pt x="695" y="627"/>
                    <a:pt x="694" y="635"/>
                    <a:pt x="699" y="635"/>
                  </a:cubicBezTo>
                  <a:cubicBezTo>
                    <a:pt x="703" y="636"/>
                    <a:pt x="706" y="632"/>
                    <a:pt x="707" y="637"/>
                  </a:cubicBezTo>
                  <a:cubicBezTo>
                    <a:pt x="708" y="642"/>
                    <a:pt x="711" y="646"/>
                    <a:pt x="713" y="647"/>
                  </a:cubicBezTo>
                  <a:cubicBezTo>
                    <a:pt x="715" y="648"/>
                    <a:pt x="715" y="652"/>
                    <a:pt x="716" y="655"/>
                  </a:cubicBezTo>
                  <a:cubicBezTo>
                    <a:pt x="716" y="657"/>
                    <a:pt x="714" y="661"/>
                    <a:pt x="715" y="661"/>
                  </a:cubicBezTo>
                  <a:cubicBezTo>
                    <a:pt x="717" y="662"/>
                    <a:pt x="718" y="662"/>
                    <a:pt x="720" y="663"/>
                  </a:cubicBezTo>
                  <a:cubicBezTo>
                    <a:pt x="722" y="664"/>
                    <a:pt x="726" y="664"/>
                    <a:pt x="729" y="665"/>
                  </a:cubicBezTo>
                  <a:cubicBezTo>
                    <a:pt x="733" y="666"/>
                    <a:pt x="746" y="667"/>
                    <a:pt x="753" y="671"/>
                  </a:cubicBezTo>
                  <a:cubicBezTo>
                    <a:pt x="760" y="674"/>
                    <a:pt x="773" y="680"/>
                    <a:pt x="772" y="684"/>
                  </a:cubicBezTo>
                  <a:cubicBezTo>
                    <a:pt x="771" y="688"/>
                    <a:pt x="773" y="700"/>
                    <a:pt x="771" y="700"/>
                  </a:cubicBezTo>
                  <a:cubicBezTo>
                    <a:pt x="770" y="700"/>
                    <a:pt x="765" y="697"/>
                    <a:pt x="763" y="697"/>
                  </a:cubicBezTo>
                  <a:cubicBezTo>
                    <a:pt x="761" y="696"/>
                    <a:pt x="761" y="697"/>
                    <a:pt x="760" y="697"/>
                  </a:cubicBezTo>
                  <a:cubicBezTo>
                    <a:pt x="758" y="696"/>
                    <a:pt x="757" y="689"/>
                    <a:pt x="755" y="689"/>
                  </a:cubicBezTo>
                  <a:cubicBezTo>
                    <a:pt x="754" y="689"/>
                    <a:pt x="756" y="692"/>
                    <a:pt x="756" y="695"/>
                  </a:cubicBezTo>
                  <a:cubicBezTo>
                    <a:pt x="756" y="698"/>
                    <a:pt x="755" y="704"/>
                    <a:pt x="753" y="705"/>
                  </a:cubicBezTo>
                  <a:cubicBezTo>
                    <a:pt x="752" y="706"/>
                    <a:pt x="751" y="717"/>
                    <a:pt x="750" y="720"/>
                  </a:cubicBezTo>
                  <a:cubicBezTo>
                    <a:pt x="749" y="722"/>
                    <a:pt x="747" y="726"/>
                    <a:pt x="745" y="725"/>
                  </a:cubicBezTo>
                  <a:cubicBezTo>
                    <a:pt x="745" y="724"/>
                    <a:pt x="744" y="724"/>
                    <a:pt x="744" y="724"/>
                  </a:cubicBezTo>
                  <a:cubicBezTo>
                    <a:pt x="744" y="724"/>
                    <a:pt x="743" y="725"/>
                    <a:pt x="743" y="726"/>
                  </a:cubicBezTo>
                  <a:cubicBezTo>
                    <a:pt x="741" y="729"/>
                    <a:pt x="740" y="732"/>
                    <a:pt x="740" y="735"/>
                  </a:cubicBezTo>
                  <a:cubicBezTo>
                    <a:pt x="742" y="735"/>
                    <a:pt x="744" y="739"/>
                    <a:pt x="747" y="740"/>
                  </a:cubicBezTo>
                  <a:cubicBezTo>
                    <a:pt x="750" y="740"/>
                    <a:pt x="755" y="733"/>
                    <a:pt x="757" y="731"/>
                  </a:cubicBezTo>
                  <a:cubicBezTo>
                    <a:pt x="759" y="729"/>
                    <a:pt x="764" y="732"/>
                    <a:pt x="767" y="732"/>
                  </a:cubicBezTo>
                  <a:cubicBezTo>
                    <a:pt x="770" y="732"/>
                    <a:pt x="776" y="728"/>
                    <a:pt x="778" y="728"/>
                  </a:cubicBezTo>
                  <a:cubicBezTo>
                    <a:pt x="779" y="728"/>
                    <a:pt x="780" y="728"/>
                    <a:pt x="781" y="729"/>
                  </a:cubicBezTo>
                  <a:cubicBezTo>
                    <a:pt x="785" y="727"/>
                    <a:pt x="791" y="724"/>
                    <a:pt x="797" y="720"/>
                  </a:cubicBezTo>
                  <a:cubicBezTo>
                    <a:pt x="795" y="720"/>
                    <a:pt x="793" y="721"/>
                    <a:pt x="790" y="721"/>
                  </a:cubicBezTo>
                  <a:cubicBezTo>
                    <a:pt x="785" y="723"/>
                    <a:pt x="778" y="723"/>
                    <a:pt x="778" y="721"/>
                  </a:cubicBezTo>
                  <a:cubicBezTo>
                    <a:pt x="778" y="719"/>
                    <a:pt x="787" y="711"/>
                    <a:pt x="790" y="711"/>
                  </a:cubicBezTo>
                  <a:cubicBezTo>
                    <a:pt x="794" y="710"/>
                    <a:pt x="804" y="712"/>
                    <a:pt x="808" y="710"/>
                  </a:cubicBezTo>
                  <a:cubicBezTo>
                    <a:pt x="811" y="708"/>
                    <a:pt x="817" y="705"/>
                    <a:pt x="819" y="706"/>
                  </a:cubicBezTo>
                  <a:cubicBezTo>
                    <a:pt x="819" y="706"/>
                    <a:pt x="820" y="706"/>
                    <a:pt x="820" y="706"/>
                  </a:cubicBezTo>
                  <a:cubicBezTo>
                    <a:pt x="828" y="700"/>
                    <a:pt x="842" y="691"/>
                    <a:pt x="846" y="691"/>
                  </a:cubicBezTo>
                  <a:cubicBezTo>
                    <a:pt x="853" y="691"/>
                    <a:pt x="876" y="691"/>
                    <a:pt x="880" y="690"/>
                  </a:cubicBezTo>
                  <a:cubicBezTo>
                    <a:pt x="883" y="689"/>
                    <a:pt x="897" y="671"/>
                    <a:pt x="897" y="667"/>
                  </a:cubicBezTo>
                  <a:cubicBezTo>
                    <a:pt x="897" y="662"/>
                    <a:pt x="906" y="651"/>
                    <a:pt x="910" y="649"/>
                  </a:cubicBezTo>
                  <a:cubicBezTo>
                    <a:pt x="913" y="647"/>
                    <a:pt x="923" y="648"/>
                    <a:pt x="928" y="649"/>
                  </a:cubicBezTo>
                  <a:cubicBezTo>
                    <a:pt x="932" y="650"/>
                    <a:pt x="929" y="666"/>
                    <a:pt x="933" y="671"/>
                  </a:cubicBezTo>
                  <a:cubicBezTo>
                    <a:pt x="936" y="675"/>
                    <a:pt x="934" y="679"/>
                    <a:pt x="933" y="682"/>
                  </a:cubicBezTo>
                  <a:cubicBezTo>
                    <a:pt x="933" y="683"/>
                    <a:pt x="936" y="686"/>
                    <a:pt x="939" y="689"/>
                  </a:cubicBezTo>
                  <a:cubicBezTo>
                    <a:pt x="940" y="689"/>
                    <a:pt x="940" y="689"/>
                    <a:pt x="941" y="689"/>
                  </a:cubicBezTo>
                  <a:cubicBezTo>
                    <a:pt x="949" y="689"/>
                    <a:pt x="952" y="686"/>
                    <a:pt x="957" y="684"/>
                  </a:cubicBezTo>
                  <a:cubicBezTo>
                    <a:pt x="961" y="681"/>
                    <a:pt x="965" y="680"/>
                    <a:pt x="964" y="682"/>
                  </a:cubicBezTo>
                  <a:cubicBezTo>
                    <a:pt x="963" y="683"/>
                    <a:pt x="961" y="685"/>
                    <a:pt x="966" y="684"/>
                  </a:cubicBezTo>
                  <a:cubicBezTo>
                    <a:pt x="971" y="683"/>
                    <a:pt x="980" y="682"/>
                    <a:pt x="979" y="683"/>
                  </a:cubicBezTo>
                  <a:cubicBezTo>
                    <a:pt x="978" y="684"/>
                    <a:pt x="976" y="689"/>
                    <a:pt x="973" y="689"/>
                  </a:cubicBezTo>
                  <a:cubicBezTo>
                    <a:pt x="970" y="689"/>
                    <a:pt x="969" y="687"/>
                    <a:pt x="965" y="691"/>
                  </a:cubicBezTo>
                  <a:cubicBezTo>
                    <a:pt x="961" y="694"/>
                    <a:pt x="950" y="699"/>
                    <a:pt x="950" y="701"/>
                  </a:cubicBezTo>
                  <a:cubicBezTo>
                    <a:pt x="949" y="704"/>
                    <a:pt x="952" y="716"/>
                    <a:pt x="956" y="716"/>
                  </a:cubicBezTo>
                  <a:cubicBezTo>
                    <a:pt x="960" y="715"/>
                    <a:pt x="968" y="709"/>
                    <a:pt x="969" y="707"/>
                  </a:cubicBezTo>
                  <a:cubicBezTo>
                    <a:pt x="970" y="704"/>
                    <a:pt x="971" y="695"/>
                    <a:pt x="977" y="697"/>
                  </a:cubicBezTo>
                  <a:cubicBezTo>
                    <a:pt x="983" y="698"/>
                    <a:pt x="984" y="700"/>
                    <a:pt x="990" y="698"/>
                  </a:cubicBezTo>
                  <a:cubicBezTo>
                    <a:pt x="995" y="696"/>
                    <a:pt x="1004" y="687"/>
                    <a:pt x="1008" y="687"/>
                  </a:cubicBezTo>
                  <a:cubicBezTo>
                    <a:pt x="1013" y="687"/>
                    <a:pt x="1015" y="685"/>
                    <a:pt x="1013" y="683"/>
                  </a:cubicBezTo>
                  <a:cubicBezTo>
                    <a:pt x="1012" y="682"/>
                    <a:pt x="1012" y="680"/>
                    <a:pt x="1007" y="678"/>
                  </a:cubicBezTo>
                  <a:cubicBezTo>
                    <a:pt x="1002" y="677"/>
                    <a:pt x="1002" y="674"/>
                    <a:pt x="1000" y="675"/>
                  </a:cubicBezTo>
                  <a:cubicBezTo>
                    <a:pt x="998" y="676"/>
                    <a:pt x="996" y="677"/>
                    <a:pt x="991" y="676"/>
                  </a:cubicBezTo>
                  <a:cubicBezTo>
                    <a:pt x="986" y="676"/>
                    <a:pt x="981" y="673"/>
                    <a:pt x="981" y="671"/>
                  </a:cubicBezTo>
                  <a:cubicBezTo>
                    <a:pt x="980" y="668"/>
                    <a:pt x="972" y="670"/>
                    <a:pt x="969" y="669"/>
                  </a:cubicBezTo>
                  <a:cubicBezTo>
                    <a:pt x="966" y="667"/>
                    <a:pt x="969" y="665"/>
                    <a:pt x="966" y="661"/>
                  </a:cubicBezTo>
                  <a:cubicBezTo>
                    <a:pt x="963" y="657"/>
                    <a:pt x="959" y="655"/>
                    <a:pt x="961" y="653"/>
                  </a:cubicBezTo>
                  <a:cubicBezTo>
                    <a:pt x="963" y="651"/>
                    <a:pt x="967" y="642"/>
                    <a:pt x="963" y="642"/>
                  </a:cubicBezTo>
                  <a:cubicBezTo>
                    <a:pt x="960" y="641"/>
                    <a:pt x="957" y="643"/>
                    <a:pt x="954" y="640"/>
                  </a:cubicBezTo>
                  <a:cubicBezTo>
                    <a:pt x="952" y="637"/>
                    <a:pt x="944" y="636"/>
                    <a:pt x="946" y="635"/>
                  </a:cubicBezTo>
                  <a:cubicBezTo>
                    <a:pt x="948" y="633"/>
                    <a:pt x="949" y="635"/>
                    <a:pt x="956" y="635"/>
                  </a:cubicBezTo>
                  <a:cubicBezTo>
                    <a:pt x="963" y="635"/>
                    <a:pt x="969" y="632"/>
                    <a:pt x="971" y="628"/>
                  </a:cubicBezTo>
                  <a:cubicBezTo>
                    <a:pt x="973" y="624"/>
                    <a:pt x="972" y="624"/>
                    <a:pt x="971" y="621"/>
                  </a:cubicBezTo>
                  <a:cubicBezTo>
                    <a:pt x="971" y="618"/>
                    <a:pt x="973" y="617"/>
                    <a:pt x="967" y="614"/>
                  </a:cubicBezTo>
                  <a:cubicBezTo>
                    <a:pt x="961" y="611"/>
                    <a:pt x="955" y="610"/>
                    <a:pt x="951" y="611"/>
                  </a:cubicBezTo>
                  <a:cubicBezTo>
                    <a:pt x="946" y="612"/>
                    <a:pt x="933" y="619"/>
                    <a:pt x="927" y="622"/>
                  </a:cubicBezTo>
                  <a:cubicBezTo>
                    <a:pt x="921" y="626"/>
                    <a:pt x="918" y="626"/>
                    <a:pt x="913" y="630"/>
                  </a:cubicBezTo>
                  <a:cubicBezTo>
                    <a:pt x="908" y="634"/>
                    <a:pt x="896" y="654"/>
                    <a:pt x="892" y="654"/>
                  </a:cubicBezTo>
                  <a:cubicBezTo>
                    <a:pt x="888" y="654"/>
                    <a:pt x="893" y="650"/>
                    <a:pt x="896" y="645"/>
                  </a:cubicBezTo>
                  <a:cubicBezTo>
                    <a:pt x="900" y="641"/>
                    <a:pt x="907" y="627"/>
                    <a:pt x="910" y="624"/>
                  </a:cubicBezTo>
                  <a:cubicBezTo>
                    <a:pt x="913" y="620"/>
                    <a:pt x="920" y="613"/>
                    <a:pt x="924" y="612"/>
                  </a:cubicBezTo>
                  <a:cubicBezTo>
                    <a:pt x="928" y="610"/>
                    <a:pt x="932" y="608"/>
                    <a:pt x="933" y="606"/>
                  </a:cubicBezTo>
                  <a:cubicBezTo>
                    <a:pt x="934" y="604"/>
                    <a:pt x="944" y="590"/>
                    <a:pt x="948" y="589"/>
                  </a:cubicBezTo>
                  <a:cubicBezTo>
                    <a:pt x="952" y="588"/>
                    <a:pt x="975" y="590"/>
                    <a:pt x="983" y="590"/>
                  </a:cubicBezTo>
                  <a:cubicBezTo>
                    <a:pt x="991" y="590"/>
                    <a:pt x="1027" y="590"/>
                    <a:pt x="1031" y="587"/>
                  </a:cubicBezTo>
                  <a:cubicBezTo>
                    <a:pt x="1035" y="585"/>
                    <a:pt x="1039" y="579"/>
                    <a:pt x="1040" y="575"/>
                  </a:cubicBezTo>
                  <a:cubicBezTo>
                    <a:pt x="1042" y="572"/>
                    <a:pt x="1047" y="568"/>
                    <a:pt x="1049" y="568"/>
                  </a:cubicBezTo>
                  <a:cubicBezTo>
                    <a:pt x="1051" y="568"/>
                    <a:pt x="1059" y="566"/>
                    <a:pt x="1062" y="566"/>
                  </a:cubicBezTo>
                  <a:cubicBezTo>
                    <a:pt x="1065" y="565"/>
                    <a:pt x="1076" y="561"/>
                    <a:pt x="1077" y="558"/>
                  </a:cubicBezTo>
                  <a:cubicBezTo>
                    <a:pt x="1078" y="555"/>
                    <a:pt x="1079" y="551"/>
                    <a:pt x="1077" y="55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Grupp 55"/>
          <p:cNvGrpSpPr/>
          <p:nvPr userDrawn="1"/>
        </p:nvGrpSpPr>
        <p:grpSpPr>
          <a:xfrm rot="21348170">
            <a:off x="3375128" y="2049531"/>
            <a:ext cx="2420525" cy="1358443"/>
            <a:chOff x="-3611137" y="6334265"/>
            <a:chExt cx="7583538" cy="4294220"/>
          </a:xfrm>
        </p:grpSpPr>
        <p:sp>
          <p:nvSpPr>
            <p:cNvPr id="57" name="Freeform 4"/>
            <p:cNvSpPr>
              <a:spLocks/>
            </p:cNvSpPr>
            <p:nvPr/>
          </p:nvSpPr>
          <p:spPr bwMode="gray">
            <a:xfrm>
              <a:off x="-3611137" y="7405806"/>
              <a:ext cx="1153189" cy="1811414"/>
            </a:xfrm>
            <a:custGeom>
              <a:avLst/>
              <a:gdLst/>
              <a:ahLst/>
              <a:cxnLst>
                <a:cxn ang="0">
                  <a:pos x="37" y="490"/>
                </a:cxn>
                <a:cxn ang="0">
                  <a:pos x="57" y="548"/>
                </a:cxn>
                <a:cxn ang="0">
                  <a:pos x="11" y="758"/>
                </a:cxn>
                <a:cxn ang="0">
                  <a:pos x="39" y="821"/>
                </a:cxn>
                <a:cxn ang="0">
                  <a:pos x="164" y="1099"/>
                </a:cxn>
                <a:cxn ang="0">
                  <a:pos x="177" y="1092"/>
                </a:cxn>
                <a:cxn ang="0">
                  <a:pos x="183" y="1030"/>
                </a:cxn>
                <a:cxn ang="0">
                  <a:pos x="204" y="1022"/>
                </a:cxn>
                <a:cxn ang="0">
                  <a:pos x="225" y="1037"/>
                </a:cxn>
                <a:cxn ang="0">
                  <a:pos x="188" y="1074"/>
                </a:cxn>
                <a:cxn ang="0">
                  <a:pos x="203" y="1094"/>
                </a:cxn>
                <a:cxn ang="0">
                  <a:pos x="235" y="1214"/>
                </a:cxn>
                <a:cxn ang="0">
                  <a:pos x="215" y="1207"/>
                </a:cxn>
                <a:cxn ang="0">
                  <a:pos x="171" y="1160"/>
                </a:cxn>
                <a:cxn ang="0">
                  <a:pos x="183" y="1114"/>
                </a:cxn>
                <a:cxn ang="0">
                  <a:pos x="162" y="1116"/>
                </a:cxn>
                <a:cxn ang="0">
                  <a:pos x="138" y="1167"/>
                </a:cxn>
                <a:cxn ang="0">
                  <a:pos x="145" y="1276"/>
                </a:cxn>
                <a:cxn ang="0">
                  <a:pos x="173" y="1326"/>
                </a:cxn>
                <a:cxn ang="0">
                  <a:pos x="229" y="1369"/>
                </a:cxn>
                <a:cxn ang="0">
                  <a:pos x="209" y="1421"/>
                </a:cxn>
                <a:cxn ang="0">
                  <a:pos x="177" y="1431"/>
                </a:cxn>
                <a:cxn ang="0">
                  <a:pos x="173" y="1500"/>
                </a:cxn>
                <a:cxn ang="0">
                  <a:pos x="249" y="1661"/>
                </a:cxn>
                <a:cxn ang="0">
                  <a:pos x="311" y="1762"/>
                </a:cxn>
                <a:cxn ang="0">
                  <a:pos x="301" y="1821"/>
                </a:cxn>
                <a:cxn ang="0">
                  <a:pos x="338" y="1857"/>
                </a:cxn>
                <a:cxn ang="0">
                  <a:pos x="323" y="1896"/>
                </a:cxn>
                <a:cxn ang="0">
                  <a:pos x="300" y="1990"/>
                </a:cxn>
                <a:cxn ang="0">
                  <a:pos x="327" y="2025"/>
                </a:cxn>
                <a:cxn ang="0">
                  <a:pos x="520" y="2094"/>
                </a:cxn>
                <a:cxn ang="0">
                  <a:pos x="598" y="2199"/>
                </a:cxn>
                <a:cxn ang="0">
                  <a:pos x="688" y="2234"/>
                </a:cxn>
                <a:cxn ang="0">
                  <a:pos x="690" y="2298"/>
                </a:cxn>
                <a:cxn ang="0">
                  <a:pos x="750" y="2314"/>
                </a:cxn>
                <a:cxn ang="0">
                  <a:pos x="832" y="2423"/>
                </a:cxn>
                <a:cxn ang="0">
                  <a:pos x="876" y="2518"/>
                </a:cxn>
                <a:cxn ang="0">
                  <a:pos x="878" y="2662"/>
                </a:cxn>
                <a:cxn ang="0">
                  <a:pos x="1436" y="2698"/>
                </a:cxn>
                <a:cxn ang="0">
                  <a:pos x="1401" y="2638"/>
                </a:cxn>
                <a:cxn ang="0">
                  <a:pos x="1419" y="2552"/>
                </a:cxn>
                <a:cxn ang="0">
                  <a:pos x="1508" y="2404"/>
                </a:cxn>
                <a:cxn ang="0">
                  <a:pos x="1575" y="2362"/>
                </a:cxn>
                <a:cxn ang="0">
                  <a:pos x="1536" y="2310"/>
                </a:cxn>
                <a:cxn ang="0">
                  <a:pos x="1510" y="2163"/>
                </a:cxn>
                <a:cxn ang="0">
                  <a:pos x="766" y="1041"/>
                </a:cxn>
                <a:cxn ang="0">
                  <a:pos x="708" y="927"/>
                </a:cxn>
                <a:cxn ang="0">
                  <a:pos x="896" y="210"/>
                </a:cxn>
                <a:cxn ang="0">
                  <a:pos x="152" y="0"/>
                </a:cxn>
                <a:cxn ang="0">
                  <a:pos x="130" y="44"/>
                </a:cxn>
                <a:cxn ang="0">
                  <a:pos x="137" y="137"/>
                </a:cxn>
                <a:cxn ang="0">
                  <a:pos x="0" y="360"/>
                </a:cxn>
                <a:cxn ang="0">
                  <a:pos x="37" y="490"/>
                </a:cxn>
              </a:cxnLst>
              <a:rect l="0" t="0" r="r" b="b"/>
              <a:pathLst>
                <a:path w="1575" h="2698">
                  <a:moveTo>
                    <a:pt x="37" y="490"/>
                  </a:moveTo>
                  <a:lnTo>
                    <a:pt x="57" y="548"/>
                  </a:lnTo>
                  <a:lnTo>
                    <a:pt x="11" y="758"/>
                  </a:lnTo>
                  <a:lnTo>
                    <a:pt x="39" y="821"/>
                  </a:lnTo>
                  <a:lnTo>
                    <a:pt x="164" y="1099"/>
                  </a:lnTo>
                  <a:lnTo>
                    <a:pt x="177" y="1092"/>
                  </a:lnTo>
                  <a:lnTo>
                    <a:pt x="183" y="1030"/>
                  </a:lnTo>
                  <a:lnTo>
                    <a:pt x="204" y="1022"/>
                  </a:lnTo>
                  <a:lnTo>
                    <a:pt x="225" y="1037"/>
                  </a:lnTo>
                  <a:lnTo>
                    <a:pt x="188" y="1074"/>
                  </a:lnTo>
                  <a:lnTo>
                    <a:pt x="203" y="1094"/>
                  </a:lnTo>
                  <a:lnTo>
                    <a:pt x="235" y="1214"/>
                  </a:lnTo>
                  <a:lnTo>
                    <a:pt x="215" y="1207"/>
                  </a:lnTo>
                  <a:lnTo>
                    <a:pt x="171" y="1160"/>
                  </a:lnTo>
                  <a:lnTo>
                    <a:pt x="183" y="1114"/>
                  </a:lnTo>
                  <a:lnTo>
                    <a:pt x="162" y="1116"/>
                  </a:lnTo>
                  <a:lnTo>
                    <a:pt x="138" y="1167"/>
                  </a:lnTo>
                  <a:lnTo>
                    <a:pt x="145" y="1276"/>
                  </a:lnTo>
                  <a:lnTo>
                    <a:pt x="173" y="1326"/>
                  </a:lnTo>
                  <a:lnTo>
                    <a:pt x="229" y="1369"/>
                  </a:lnTo>
                  <a:lnTo>
                    <a:pt x="209" y="1421"/>
                  </a:lnTo>
                  <a:lnTo>
                    <a:pt x="177" y="1431"/>
                  </a:lnTo>
                  <a:lnTo>
                    <a:pt x="173" y="1500"/>
                  </a:lnTo>
                  <a:lnTo>
                    <a:pt x="249" y="1661"/>
                  </a:lnTo>
                  <a:lnTo>
                    <a:pt x="311" y="1762"/>
                  </a:lnTo>
                  <a:lnTo>
                    <a:pt x="301" y="1821"/>
                  </a:lnTo>
                  <a:lnTo>
                    <a:pt x="338" y="1857"/>
                  </a:lnTo>
                  <a:lnTo>
                    <a:pt x="323" y="1896"/>
                  </a:lnTo>
                  <a:lnTo>
                    <a:pt x="300" y="1990"/>
                  </a:lnTo>
                  <a:lnTo>
                    <a:pt x="327" y="2025"/>
                  </a:lnTo>
                  <a:lnTo>
                    <a:pt x="520" y="2094"/>
                  </a:lnTo>
                  <a:lnTo>
                    <a:pt x="598" y="2199"/>
                  </a:lnTo>
                  <a:lnTo>
                    <a:pt x="688" y="2234"/>
                  </a:lnTo>
                  <a:lnTo>
                    <a:pt x="690" y="2298"/>
                  </a:lnTo>
                  <a:lnTo>
                    <a:pt x="750" y="2314"/>
                  </a:lnTo>
                  <a:lnTo>
                    <a:pt x="832" y="2423"/>
                  </a:lnTo>
                  <a:lnTo>
                    <a:pt x="876" y="2518"/>
                  </a:lnTo>
                  <a:lnTo>
                    <a:pt x="878" y="2662"/>
                  </a:lnTo>
                  <a:lnTo>
                    <a:pt x="1436" y="2698"/>
                  </a:lnTo>
                  <a:lnTo>
                    <a:pt x="1401" y="2638"/>
                  </a:lnTo>
                  <a:lnTo>
                    <a:pt x="1419" y="2552"/>
                  </a:lnTo>
                  <a:lnTo>
                    <a:pt x="1508" y="2404"/>
                  </a:lnTo>
                  <a:lnTo>
                    <a:pt x="1575" y="2362"/>
                  </a:lnTo>
                  <a:lnTo>
                    <a:pt x="1536" y="2310"/>
                  </a:lnTo>
                  <a:lnTo>
                    <a:pt x="1510" y="2163"/>
                  </a:lnTo>
                  <a:lnTo>
                    <a:pt x="766" y="1041"/>
                  </a:lnTo>
                  <a:lnTo>
                    <a:pt x="708" y="927"/>
                  </a:lnTo>
                  <a:lnTo>
                    <a:pt x="896" y="210"/>
                  </a:lnTo>
                  <a:lnTo>
                    <a:pt x="152" y="0"/>
                  </a:lnTo>
                  <a:lnTo>
                    <a:pt x="130" y="44"/>
                  </a:lnTo>
                  <a:lnTo>
                    <a:pt x="137" y="137"/>
                  </a:lnTo>
                  <a:lnTo>
                    <a:pt x="0" y="360"/>
                  </a:lnTo>
                  <a:lnTo>
                    <a:pt x="37" y="49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gray">
            <a:xfrm>
              <a:off x="3442636" y="6592079"/>
              <a:ext cx="529765" cy="772100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42" y="626"/>
                </a:cxn>
                <a:cxn ang="0">
                  <a:pos x="46" y="553"/>
                </a:cxn>
                <a:cxn ang="0">
                  <a:pos x="96" y="449"/>
                </a:cxn>
                <a:cxn ang="0">
                  <a:pos x="73" y="374"/>
                </a:cxn>
                <a:cxn ang="0">
                  <a:pos x="94" y="276"/>
                </a:cxn>
                <a:cxn ang="0">
                  <a:pos x="92" y="237"/>
                </a:cxn>
                <a:cxn ang="0">
                  <a:pos x="174" y="19"/>
                </a:cxn>
                <a:cxn ang="0">
                  <a:pos x="198" y="19"/>
                </a:cxn>
                <a:cxn ang="0">
                  <a:pos x="209" y="63"/>
                </a:cxn>
                <a:cxn ang="0">
                  <a:pos x="313" y="24"/>
                </a:cxn>
                <a:cxn ang="0">
                  <a:pos x="314" y="7"/>
                </a:cxn>
                <a:cxn ang="0">
                  <a:pos x="343" y="0"/>
                </a:cxn>
                <a:cxn ang="0">
                  <a:pos x="397" y="26"/>
                </a:cxn>
                <a:cxn ang="0">
                  <a:pos x="438" y="61"/>
                </a:cxn>
                <a:cxn ang="0">
                  <a:pos x="531" y="379"/>
                </a:cxn>
                <a:cxn ang="0">
                  <a:pos x="595" y="380"/>
                </a:cxn>
                <a:cxn ang="0">
                  <a:pos x="606" y="399"/>
                </a:cxn>
                <a:cxn ang="0">
                  <a:pos x="596" y="412"/>
                </a:cxn>
                <a:cxn ang="0">
                  <a:pos x="644" y="484"/>
                </a:cxn>
                <a:cxn ang="0">
                  <a:pos x="655" y="468"/>
                </a:cxn>
                <a:cxn ang="0">
                  <a:pos x="706" y="516"/>
                </a:cxn>
                <a:cxn ang="0">
                  <a:pos x="687" y="528"/>
                </a:cxn>
                <a:cxn ang="0">
                  <a:pos x="691" y="542"/>
                </a:cxn>
                <a:cxn ang="0">
                  <a:pos x="724" y="541"/>
                </a:cxn>
                <a:cxn ang="0">
                  <a:pos x="700" y="601"/>
                </a:cxn>
                <a:cxn ang="0">
                  <a:pos x="670" y="595"/>
                </a:cxn>
                <a:cxn ang="0">
                  <a:pos x="644" y="618"/>
                </a:cxn>
                <a:cxn ang="0">
                  <a:pos x="646" y="643"/>
                </a:cxn>
                <a:cxn ang="0">
                  <a:pos x="625" y="656"/>
                </a:cxn>
                <a:cxn ang="0">
                  <a:pos x="600" y="649"/>
                </a:cxn>
                <a:cxn ang="0">
                  <a:pos x="601" y="686"/>
                </a:cxn>
                <a:cxn ang="0">
                  <a:pos x="582" y="676"/>
                </a:cxn>
                <a:cxn ang="0">
                  <a:pos x="576" y="718"/>
                </a:cxn>
                <a:cxn ang="0">
                  <a:pos x="542" y="682"/>
                </a:cxn>
                <a:cxn ang="0">
                  <a:pos x="516" y="716"/>
                </a:cxn>
                <a:cxn ang="0">
                  <a:pos x="485" y="730"/>
                </a:cxn>
                <a:cxn ang="0">
                  <a:pos x="479" y="766"/>
                </a:cxn>
                <a:cxn ang="0">
                  <a:pos x="447" y="757"/>
                </a:cxn>
                <a:cxn ang="0">
                  <a:pos x="460" y="727"/>
                </a:cxn>
                <a:cxn ang="0">
                  <a:pos x="438" y="698"/>
                </a:cxn>
                <a:cxn ang="0">
                  <a:pos x="414" y="743"/>
                </a:cxn>
                <a:cxn ang="0">
                  <a:pos x="423" y="835"/>
                </a:cxn>
                <a:cxn ang="0">
                  <a:pos x="407" y="858"/>
                </a:cxn>
                <a:cxn ang="0">
                  <a:pos x="387" y="861"/>
                </a:cxn>
                <a:cxn ang="0">
                  <a:pos x="369" y="857"/>
                </a:cxn>
                <a:cxn ang="0">
                  <a:pos x="346" y="913"/>
                </a:cxn>
                <a:cxn ang="0">
                  <a:pos x="314" y="911"/>
                </a:cxn>
                <a:cxn ang="0">
                  <a:pos x="317" y="957"/>
                </a:cxn>
                <a:cxn ang="0">
                  <a:pos x="297" y="921"/>
                </a:cxn>
                <a:cxn ang="0">
                  <a:pos x="250" y="960"/>
                </a:cxn>
                <a:cxn ang="0">
                  <a:pos x="242" y="989"/>
                </a:cxn>
                <a:cxn ang="0">
                  <a:pos x="257" y="1009"/>
                </a:cxn>
                <a:cxn ang="0">
                  <a:pos x="237" y="1020"/>
                </a:cxn>
                <a:cxn ang="0">
                  <a:pos x="241" y="1054"/>
                </a:cxn>
                <a:cxn ang="0">
                  <a:pos x="219" y="1079"/>
                </a:cxn>
                <a:cxn ang="0">
                  <a:pos x="213" y="1150"/>
                </a:cxn>
                <a:cxn ang="0">
                  <a:pos x="202" y="1150"/>
                </a:cxn>
                <a:cxn ang="0">
                  <a:pos x="134" y="1055"/>
                </a:cxn>
                <a:cxn ang="0">
                  <a:pos x="0" y="624"/>
                </a:cxn>
              </a:cxnLst>
              <a:rect l="0" t="0" r="r" b="b"/>
              <a:pathLst>
                <a:path w="724" h="1150">
                  <a:moveTo>
                    <a:pt x="0" y="624"/>
                  </a:moveTo>
                  <a:lnTo>
                    <a:pt x="42" y="626"/>
                  </a:lnTo>
                  <a:lnTo>
                    <a:pt x="46" y="553"/>
                  </a:lnTo>
                  <a:lnTo>
                    <a:pt x="96" y="449"/>
                  </a:lnTo>
                  <a:lnTo>
                    <a:pt x="73" y="374"/>
                  </a:lnTo>
                  <a:lnTo>
                    <a:pt x="94" y="276"/>
                  </a:lnTo>
                  <a:lnTo>
                    <a:pt x="92" y="237"/>
                  </a:lnTo>
                  <a:lnTo>
                    <a:pt x="174" y="19"/>
                  </a:lnTo>
                  <a:lnTo>
                    <a:pt x="198" y="19"/>
                  </a:lnTo>
                  <a:lnTo>
                    <a:pt x="209" y="63"/>
                  </a:lnTo>
                  <a:lnTo>
                    <a:pt x="313" y="24"/>
                  </a:lnTo>
                  <a:lnTo>
                    <a:pt x="314" y="7"/>
                  </a:lnTo>
                  <a:lnTo>
                    <a:pt x="343" y="0"/>
                  </a:lnTo>
                  <a:lnTo>
                    <a:pt x="397" y="26"/>
                  </a:lnTo>
                  <a:lnTo>
                    <a:pt x="438" y="61"/>
                  </a:lnTo>
                  <a:lnTo>
                    <a:pt x="531" y="379"/>
                  </a:lnTo>
                  <a:lnTo>
                    <a:pt x="595" y="380"/>
                  </a:lnTo>
                  <a:lnTo>
                    <a:pt x="606" y="399"/>
                  </a:lnTo>
                  <a:lnTo>
                    <a:pt x="596" y="412"/>
                  </a:lnTo>
                  <a:lnTo>
                    <a:pt x="644" y="484"/>
                  </a:lnTo>
                  <a:lnTo>
                    <a:pt x="655" y="468"/>
                  </a:lnTo>
                  <a:lnTo>
                    <a:pt x="706" y="516"/>
                  </a:lnTo>
                  <a:lnTo>
                    <a:pt x="687" y="528"/>
                  </a:lnTo>
                  <a:lnTo>
                    <a:pt x="691" y="542"/>
                  </a:lnTo>
                  <a:lnTo>
                    <a:pt x="724" y="541"/>
                  </a:lnTo>
                  <a:lnTo>
                    <a:pt x="700" y="601"/>
                  </a:lnTo>
                  <a:lnTo>
                    <a:pt x="670" y="595"/>
                  </a:lnTo>
                  <a:lnTo>
                    <a:pt x="644" y="618"/>
                  </a:lnTo>
                  <a:lnTo>
                    <a:pt x="646" y="643"/>
                  </a:lnTo>
                  <a:lnTo>
                    <a:pt x="625" y="656"/>
                  </a:lnTo>
                  <a:lnTo>
                    <a:pt x="600" y="649"/>
                  </a:lnTo>
                  <a:lnTo>
                    <a:pt x="601" y="686"/>
                  </a:lnTo>
                  <a:lnTo>
                    <a:pt x="582" y="676"/>
                  </a:lnTo>
                  <a:lnTo>
                    <a:pt x="576" y="718"/>
                  </a:lnTo>
                  <a:lnTo>
                    <a:pt x="542" y="682"/>
                  </a:lnTo>
                  <a:lnTo>
                    <a:pt x="516" y="716"/>
                  </a:lnTo>
                  <a:lnTo>
                    <a:pt x="485" y="730"/>
                  </a:lnTo>
                  <a:lnTo>
                    <a:pt x="479" y="766"/>
                  </a:lnTo>
                  <a:lnTo>
                    <a:pt x="447" y="757"/>
                  </a:lnTo>
                  <a:lnTo>
                    <a:pt x="460" y="727"/>
                  </a:lnTo>
                  <a:lnTo>
                    <a:pt x="438" y="698"/>
                  </a:lnTo>
                  <a:lnTo>
                    <a:pt x="414" y="743"/>
                  </a:lnTo>
                  <a:lnTo>
                    <a:pt x="423" y="835"/>
                  </a:lnTo>
                  <a:lnTo>
                    <a:pt x="407" y="858"/>
                  </a:lnTo>
                  <a:lnTo>
                    <a:pt x="387" y="861"/>
                  </a:lnTo>
                  <a:lnTo>
                    <a:pt x="369" y="857"/>
                  </a:lnTo>
                  <a:lnTo>
                    <a:pt x="346" y="913"/>
                  </a:lnTo>
                  <a:lnTo>
                    <a:pt x="314" y="911"/>
                  </a:lnTo>
                  <a:lnTo>
                    <a:pt x="317" y="957"/>
                  </a:lnTo>
                  <a:lnTo>
                    <a:pt x="297" y="921"/>
                  </a:lnTo>
                  <a:lnTo>
                    <a:pt x="250" y="960"/>
                  </a:lnTo>
                  <a:lnTo>
                    <a:pt x="242" y="989"/>
                  </a:lnTo>
                  <a:lnTo>
                    <a:pt x="257" y="1009"/>
                  </a:lnTo>
                  <a:lnTo>
                    <a:pt x="237" y="1020"/>
                  </a:lnTo>
                  <a:lnTo>
                    <a:pt x="241" y="1054"/>
                  </a:lnTo>
                  <a:lnTo>
                    <a:pt x="219" y="1079"/>
                  </a:lnTo>
                  <a:lnTo>
                    <a:pt x="213" y="1150"/>
                  </a:lnTo>
                  <a:lnTo>
                    <a:pt x="202" y="1150"/>
                  </a:lnTo>
                  <a:lnTo>
                    <a:pt x="134" y="1055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gray">
            <a:xfrm>
              <a:off x="3275804" y="7404463"/>
              <a:ext cx="485862" cy="226930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2" y="316"/>
                </a:cxn>
                <a:cxn ang="0">
                  <a:pos x="310" y="251"/>
                </a:cxn>
                <a:cxn ang="0">
                  <a:pos x="363" y="232"/>
                </a:cxn>
                <a:cxn ang="0">
                  <a:pos x="386" y="237"/>
                </a:cxn>
                <a:cxn ang="0">
                  <a:pos x="408" y="287"/>
                </a:cxn>
                <a:cxn ang="0">
                  <a:pos x="442" y="293"/>
                </a:cxn>
                <a:cxn ang="0">
                  <a:pos x="464" y="334"/>
                </a:cxn>
                <a:cxn ang="0">
                  <a:pos x="484" y="337"/>
                </a:cxn>
                <a:cxn ang="0">
                  <a:pos x="493" y="308"/>
                </a:cxn>
                <a:cxn ang="0">
                  <a:pos x="510" y="297"/>
                </a:cxn>
                <a:cxn ang="0">
                  <a:pos x="519" y="265"/>
                </a:cxn>
                <a:cxn ang="0">
                  <a:pos x="529" y="264"/>
                </a:cxn>
                <a:cxn ang="0">
                  <a:pos x="543" y="311"/>
                </a:cxn>
                <a:cxn ang="0">
                  <a:pos x="574" y="300"/>
                </a:cxn>
                <a:cxn ang="0">
                  <a:pos x="579" y="280"/>
                </a:cxn>
                <a:cxn ang="0">
                  <a:pos x="621" y="260"/>
                </a:cxn>
                <a:cxn ang="0">
                  <a:pos x="646" y="252"/>
                </a:cxn>
                <a:cxn ang="0">
                  <a:pos x="663" y="268"/>
                </a:cxn>
                <a:cxn ang="0">
                  <a:pos x="657" y="222"/>
                </a:cxn>
                <a:cxn ang="0">
                  <a:pos x="624" y="166"/>
                </a:cxn>
                <a:cxn ang="0">
                  <a:pos x="605" y="157"/>
                </a:cxn>
                <a:cxn ang="0">
                  <a:pos x="584" y="159"/>
                </a:cxn>
                <a:cxn ang="0">
                  <a:pos x="588" y="172"/>
                </a:cxn>
                <a:cxn ang="0">
                  <a:pos x="601" y="172"/>
                </a:cxn>
                <a:cxn ang="0">
                  <a:pos x="617" y="173"/>
                </a:cxn>
                <a:cxn ang="0">
                  <a:pos x="633" y="191"/>
                </a:cxn>
                <a:cxn ang="0">
                  <a:pos x="639" y="212"/>
                </a:cxn>
                <a:cxn ang="0">
                  <a:pos x="628" y="231"/>
                </a:cxn>
                <a:cxn ang="0">
                  <a:pos x="576" y="254"/>
                </a:cxn>
                <a:cxn ang="0">
                  <a:pos x="549" y="243"/>
                </a:cxn>
                <a:cxn ang="0">
                  <a:pos x="535" y="212"/>
                </a:cxn>
                <a:cxn ang="0">
                  <a:pos x="510" y="208"/>
                </a:cxn>
                <a:cxn ang="0">
                  <a:pos x="516" y="190"/>
                </a:cxn>
                <a:cxn ang="0">
                  <a:pos x="487" y="154"/>
                </a:cxn>
                <a:cxn ang="0">
                  <a:pos x="453" y="140"/>
                </a:cxn>
                <a:cxn ang="0">
                  <a:pos x="451" y="157"/>
                </a:cxn>
                <a:cxn ang="0">
                  <a:pos x="429" y="151"/>
                </a:cxn>
                <a:cxn ang="0">
                  <a:pos x="422" y="130"/>
                </a:cxn>
                <a:cxn ang="0">
                  <a:pos x="427" y="111"/>
                </a:cxn>
                <a:cxn ang="0">
                  <a:pos x="446" y="93"/>
                </a:cxn>
                <a:cxn ang="0">
                  <a:pos x="440" y="79"/>
                </a:cxn>
                <a:cxn ang="0">
                  <a:pos x="468" y="57"/>
                </a:cxn>
                <a:cxn ang="0">
                  <a:pos x="439" y="34"/>
                </a:cxn>
                <a:cxn ang="0">
                  <a:pos x="427" y="0"/>
                </a:cxn>
                <a:cxn ang="0">
                  <a:pos x="364" y="49"/>
                </a:cxn>
                <a:cxn ang="0">
                  <a:pos x="145" y="106"/>
                </a:cxn>
                <a:cxn ang="0">
                  <a:pos x="0" y="137"/>
                </a:cxn>
              </a:cxnLst>
              <a:rect l="0" t="0" r="r" b="b"/>
              <a:pathLst>
                <a:path w="663" h="337">
                  <a:moveTo>
                    <a:pt x="0" y="137"/>
                  </a:moveTo>
                  <a:lnTo>
                    <a:pt x="2" y="316"/>
                  </a:lnTo>
                  <a:lnTo>
                    <a:pt x="310" y="251"/>
                  </a:lnTo>
                  <a:lnTo>
                    <a:pt x="363" y="232"/>
                  </a:lnTo>
                  <a:lnTo>
                    <a:pt x="386" y="237"/>
                  </a:lnTo>
                  <a:lnTo>
                    <a:pt x="408" y="287"/>
                  </a:lnTo>
                  <a:lnTo>
                    <a:pt x="442" y="293"/>
                  </a:lnTo>
                  <a:lnTo>
                    <a:pt x="464" y="334"/>
                  </a:lnTo>
                  <a:lnTo>
                    <a:pt x="484" y="337"/>
                  </a:lnTo>
                  <a:lnTo>
                    <a:pt x="493" y="308"/>
                  </a:lnTo>
                  <a:lnTo>
                    <a:pt x="510" y="297"/>
                  </a:lnTo>
                  <a:lnTo>
                    <a:pt x="519" y="265"/>
                  </a:lnTo>
                  <a:lnTo>
                    <a:pt x="529" y="264"/>
                  </a:lnTo>
                  <a:lnTo>
                    <a:pt x="543" y="311"/>
                  </a:lnTo>
                  <a:lnTo>
                    <a:pt x="574" y="300"/>
                  </a:lnTo>
                  <a:lnTo>
                    <a:pt x="579" y="280"/>
                  </a:lnTo>
                  <a:lnTo>
                    <a:pt x="621" y="260"/>
                  </a:lnTo>
                  <a:lnTo>
                    <a:pt x="646" y="252"/>
                  </a:lnTo>
                  <a:lnTo>
                    <a:pt x="663" y="268"/>
                  </a:lnTo>
                  <a:lnTo>
                    <a:pt x="657" y="222"/>
                  </a:lnTo>
                  <a:lnTo>
                    <a:pt x="624" y="166"/>
                  </a:lnTo>
                  <a:lnTo>
                    <a:pt x="605" y="157"/>
                  </a:lnTo>
                  <a:lnTo>
                    <a:pt x="584" y="159"/>
                  </a:lnTo>
                  <a:lnTo>
                    <a:pt x="588" y="172"/>
                  </a:lnTo>
                  <a:lnTo>
                    <a:pt x="601" y="172"/>
                  </a:lnTo>
                  <a:lnTo>
                    <a:pt x="617" y="173"/>
                  </a:lnTo>
                  <a:lnTo>
                    <a:pt x="633" y="191"/>
                  </a:lnTo>
                  <a:lnTo>
                    <a:pt x="639" y="212"/>
                  </a:lnTo>
                  <a:lnTo>
                    <a:pt x="628" y="231"/>
                  </a:lnTo>
                  <a:lnTo>
                    <a:pt x="576" y="254"/>
                  </a:lnTo>
                  <a:lnTo>
                    <a:pt x="549" y="243"/>
                  </a:lnTo>
                  <a:lnTo>
                    <a:pt x="535" y="212"/>
                  </a:lnTo>
                  <a:lnTo>
                    <a:pt x="510" y="208"/>
                  </a:lnTo>
                  <a:lnTo>
                    <a:pt x="516" y="190"/>
                  </a:lnTo>
                  <a:lnTo>
                    <a:pt x="487" y="154"/>
                  </a:lnTo>
                  <a:lnTo>
                    <a:pt x="453" y="140"/>
                  </a:lnTo>
                  <a:lnTo>
                    <a:pt x="451" y="157"/>
                  </a:lnTo>
                  <a:lnTo>
                    <a:pt x="429" y="151"/>
                  </a:lnTo>
                  <a:lnTo>
                    <a:pt x="422" y="130"/>
                  </a:lnTo>
                  <a:lnTo>
                    <a:pt x="427" y="111"/>
                  </a:lnTo>
                  <a:lnTo>
                    <a:pt x="446" y="93"/>
                  </a:lnTo>
                  <a:lnTo>
                    <a:pt x="440" y="79"/>
                  </a:lnTo>
                  <a:lnTo>
                    <a:pt x="468" y="57"/>
                  </a:lnTo>
                  <a:lnTo>
                    <a:pt x="439" y="34"/>
                  </a:lnTo>
                  <a:lnTo>
                    <a:pt x="427" y="0"/>
                  </a:lnTo>
                  <a:lnTo>
                    <a:pt x="364" y="49"/>
                  </a:lnTo>
                  <a:lnTo>
                    <a:pt x="145" y="10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969425" y="6985515"/>
              <a:ext cx="832696" cy="393435"/>
            </a:xfrm>
            <a:custGeom>
              <a:avLst/>
              <a:gdLst/>
              <a:ahLst/>
              <a:cxnLst>
                <a:cxn ang="0">
                  <a:pos x="89" y="317"/>
                </a:cxn>
                <a:cxn ang="0">
                  <a:pos x="408" y="385"/>
                </a:cxn>
                <a:cxn ang="0">
                  <a:pos x="461" y="432"/>
                </a:cxn>
                <a:cxn ang="0">
                  <a:pos x="567" y="468"/>
                </a:cxn>
                <a:cxn ang="0">
                  <a:pos x="594" y="423"/>
                </a:cxn>
                <a:cxn ang="0">
                  <a:pos x="611" y="372"/>
                </a:cxn>
                <a:cxn ang="0">
                  <a:pos x="610" y="392"/>
                </a:cxn>
                <a:cxn ang="0">
                  <a:pos x="635" y="417"/>
                </a:cxn>
                <a:cxn ang="0">
                  <a:pos x="668" y="384"/>
                </a:cxn>
                <a:cxn ang="0">
                  <a:pos x="687" y="378"/>
                </a:cxn>
                <a:cxn ang="0">
                  <a:pos x="678" y="439"/>
                </a:cxn>
                <a:cxn ang="0">
                  <a:pos x="720" y="392"/>
                </a:cxn>
                <a:cxn ang="0">
                  <a:pos x="799" y="340"/>
                </a:cxn>
                <a:cxn ang="0">
                  <a:pos x="879" y="301"/>
                </a:cxn>
                <a:cxn ang="0">
                  <a:pos x="1001" y="347"/>
                </a:cxn>
                <a:cxn ang="0">
                  <a:pos x="1029" y="302"/>
                </a:cxn>
                <a:cxn ang="0">
                  <a:pos x="1138" y="294"/>
                </a:cxn>
                <a:cxn ang="0">
                  <a:pos x="1061" y="193"/>
                </a:cxn>
                <a:cxn ang="0">
                  <a:pos x="995" y="193"/>
                </a:cxn>
                <a:cxn ang="0">
                  <a:pos x="945" y="197"/>
                </a:cxn>
                <a:cxn ang="0">
                  <a:pos x="926" y="159"/>
                </a:cxn>
                <a:cxn ang="0">
                  <a:pos x="887" y="136"/>
                </a:cxn>
                <a:cxn ang="0">
                  <a:pos x="728" y="175"/>
                </a:cxn>
                <a:cxn ang="0">
                  <a:pos x="639" y="229"/>
                </a:cxn>
                <a:cxn ang="0">
                  <a:pos x="587" y="219"/>
                </a:cxn>
                <a:cxn ang="0">
                  <a:pos x="528" y="233"/>
                </a:cxn>
                <a:cxn ang="0">
                  <a:pos x="403" y="141"/>
                </a:cxn>
                <a:cxn ang="0">
                  <a:pos x="369" y="163"/>
                </a:cxn>
                <a:cxn ang="0">
                  <a:pos x="349" y="156"/>
                </a:cxn>
                <a:cxn ang="0">
                  <a:pos x="337" y="137"/>
                </a:cxn>
                <a:cxn ang="0">
                  <a:pos x="410" y="22"/>
                </a:cxn>
                <a:cxn ang="0">
                  <a:pos x="443" y="0"/>
                </a:cxn>
                <a:cxn ang="0">
                  <a:pos x="334" y="28"/>
                </a:cxn>
                <a:cxn ang="0">
                  <a:pos x="269" y="92"/>
                </a:cxn>
                <a:cxn ang="0">
                  <a:pos x="212" y="137"/>
                </a:cxn>
                <a:cxn ang="0">
                  <a:pos x="174" y="171"/>
                </a:cxn>
                <a:cxn ang="0">
                  <a:pos x="90" y="197"/>
                </a:cxn>
                <a:cxn ang="0">
                  <a:pos x="0" y="254"/>
                </a:cxn>
              </a:cxnLst>
              <a:rect l="0" t="0" r="r" b="b"/>
              <a:pathLst>
                <a:path w="1138" h="585">
                  <a:moveTo>
                    <a:pt x="0" y="254"/>
                  </a:moveTo>
                  <a:lnTo>
                    <a:pt x="89" y="317"/>
                  </a:lnTo>
                  <a:lnTo>
                    <a:pt x="307" y="373"/>
                  </a:lnTo>
                  <a:lnTo>
                    <a:pt x="408" y="385"/>
                  </a:lnTo>
                  <a:lnTo>
                    <a:pt x="422" y="421"/>
                  </a:lnTo>
                  <a:lnTo>
                    <a:pt x="461" y="432"/>
                  </a:lnTo>
                  <a:lnTo>
                    <a:pt x="518" y="585"/>
                  </a:lnTo>
                  <a:lnTo>
                    <a:pt x="567" y="468"/>
                  </a:lnTo>
                  <a:lnTo>
                    <a:pt x="578" y="439"/>
                  </a:lnTo>
                  <a:lnTo>
                    <a:pt x="594" y="423"/>
                  </a:lnTo>
                  <a:lnTo>
                    <a:pt x="593" y="403"/>
                  </a:lnTo>
                  <a:lnTo>
                    <a:pt x="611" y="372"/>
                  </a:lnTo>
                  <a:lnTo>
                    <a:pt x="616" y="374"/>
                  </a:lnTo>
                  <a:lnTo>
                    <a:pt x="610" y="392"/>
                  </a:lnTo>
                  <a:lnTo>
                    <a:pt x="613" y="426"/>
                  </a:lnTo>
                  <a:lnTo>
                    <a:pt x="635" y="417"/>
                  </a:lnTo>
                  <a:lnTo>
                    <a:pt x="643" y="382"/>
                  </a:lnTo>
                  <a:lnTo>
                    <a:pt x="668" y="384"/>
                  </a:lnTo>
                  <a:lnTo>
                    <a:pt x="683" y="369"/>
                  </a:lnTo>
                  <a:lnTo>
                    <a:pt x="687" y="378"/>
                  </a:lnTo>
                  <a:lnTo>
                    <a:pt x="659" y="431"/>
                  </a:lnTo>
                  <a:lnTo>
                    <a:pt x="678" y="439"/>
                  </a:lnTo>
                  <a:lnTo>
                    <a:pt x="694" y="406"/>
                  </a:lnTo>
                  <a:lnTo>
                    <a:pt x="720" y="392"/>
                  </a:lnTo>
                  <a:lnTo>
                    <a:pt x="733" y="352"/>
                  </a:lnTo>
                  <a:lnTo>
                    <a:pt x="799" y="340"/>
                  </a:lnTo>
                  <a:lnTo>
                    <a:pt x="831" y="337"/>
                  </a:lnTo>
                  <a:lnTo>
                    <a:pt x="879" y="301"/>
                  </a:lnTo>
                  <a:lnTo>
                    <a:pt x="952" y="313"/>
                  </a:lnTo>
                  <a:lnTo>
                    <a:pt x="1001" y="347"/>
                  </a:lnTo>
                  <a:lnTo>
                    <a:pt x="1004" y="304"/>
                  </a:lnTo>
                  <a:lnTo>
                    <a:pt x="1029" y="302"/>
                  </a:lnTo>
                  <a:lnTo>
                    <a:pt x="1089" y="307"/>
                  </a:lnTo>
                  <a:lnTo>
                    <a:pt x="1138" y="294"/>
                  </a:lnTo>
                  <a:lnTo>
                    <a:pt x="1074" y="255"/>
                  </a:lnTo>
                  <a:lnTo>
                    <a:pt x="1061" y="193"/>
                  </a:lnTo>
                  <a:lnTo>
                    <a:pt x="1011" y="204"/>
                  </a:lnTo>
                  <a:lnTo>
                    <a:pt x="995" y="193"/>
                  </a:lnTo>
                  <a:lnTo>
                    <a:pt x="974" y="204"/>
                  </a:lnTo>
                  <a:lnTo>
                    <a:pt x="945" y="197"/>
                  </a:lnTo>
                  <a:lnTo>
                    <a:pt x="931" y="196"/>
                  </a:lnTo>
                  <a:lnTo>
                    <a:pt x="926" y="159"/>
                  </a:lnTo>
                  <a:lnTo>
                    <a:pt x="937" y="125"/>
                  </a:lnTo>
                  <a:lnTo>
                    <a:pt x="887" y="136"/>
                  </a:lnTo>
                  <a:lnTo>
                    <a:pt x="843" y="158"/>
                  </a:lnTo>
                  <a:lnTo>
                    <a:pt x="728" y="175"/>
                  </a:lnTo>
                  <a:lnTo>
                    <a:pt x="652" y="243"/>
                  </a:lnTo>
                  <a:lnTo>
                    <a:pt x="639" y="229"/>
                  </a:lnTo>
                  <a:lnTo>
                    <a:pt x="616" y="240"/>
                  </a:lnTo>
                  <a:lnTo>
                    <a:pt x="587" y="219"/>
                  </a:lnTo>
                  <a:lnTo>
                    <a:pt x="568" y="226"/>
                  </a:lnTo>
                  <a:lnTo>
                    <a:pt x="528" y="233"/>
                  </a:lnTo>
                  <a:lnTo>
                    <a:pt x="470" y="154"/>
                  </a:lnTo>
                  <a:lnTo>
                    <a:pt x="403" y="141"/>
                  </a:lnTo>
                  <a:lnTo>
                    <a:pt x="383" y="145"/>
                  </a:lnTo>
                  <a:lnTo>
                    <a:pt x="369" y="163"/>
                  </a:lnTo>
                  <a:lnTo>
                    <a:pt x="381" y="130"/>
                  </a:lnTo>
                  <a:lnTo>
                    <a:pt x="349" y="156"/>
                  </a:lnTo>
                  <a:lnTo>
                    <a:pt x="334" y="184"/>
                  </a:lnTo>
                  <a:lnTo>
                    <a:pt x="337" y="137"/>
                  </a:lnTo>
                  <a:lnTo>
                    <a:pt x="369" y="70"/>
                  </a:lnTo>
                  <a:lnTo>
                    <a:pt x="410" y="22"/>
                  </a:lnTo>
                  <a:lnTo>
                    <a:pt x="449" y="11"/>
                  </a:lnTo>
                  <a:lnTo>
                    <a:pt x="443" y="0"/>
                  </a:lnTo>
                  <a:lnTo>
                    <a:pt x="376" y="6"/>
                  </a:lnTo>
                  <a:lnTo>
                    <a:pt x="334" y="28"/>
                  </a:lnTo>
                  <a:lnTo>
                    <a:pt x="320" y="52"/>
                  </a:lnTo>
                  <a:lnTo>
                    <a:pt x="269" y="92"/>
                  </a:lnTo>
                  <a:lnTo>
                    <a:pt x="248" y="126"/>
                  </a:lnTo>
                  <a:lnTo>
                    <a:pt x="212" y="137"/>
                  </a:lnTo>
                  <a:lnTo>
                    <a:pt x="197" y="158"/>
                  </a:lnTo>
                  <a:lnTo>
                    <a:pt x="174" y="171"/>
                  </a:lnTo>
                  <a:lnTo>
                    <a:pt x="105" y="183"/>
                  </a:lnTo>
                  <a:lnTo>
                    <a:pt x="90" y="197"/>
                  </a:lnTo>
                  <a:lnTo>
                    <a:pt x="58" y="227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gray">
            <a:xfrm>
              <a:off x="1503580" y="7229901"/>
              <a:ext cx="559033" cy="699590"/>
            </a:xfrm>
            <a:custGeom>
              <a:avLst/>
              <a:gdLst/>
              <a:ahLst/>
              <a:cxnLst>
                <a:cxn ang="0">
                  <a:pos x="0" y="1042"/>
                </a:cxn>
                <a:cxn ang="0">
                  <a:pos x="74" y="915"/>
                </a:cxn>
                <a:cxn ang="0">
                  <a:pos x="88" y="869"/>
                </a:cxn>
                <a:cxn ang="0">
                  <a:pos x="92" y="781"/>
                </a:cxn>
                <a:cxn ang="0">
                  <a:pos x="75" y="694"/>
                </a:cxn>
                <a:cxn ang="0">
                  <a:pos x="31" y="612"/>
                </a:cxn>
                <a:cxn ang="0">
                  <a:pos x="11" y="564"/>
                </a:cxn>
                <a:cxn ang="0">
                  <a:pos x="25" y="523"/>
                </a:cxn>
                <a:cxn ang="0">
                  <a:pos x="4" y="470"/>
                </a:cxn>
                <a:cxn ang="0">
                  <a:pos x="26" y="433"/>
                </a:cxn>
                <a:cxn ang="0">
                  <a:pos x="44" y="342"/>
                </a:cxn>
                <a:cxn ang="0">
                  <a:pos x="39" y="300"/>
                </a:cxn>
                <a:cxn ang="0">
                  <a:pos x="68" y="275"/>
                </a:cxn>
                <a:cxn ang="0">
                  <a:pos x="64" y="245"/>
                </a:cxn>
                <a:cxn ang="0">
                  <a:pos x="110" y="223"/>
                </a:cxn>
                <a:cxn ang="0">
                  <a:pos x="149" y="158"/>
                </a:cxn>
                <a:cxn ang="0">
                  <a:pos x="143" y="264"/>
                </a:cxn>
                <a:cxn ang="0">
                  <a:pos x="176" y="243"/>
                </a:cxn>
                <a:cxn ang="0">
                  <a:pos x="175" y="157"/>
                </a:cxn>
                <a:cxn ang="0">
                  <a:pos x="219" y="108"/>
                </a:cxn>
                <a:cxn ang="0">
                  <a:pos x="248" y="102"/>
                </a:cxn>
                <a:cxn ang="0">
                  <a:pos x="224" y="87"/>
                </a:cxn>
                <a:cxn ang="0">
                  <a:pos x="214" y="58"/>
                </a:cxn>
                <a:cxn ang="0">
                  <a:pos x="232" y="14"/>
                </a:cxn>
                <a:cxn ang="0">
                  <a:pos x="271" y="0"/>
                </a:cxn>
                <a:cxn ang="0">
                  <a:pos x="361" y="26"/>
                </a:cxn>
                <a:cxn ang="0">
                  <a:pos x="394" y="60"/>
                </a:cxn>
                <a:cxn ang="0">
                  <a:pos x="500" y="82"/>
                </a:cxn>
                <a:cxn ang="0">
                  <a:pos x="520" y="115"/>
                </a:cxn>
                <a:cxn ang="0">
                  <a:pos x="551" y="153"/>
                </a:cxn>
                <a:cxn ang="0">
                  <a:pos x="523" y="152"/>
                </a:cxn>
                <a:cxn ang="0">
                  <a:pos x="519" y="173"/>
                </a:cxn>
                <a:cxn ang="0">
                  <a:pos x="552" y="214"/>
                </a:cxn>
                <a:cxn ang="0">
                  <a:pos x="558" y="286"/>
                </a:cxn>
                <a:cxn ang="0">
                  <a:pos x="558" y="329"/>
                </a:cxn>
                <a:cxn ang="0">
                  <a:pos x="526" y="380"/>
                </a:cxn>
                <a:cxn ang="0">
                  <a:pos x="523" y="406"/>
                </a:cxn>
                <a:cxn ang="0">
                  <a:pos x="481" y="427"/>
                </a:cxn>
                <a:cxn ang="0">
                  <a:pos x="472" y="450"/>
                </a:cxn>
                <a:cxn ang="0">
                  <a:pos x="476" y="503"/>
                </a:cxn>
                <a:cxn ang="0">
                  <a:pos x="521" y="525"/>
                </a:cxn>
                <a:cxn ang="0">
                  <a:pos x="557" y="483"/>
                </a:cxn>
                <a:cxn ang="0">
                  <a:pos x="583" y="425"/>
                </a:cxn>
                <a:cxn ang="0">
                  <a:pos x="645" y="388"/>
                </a:cxn>
                <a:cxn ang="0">
                  <a:pos x="687" y="411"/>
                </a:cxn>
                <a:cxn ang="0">
                  <a:pos x="714" y="475"/>
                </a:cxn>
                <a:cxn ang="0">
                  <a:pos x="749" y="600"/>
                </a:cxn>
                <a:cxn ang="0">
                  <a:pos x="765" y="641"/>
                </a:cxn>
                <a:cxn ang="0">
                  <a:pos x="755" y="673"/>
                </a:cxn>
                <a:cxn ang="0">
                  <a:pos x="760" y="726"/>
                </a:cxn>
                <a:cxn ang="0">
                  <a:pos x="747" y="756"/>
                </a:cxn>
                <a:cxn ang="0">
                  <a:pos x="729" y="726"/>
                </a:cxn>
                <a:cxn ang="0">
                  <a:pos x="709" y="739"/>
                </a:cxn>
                <a:cxn ang="0">
                  <a:pos x="707" y="788"/>
                </a:cxn>
                <a:cxn ang="0">
                  <a:pos x="699" y="809"/>
                </a:cxn>
                <a:cxn ang="0">
                  <a:pos x="667" y="831"/>
                </a:cxn>
                <a:cxn ang="0">
                  <a:pos x="665" y="896"/>
                </a:cxn>
                <a:cxn ang="0">
                  <a:pos x="643" y="925"/>
                </a:cxn>
                <a:cxn ang="0">
                  <a:pos x="623" y="979"/>
                </a:cxn>
                <a:cxn ang="0">
                  <a:pos x="375" y="1018"/>
                </a:cxn>
                <a:cxn ang="0">
                  <a:pos x="368" y="1002"/>
                </a:cxn>
                <a:cxn ang="0">
                  <a:pos x="0" y="1042"/>
                </a:cxn>
              </a:cxnLst>
              <a:rect l="0" t="0" r="r" b="b"/>
              <a:pathLst>
                <a:path w="765" h="1042">
                  <a:moveTo>
                    <a:pt x="0" y="1042"/>
                  </a:moveTo>
                  <a:lnTo>
                    <a:pt x="74" y="915"/>
                  </a:lnTo>
                  <a:lnTo>
                    <a:pt x="88" y="869"/>
                  </a:lnTo>
                  <a:lnTo>
                    <a:pt x="92" y="781"/>
                  </a:lnTo>
                  <a:lnTo>
                    <a:pt x="75" y="694"/>
                  </a:lnTo>
                  <a:lnTo>
                    <a:pt x="31" y="612"/>
                  </a:lnTo>
                  <a:lnTo>
                    <a:pt x="11" y="564"/>
                  </a:lnTo>
                  <a:lnTo>
                    <a:pt x="25" y="523"/>
                  </a:lnTo>
                  <a:lnTo>
                    <a:pt x="4" y="470"/>
                  </a:lnTo>
                  <a:lnTo>
                    <a:pt x="26" y="433"/>
                  </a:lnTo>
                  <a:lnTo>
                    <a:pt x="44" y="342"/>
                  </a:lnTo>
                  <a:lnTo>
                    <a:pt x="39" y="300"/>
                  </a:lnTo>
                  <a:lnTo>
                    <a:pt x="68" y="275"/>
                  </a:lnTo>
                  <a:lnTo>
                    <a:pt x="64" y="245"/>
                  </a:lnTo>
                  <a:lnTo>
                    <a:pt x="110" y="223"/>
                  </a:lnTo>
                  <a:lnTo>
                    <a:pt x="149" y="158"/>
                  </a:lnTo>
                  <a:lnTo>
                    <a:pt x="143" y="264"/>
                  </a:lnTo>
                  <a:lnTo>
                    <a:pt x="176" y="243"/>
                  </a:lnTo>
                  <a:lnTo>
                    <a:pt x="175" y="157"/>
                  </a:lnTo>
                  <a:lnTo>
                    <a:pt x="219" y="108"/>
                  </a:lnTo>
                  <a:lnTo>
                    <a:pt x="248" y="102"/>
                  </a:lnTo>
                  <a:lnTo>
                    <a:pt x="224" y="87"/>
                  </a:lnTo>
                  <a:lnTo>
                    <a:pt x="214" y="58"/>
                  </a:lnTo>
                  <a:lnTo>
                    <a:pt x="232" y="14"/>
                  </a:lnTo>
                  <a:lnTo>
                    <a:pt x="271" y="0"/>
                  </a:lnTo>
                  <a:lnTo>
                    <a:pt x="361" y="26"/>
                  </a:lnTo>
                  <a:lnTo>
                    <a:pt x="394" y="60"/>
                  </a:lnTo>
                  <a:lnTo>
                    <a:pt x="500" y="82"/>
                  </a:lnTo>
                  <a:lnTo>
                    <a:pt x="520" y="115"/>
                  </a:lnTo>
                  <a:lnTo>
                    <a:pt x="551" y="153"/>
                  </a:lnTo>
                  <a:lnTo>
                    <a:pt x="523" y="152"/>
                  </a:lnTo>
                  <a:lnTo>
                    <a:pt x="519" y="173"/>
                  </a:lnTo>
                  <a:lnTo>
                    <a:pt x="552" y="214"/>
                  </a:lnTo>
                  <a:lnTo>
                    <a:pt x="558" y="286"/>
                  </a:lnTo>
                  <a:lnTo>
                    <a:pt x="558" y="329"/>
                  </a:lnTo>
                  <a:lnTo>
                    <a:pt x="526" y="380"/>
                  </a:lnTo>
                  <a:lnTo>
                    <a:pt x="523" y="406"/>
                  </a:lnTo>
                  <a:lnTo>
                    <a:pt x="481" y="427"/>
                  </a:lnTo>
                  <a:lnTo>
                    <a:pt x="472" y="450"/>
                  </a:lnTo>
                  <a:lnTo>
                    <a:pt x="476" y="503"/>
                  </a:lnTo>
                  <a:lnTo>
                    <a:pt x="521" y="525"/>
                  </a:lnTo>
                  <a:lnTo>
                    <a:pt x="557" y="483"/>
                  </a:lnTo>
                  <a:lnTo>
                    <a:pt x="583" y="425"/>
                  </a:lnTo>
                  <a:lnTo>
                    <a:pt x="645" y="388"/>
                  </a:lnTo>
                  <a:lnTo>
                    <a:pt x="687" y="411"/>
                  </a:lnTo>
                  <a:lnTo>
                    <a:pt x="714" y="475"/>
                  </a:lnTo>
                  <a:lnTo>
                    <a:pt x="749" y="600"/>
                  </a:lnTo>
                  <a:lnTo>
                    <a:pt x="765" y="641"/>
                  </a:lnTo>
                  <a:lnTo>
                    <a:pt x="755" y="673"/>
                  </a:lnTo>
                  <a:lnTo>
                    <a:pt x="760" y="726"/>
                  </a:lnTo>
                  <a:lnTo>
                    <a:pt x="747" y="756"/>
                  </a:lnTo>
                  <a:lnTo>
                    <a:pt x="729" y="726"/>
                  </a:lnTo>
                  <a:lnTo>
                    <a:pt x="709" y="739"/>
                  </a:lnTo>
                  <a:lnTo>
                    <a:pt x="707" y="788"/>
                  </a:lnTo>
                  <a:lnTo>
                    <a:pt x="699" y="809"/>
                  </a:lnTo>
                  <a:lnTo>
                    <a:pt x="667" y="831"/>
                  </a:lnTo>
                  <a:lnTo>
                    <a:pt x="665" y="896"/>
                  </a:lnTo>
                  <a:lnTo>
                    <a:pt x="643" y="925"/>
                  </a:lnTo>
                  <a:lnTo>
                    <a:pt x="623" y="979"/>
                  </a:lnTo>
                  <a:lnTo>
                    <a:pt x="375" y="1018"/>
                  </a:lnTo>
                  <a:lnTo>
                    <a:pt x="368" y="1002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gray">
            <a:xfrm>
              <a:off x="291853" y="8164478"/>
              <a:ext cx="964406" cy="77075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9" y="165"/>
                </a:cxn>
                <a:cxn ang="0">
                  <a:pos x="118" y="200"/>
                </a:cxn>
                <a:cxn ang="0">
                  <a:pos x="141" y="193"/>
                </a:cxn>
                <a:cxn ang="0">
                  <a:pos x="164" y="212"/>
                </a:cxn>
                <a:cxn ang="0">
                  <a:pos x="167" y="232"/>
                </a:cxn>
                <a:cxn ang="0">
                  <a:pos x="146" y="233"/>
                </a:cxn>
                <a:cxn ang="0">
                  <a:pos x="121" y="286"/>
                </a:cxn>
                <a:cxn ang="0">
                  <a:pos x="179" y="369"/>
                </a:cxn>
                <a:cxn ang="0">
                  <a:pos x="224" y="382"/>
                </a:cxn>
                <a:cxn ang="0">
                  <a:pos x="218" y="920"/>
                </a:cxn>
                <a:cxn ang="0">
                  <a:pos x="222" y="1050"/>
                </a:cxn>
                <a:cxn ang="0">
                  <a:pos x="1100" y="1021"/>
                </a:cxn>
                <a:cxn ang="0">
                  <a:pos x="1110" y="1099"/>
                </a:cxn>
                <a:cxn ang="0">
                  <a:pos x="1074" y="1149"/>
                </a:cxn>
                <a:cxn ang="0">
                  <a:pos x="1207" y="1142"/>
                </a:cxn>
                <a:cxn ang="0">
                  <a:pos x="1230" y="1099"/>
                </a:cxn>
                <a:cxn ang="0">
                  <a:pos x="1233" y="1050"/>
                </a:cxn>
                <a:cxn ang="0">
                  <a:pos x="1263" y="1013"/>
                </a:cxn>
                <a:cxn ang="0">
                  <a:pos x="1276" y="978"/>
                </a:cxn>
                <a:cxn ang="0">
                  <a:pos x="1309" y="973"/>
                </a:cxn>
                <a:cxn ang="0">
                  <a:pos x="1318" y="891"/>
                </a:cxn>
                <a:cxn ang="0">
                  <a:pos x="1299" y="885"/>
                </a:cxn>
                <a:cxn ang="0">
                  <a:pos x="1270" y="883"/>
                </a:cxn>
                <a:cxn ang="0">
                  <a:pos x="1239" y="824"/>
                </a:cxn>
                <a:cxn ang="0">
                  <a:pos x="1223" y="744"/>
                </a:cxn>
                <a:cxn ang="0">
                  <a:pos x="1190" y="689"/>
                </a:cxn>
                <a:cxn ang="0">
                  <a:pos x="1138" y="668"/>
                </a:cxn>
                <a:cxn ang="0">
                  <a:pos x="1071" y="616"/>
                </a:cxn>
                <a:cxn ang="0">
                  <a:pos x="1050" y="545"/>
                </a:cxn>
                <a:cxn ang="0">
                  <a:pos x="1087" y="435"/>
                </a:cxn>
                <a:cxn ang="0">
                  <a:pos x="1056" y="414"/>
                </a:cxn>
                <a:cxn ang="0">
                  <a:pos x="978" y="415"/>
                </a:cxn>
                <a:cxn ang="0">
                  <a:pos x="965" y="344"/>
                </a:cxn>
                <a:cxn ang="0">
                  <a:pos x="836" y="213"/>
                </a:cxn>
                <a:cxn ang="0">
                  <a:pos x="807" y="102"/>
                </a:cxn>
                <a:cxn ang="0">
                  <a:pos x="821" y="58"/>
                </a:cxn>
                <a:cxn ang="0">
                  <a:pos x="763" y="0"/>
                </a:cxn>
                <a:cxn ang="0">
                  <a:pos x="0" y="16"/>
                </a:cxn>
              </a:cxnLst>
              <a:rect l="0" t="0" r="r" b="b"/>
              <a:pathLst>
                <a:path w="1318" h="1149">
                  <a:moveTo>
                    <a:pt x="0" y="16"/>
                  </a:moveTo>
                  <a:lnTo>
                    <a:pt x="79" y="165"/>
                  </a:lnTo>
                  <a:lnTo>
                    <a:pt x="118" y="200"/>
                  </a:lnTo>
                  <a:lnTo>
                    <a:pt x="141" y="193"/>
                  </a:lnTo>
                  <a:lnTo>
                    <a:pt x="164" y="212"/>
                  </a:lnTo>
                  <a:lnTo>
                    <a:pt x="167" y="232"/>
                  </a:lnTo>
                  <a:lnTo>
                    <a:pt x="146" y="233"/>
                  </a:lnTo>
                  <a:lnTo>
                    <a:pt x="121" y="286"/>
                  </a:lnTo>
                  <a:lnTo>
                    <a:pt x="179" y="369"/>
                  </a:lnTo>
                  <a:lnTo>
                    <a:pt x="224" y="382"/>
                  </a:lnTo>
                  <a:lnTo>
                    <a:pt x="218" y="920"/>
                  </a:lnTo>
                  <a:lnTo>
                    <a:pt x="222" y="1050"/>
                  </a:lnTo>
                  <a:lnTo>
                    <a:pt x="1100" y="1021"/>
                  </a:lnTo>
                  <a:lnTo>
                    <a:pt x="1110" y="1099"/>
                  </a:lnTo>
                  <a:lnTo>
                    <a:pt x="1074" y="1149"/>
                  </a:lnTo>
                  <a:lnTo>
                    <a:pt x="1207" y="1142"/>
                  </a:lnTo>
                  <a:lnTo>
                    <a:pt x="1230" y="1099"/>
                  </a:lnTo>
                  <a:lnTo>
                    <a:pt x="1233" y="1050"/>
                  </a:lnTo>
                  <a:lnTo>
                    <a:pt x="1263" y="1013"/>
                  </a:lnTo>
                  <a:lnTo>
                    <a:pt x="1276" y="978"/>
                  </a:lnTo>
                  <a:lnTo>
                    <a:pt x="1309" y="973"/>
                  </a:lnTo>
                  <a:lnTo>
                    <a:pt x="1318" y="891"/>
                  </a:lnTo>
                  <a:lnTo>
                    <a:pt x="1299" y="885"/>
                  </a:lnTo>
                  <a:lnTo>
                    <a:pt x="1270" y="883"/>
                  </a:lnTo>
                  <a:lnTo>
                    <a:pt x="1239" y="824"/>
                  </a:lnTo>
                  <a:lnTo>
                    <a:pt x="1223" y="744"/>
                  </a:lnTo>
                  <a:lnTo>
                    <a:pt x="1190" y="689"/>
                  </a:lnTo>
                  <a:lnTo>
                    <a:pt x="1138" y="668"/>
                  </a:lnTo>
                  <a:lnTo>
                    <a:pt x="1071" y="616"/>
                  </a:lnTo>
                  <a:lnTo>
                    <a:pt x="1050" y="545"/>
                  </a:lnTo>
                  <a:lnTo>
                    <a:pt x="1087" y="435"/>
                  </a:lnTo>
                  <a:lnTo>
                    <a:pt x="1056" y="414"/>
                  </a:lnTo>
                  <a:lnTo>
                    <a:pt x="978" y="415"/>
                  </a:lnTo>
                  <a:lnTo>
                    <a:pt x="965" y="344"/>
                  </a:lnTo>
                  <a:lnTo>
                    <a:pt x="836" y="213"/>
                  </a:lnTo>
                  <a:lnTo>
                    <a:pt x="807" y="102"/>
                  </a:lnTo>
                  <a:lnTo>
                    <a:pt x="821" y="58"/>
                  </a:lnTo>
                  <a:lnTo>
                    <a:pt x="76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gray">
            <a:xfrm>
              <a:off x="-2198919" y="6519569"/>
              <a:ext cx="1483927" cy="867438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35" y="328"/>
                </a:cxn>
                <a:cxn ang="0">
                  <a:pos x="39" y="382"/>
                </a:cxn>
                <a:cxn ang="0">
                  <a:pos x="20" y="390"/>
                </a:cxn>
                <a:cxn ang="0">
                  <a:pos x="81" y="449"/>
                </a:cxn>
                <a:cxn ang="0">
                  <a:pos x="143" y="603"/>
                </a:cxn>
                <a:cxn ang="0">
                  <a:pos x="165" y="597"/>
                </a:cxn>
                <a:cxn ang="0">
                  <a:pos x="167" y="619"/>
                </a:cxn>
                <a:cxn ang="0">
                  <a:pos x="197" y="628"/>
                </a:cxn>
                <a:cxn ang="0">
                  <a:pos x="219" y="631"/>
                </a:cxn>
                <a:cxn ang="0">
                  <a:pos x="164" y="743"/>
                </a:cxn>
                <a:cxn ang="0">
                  <a:pos x="173" y="817"/>
                </a:cxn>
                <a:cxn ang="0">
                  <a:pos x="128" y="889"/>
                </a:cxn>
                <a:cxn ang="0">
                  <a:pos x="159" y="921"/>
                </a:cxn>
                <a:cxn ang="0">
                  <a:pos x="239" y="876"/>
                </a:cxn>
                <a:cxn ang="0">
                  <a:pos x="297" y="1119"/>
                </a:cxn>
                <a:cxn ang="0">
                  <a:pos x="334" y="1131"/>
                </a:cxn>
                <a:cxn ang="0">
                  <a:pos x="341" y="1205"/>
                </a:cxn>
                <a:cxn ang="0">
                  <a:pos x="372" y="1236"/>
                </a:cxn>
                <a:cxn ang="0">
                  <a:pos x="395" y="1209"/>
                </a:cxn>
                <a:cxn ang="0">
                  <a:pos x="449" y="1233"/>
                </a:cxn>
                <a:cxn ang="0">
                  <a:pos x="482" y="1207"/>
                </a:cxn>
                <a:cxn ang="0">
                  <a:pos x="590" y="1228"/>
                </a:cxn>
                <a:cxn ang="0">
                  <a:pos x="616" y="1234"/>
                </a:cxn>
                <a:cxn ang="0">
                  <a:pos x="640" y="1185"/>
                </a:cxn>
                <a:cxn ang="0">
                  <a:pos x="686" y="1263"/>
                </a:cxn>
                <a:cxn ang="0">
                  <a:pos x="708" y="1139"/>
                </a:cxn>
                <a:cxn ang="0">
                  <a:pos x="1259" y="1221"/>
                </a:cxn>
                <a:cxn ang="0">
                  <a:pos x="1937" y="1293"/>
                </a:cxn>
                <a:cxn ang="0">
                  <a:pos x="1960" y="1060"/>
                </a:cxn>
                <a:cxn ang="0">
                  <a:pos x="2027" y="303"/>
                </a:cxn>
                <a:cxn ang="0">
                  <a:pos x="1130" y="198"/>
                </a:cxn>
                <a:cxn ang="0">
                  <a:pos x="682" y="124"/>
                </a:cxn>
                <a:cxn ang="0">
                  <a:pos x="53" y="0"/>
                </a:cxn>
                <a:cxn ang="0">
                  <a:pos x="0" y="241"/>
                </a:cxn>
              </a:cxnLst>
              <a:rect l="0" t="0" r="r" b="b"/>
              <a:pathLst>
                <a:path w="2027" h="1293">
                  <a:moveTo>
                    <a:pt x="0" y="241"/>
                  </a:moveTo>
                  <a:lnTo>
                    <a:pt x="35" y="328"/>
                  </a:lnTo>
                  <a:lnTo>
                    <a:pt x="39" y="382"/>
                  </a:lnTo>
                  <a:lnTo>
                    <a:pt x="20" y="390"/>
                  </a:lnTo>
                  <a:lnTo>
                    <a:pt x="81" y="449"/>
                  </a:lnTo>
                  <a:lnTo>
                    <a:pt x="143" y="603"/>
                  </a:lnTo>
                  <a:lnTo>
                    <a:pt x="165" y="597"/>
                  </a:lnTo>
                  <a:lnTo>
                    <a:pt x="167" y="619"/>
                  </a:lnTo>
                  <a:lnTo>
                    <a:pt x="197" y="628"/>
                  </a:lnTo>
                  <a:lnTo>
                    <a:pt x="219" y="631"/>
                  </a:lnTo>
                  <a:lnTo>
                    <a:pt x="164" y="743"/>
                  </a:lnTo>
                  <a:lnTo>
                    <a:pt x="173" y="817"/>
                  </a:lnTo>
                  <a:lnTo>
                    <a:pt x="128" y="889"/>
                  </a:lnTo>
                  <a:lnTo>
                    <a:pt x="159" y="921"/>
                  </a:lnTo>
                  <a:lnTo>
                    <a:pt x="239" y="876"/>
                  </a:lnTo>
                  <a:lnTo>
                    <a:pt x="297" y="1119"/>
                  </a:lnTo>
                  <a:lnTo>
                    <a:pt x="334" y="1131"/>
                  </a:lnTo>
                  <a:lnTo>
                    <a:pt x="341" y="1205"/>
                  </a:lnTo>
                  <a:lnTo>
                    <a:pt x="372" y="1236"/>
                  </a:lnTo>
                  <a:lnTo>
                    <a:pt x="395" y="1209"/>
                  </a:lnTo>
                  <a:lnTo>
                    <a:pt x="449" y="1233"/>
                  </a:lnTo>
                  <a:lnTo>
                    <a:pt x="482" y="1207"/>
                  </a:lnTo>
                  <a:lnTo>
                    <a:pt x="590" y="1228"/>
                  </a:lnTo>
                  <a:lnTo>
                    <a:pt x="616" y="1234"/>
                  </a:lnTo>
                  <a:lnTo>
                    <a:pt x="640" y="1185"/>
                  </a:lnTo>
                  <a:lnTo>
                    <a:pt x="686" y="1263"/>
                  </a:lnTo>
                  <a:lnTo>
                    <a:pt x="708" y="1139"/>
                  </a:lnTo>
                  <a:lnTo>
                    <a:pt x="1259" y="1221"/>
                  </a:lnTo>
                  <a:lnTo>
                    <a:pt x="1937" y="1293"/>
                  </a:lnTo>
                  <a:lnTo>
                    <a:pt x="1960" y="1060"/>
                  </a:lnTo>
                  <a:lnTo>
                    <a:pt x="2027" y="303"/>
                  </a:lnTo>
                  <a:lnTo>
                    <a:pt x="1130" y="198"/>
                  </a:lnTo>
                  <a:lnTo>
                    <a:pt x="682" y="124"/>
                  </a:lnTo>
                  <a:lnTo>
                    <a:pt x="53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gray">
            <a:xfrm>
              <a:off x="2346521" y="7675705"/>
              <a:ext cx="842941" cy="498172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54" y="510"/>
                </a:cxn>
                <a:cxn ang="0">
                  <a:pos x="92" y="741"/>
                </a:cxn>
                <a:cxn ang="0">
                  <a:pos x="284" y="709"/>
                </a:cxn>
                <a:cxn ang="0">
                  <a:pos x="977" y="576"/>
                </a:cxn>
                <a:cxn ang="0">
                  <a:pos x="1006" y="542"/>
                </a:cxn>
                <a:cxn ang="0">
                  <a:pos x="1046" y="542"/>
                </a:cxn>
                <a:cxn ang="0">
                  <a:pos x="1091" y="511"/>
                </a:cxn>
                <a:cxn ang="0">
                  <a:pos x="1114" y="462"/>
                </a:cxn>
                <a:cxn ang="0">
                  <a:pos x="1153" y="425"/>
                </a:cxn>
                <a:cxn ang="0">
                  <a:pos x="1041" y="333"/>
                </a:cxn>
                <a:cxn ang="0">
                  <a:pos x="1038" y="246"/>
                </a:cxn>
                <a:cxn ang="0">
                  <a:pos x="1090" y="130"/>
                </a:cxn>
                <a:cxn ang="0">
                  <a:pos x="1015" y="87"/>
                </a:cxn>
                <a:cxn ang="0">
                  <a:pos x="984" y="28"/>
                </a:cxn>
                <a:cxn ang="0">
                  <a:pos x="931" y="0"/>
                </a:cxn>
                <a:cxn ang="0">
                  <a:pos x="166" y="146"/>
                </a:cxn>
                <a:cxn ang="0">
                  <a:pos x="128" y="87"/>
                </a:cxn>
                <a:cxn ang="0">
                  <a:pos x="0" y="183"/>
                </a:cxn>
              </a:cxnLst>
              <a:rect l="0" t="0" r="r" b="b"/>
              <a:pathLst>
                <a:path w="1153" h="741">
                  <a:moveTo>
                    <a:pt x="0" y="183"/>
                  </a:moveTo>
                  <a:lnTo>
                    <a:pt x="54" y="510"/>
                  </a:lnTo>
                  <a:lnTo>
                    <a:pt x="92" y="741"/>
                  </a:lnTo>
                  <a:lnTo>
                    <a:pt x="284" y="709"/>
                  </a:lnTo>
                  <a:lnTo>
                    <a:pt x="977" y="576"/>
                  </a:lnTo>
                  <a:lnTo>
                    <a:pt x="1006" y="542"/>
                  </a:lnTo>
                  <a:lnTo>
                    <a:pt x="1046" y="542"/>
                  </a:lnTo>
                  <a:lnTo>
                    <a:pt x="1091" y="511"/>
                  </a:lnTo>
                  <a:lnTo>
                    <a:pt x="1114" y="462"/>
                  </a:lnTo>
                  <a:lnTo>
                    <a:pt x="1153" y="425"/>
                  </a:lnTo>
                  <a:lnTo>
                    <a:pt x="1041" y="333"/>
                  </a:lnTo>
                  <a:lnTo>
                    <a:pt x="1038" y="246"/>
                  </a:lnTo>
                  <a:lnTo>
                    <a:pt x="1090" y="130"/>
                  </a:lnTo>
                  <a:lnTo>
                    <a:pt x="1015" y="87"/>
                  </a:lnTo>
                  <a:lnTo>
                    <a:pt x="984" y="28"/>
                  </a:lnTo>
                  <a:lnTo>
                    <a:pt x="931" y="0"/>
                  </a:lnTo>
                  <a:lnTo>
                    <a:pt x="166" y="146"/>
                  </a:lnTo>
                  <a:lnTo>
                    <a:pt x="128" y="87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gray">
            <a:xfrm>
              <a:off x="1104062" y="8719048"/>
              <a:ext cx="1236605" cy="385379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30" y="473"/>
                </a:cxn>
                <a:cxn ang="0">
                  <a:pos x="18" y="465"/>
                </a:cxn>
                <a:cxn ang="0">
                  <a:pos x="69" y="426"/>
                </a:cxn>
                <a:cxn ang="0">
                  <a:pos x="114" y="335"/>
                </a:cxn>
                <a:cxn ang="0">
                  <a:pos x="98" y="315"/>
                </a:cxn>
                <a:cxn ang="0">
                  <a:pos x="121" y="272"/>
                </a:cxn>
                <a:cxn ang="0">
                  <a:pos x="124" y="223"/>
                </a:cxn>
                <a:cxn ang="0">
                  <a:pos x="154" y="186"/>
                </a:cxn>
                <a:cxn ang="0">
                  <a:pos x="421" y="167"/>
                </a:cxn>
                <a:cxn ang="0">
                  <a:pos x="417" y="123"/>
                </a:cxn>
                <a:cxn ang="0">
                  <a:pos x="502" y="127"/>
                </a:cxn>
                <a:cxn ang="0">
                  <a:pos x="1295" y="54"/>
                </a:cxn>
                <a:cxn ang="0">
                  <a:pos x="1691" y="0"/>
                </a:cxn>
                <a:cxn ang="0">
                  <a:pos x="1683" y="56"/>
                </a:cxn>
                <a:cxn ang="0">
                  <a:pos x="1656" y="74"/>
                </a:cxn>
                <a:cxn ang="0">
                  <a:pos x="1621" y="136"/>
                </a:cxn>
                <a:cxn ang="0">
                  <a:pos x="1594" y="132"/>
                </a:cxn>
                <a:cxn ang="0">
                  <a:pos x="1563" y="149"/>
                </a:cxn>
                <a:cxn ang="0">
                  <a:pos x="1542" y="180"/>
                </a:cxn>
                <a:cxn ang="0">
                  <a:pos x="1513" y="160"/>
                </a:cxn>
                <a:cxn ang="0">
                  <a:pos x="1468" y="199"/>
                </a:cxn>
                <a:cxn ang="0">
                  <a:pos x="1462" y="232"/>
                </a:cxn>
                <a:cxn ang="0">
                  <a:pos x="1270" y="345"/>
                </a:cxn>
                <a:cxn ang="0">
                  <a:pos x="1259" y="389"/>
                </a:cxn>
                <a:cxn ang="0">
                  <a:pos x="1208" y="414"/>
                </a:cxn>
                <a:cxn ang="0">
                  <a:pos x="1209" y="471"/>
                </a:cxn>
                <a:cxn ang="0">
                  <a:pos x="949" y="504"/>
                </a:cxn>
                <a:cxn ang="0">
                  <a:pos x="424" y="547"/>
                </a:cxn>
                <a:cxn ang="0">
                  <a:pos x="0" y="575"/>
                </a:cxn>
              </a:cxnLst>
              <a:rect l="0" t="0" r="r" b="b"/>
              <a:pathLst>
                <a:path w="1691" h="575">
                  <a:moveTo>
                    <a:pt x="0" y="575"/>
                  </a:moveTo>
                  <a:lnTo>
                    <a:pt x="30" y="473"/>
                  </a:lnTo>
                  <a:lnTo>
                    <a:pt x="18" y="465"/>
                  </a:lnTo>
                  <a:lnTo>
                    <a:pt x="69" y="426"/>
                  </a:lnTo>
                  <a:lnTo>
                    <a:pt x="114" y="335"/>
                  </a:lnTo>
                  <a:lnTo>
                    <a:pt x="98" y="315"/>
                  </a:lnTo>
                  <a:lnTo>
                    <a:pt x="121" y="272"/>
                  </a:lnTo>
                  <a:lnTo>
                    <a:pt x="124" y="223"/>
                  </a:lnTo>
                  <a:lnTo>
                    <a:pt x="154" y="186"/>
                  </a:lnTo>
                  <a:lnTo>
                    <a:pt x="421" y="167"/>
                  </a:lnTo>
                  <a:lnTo>
                    <a:pt x="417" y="123"/>
                  </a:lnTo>
                  <a:lnTo>
                    <a:pt x="502" y="127"/>
                  </a:lnTo>
                  <a:lnTo>
                    <a:pt x="1295" y="54"/>
                  </a:lnTo>
                  <a:lnTo>
                    <a:pt x="1691" y="0"/>
                  </a:lnTo>
                  <a:lnTo>
                    <a:pt x="1683" y="56"/>
                  </a:lnTo>
                  <a:lnTo>
                    <a:pt x="1656" y="74"/>
                  </a:lnTo>
                  <a:lnTo>
                    <a:pt x="1621" y="136"/>
                  </a:lnTo>
                  <a:lnTo>
                    <a:pt x="1594" y="132"/>
                  </a:lnTo>
                  <a:lnTo>
                    <a:pt x="1563" y="149"/>
                  </a:lnTo>
                  <a:lnTo>
                    <a:pt x="1542" y="180"/>
                  </a:lnTo>
                  <a:lnTo>
                    <a:pt x="1513" y="160"/>
                  </a:lnTo>
                  <a:lnTo>
                    <a:pt x="1468" y="199"/>
                  </a:lnTo>
                  <a:lnTo>
                    <a:pt x="1462" y="232"/>
                  </a:lnTo>
                  <a:lnTo>
                    <a:pt x="1270" y="345"/>
                  </a:lnTo>
                  <a:lnTo>
                    <a:pt x="1259" y="389"/>
                  </a:lnTo>
                  <a:lnTo>
                    <a:pt x="1208" y="414"/>
                  </a:lnTo>
                  <a:lnTo>
                    <a:pt x="1209" y="471"/>
                  </a:lnTo>
                  <a:lnTo>
                    <a:pt x="949" y="504"/>
                  </a:lnTo>
                  <a:lnTo>
                    <a:pt x="424" y="547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gray">
            <a:xfrm>
              <a:off x="-1395491" y="8822442"/>
              <a:ext cx="2026862" cy="1806043"/>
            </a:xfrm>
            <a:custGeom>
              <a:avLst/>
              <a:gdLst/>
              <a:ahLst/>
              <a:cxnLst>
                <a:cxn ang="0">
                  <a:pos x="55" y="1056"/>
                </a:cxn>
                <a:cxn ang="0">
                  <a:pos x="1455" y="34"/>
                </a:cxn>
                <a:cxn ang="0">
                  <a:pos x="1552" y="572"/>
                </a:cxn>
                <a:cxn ang="0">
                  <a:pos x="1595" y="613"/>
                </a:cxn>
                <a:cxn ang="0">
                  <a:pos x="1715" y="627"/>
                </a:cxn>
                <a:cxn ang="0">
                  <a:pos x="1813" y="637"/>
                </a:cxn>
                <a:cxn ang="0">
                  <a:pos x="1900" y="680"/>
                </a:cxn>
                <a:cxn ang="0">
                  <a:pos x="2015" y="752"/>
                </a:cxn>
                <a:cxn ang="0">
                  <a:pos x="2073" y="719"/>
                </a:cxn>
                <a:cxn ang="0">
                  <a:pos x="2280" y="716"/>
                </a:cxn>
                <a:cxn ang="0">
                  <a:pos x="2509" y="746"/>
                </a:cxn>
                <a:cxn ang="0">
                  <a:pos x="2653" y="788"/>
                </a:cxn>
                <a:cxn ang="0">
                  <a:pos x="2699" y="1219"/>
                </a:cxn>
                <a:cxn ang="0">
                  <a:pos x="2769" y="1460"/>
                </a:cxn>
                <a:cxn ang="0">
                  <a:pos x="2747" y="1621"/>
                </a:cxn>
                <a:cxn ang="0">
                  <a:pos x="2694" y="1726"/>
                </a:cxn>
                <a:cxn ang="0">
                  <a:pos x="2513" y="1835"/>
                </a:cxn>
                <a:cxn ang="0">
                  <a:pos x="2526" y="1724"/>
                </a:cxn>
                <a:cxn ang="0">
                  <a:pos x="2458" y="1796"/>
                </a:cxn>
                <a:cxn ang="0">
                  <a:pos x="2446" y="1878"/>
                </a:cxn>
                <a:cxn ang="0">
                  <a:pos x="2163" y="2080"/>
                </a:cxn>
                <a:cxn ang="0">
                  <a:pos x="2192" y="2037"/>
                </a:cxn>
                <a:cxn ang="0">
                  <a:pos x="2147" y="2001"/>
                </a:cxn>
                <a:cxn ang="0">
                  <a:pos x="2099" y="2035"/>
                </a:cxn>
                <a:cxn ang="0">
                  <a:pos x="2067" y="2057"/>
                </a:cxn>
                <a:cxn ang="0">
                  <a:pos x="1975" y="2135"/>
                </a:cxn>
                <a:cxn ang="0">
                  <a:pos x="1898" y="2213"/>
                </a:cxn>
                <a:cxn ang="0">
                  <a:pos x="1952" y="2256"/>
                </a:cxn>
                <a:cxn ang="0">
                  <a:pos x="1904" y="2323"/>
                </a:cxn>
                <a:cxn ang="0">
                  <a:pos x="1848" y="2357"/>
                </a:cxn>
                <a:cxn ang="0">
                  <a:pos x="1912" y="2571"/>
                </a:cxn>
                <a:cxn ang="0">
                  <a:pos x="1816" y="2655"/>
                </a:cxn>
                <a:cxn ang="0">
                  <a:pos x="1540" y="2562"/>
                </a:cxn>
                <a:cxn ang="0">
                  <a:pos x="1467" y="2405"/>
                </a:cxn>
                <a:cxn ang="0">
                  <a:pos x="1451" y="2267"/>
                </a:cxn>
                <a:cxn ang="0">
                  <a:pos x="1194" y="1840"/>
                </a:cxn>
                <a:cxn ang="0">
                  <a:pos x="995" y="1699"/>
                </a:cxn>
                <a:cxn ang="0">
                  <a:pos x="855" y="1692"/>
                </a:cxn>
                <a:cxn ang="0">
                  <a:pos x="681" y="1874"/>
                </a:cxn>
                <a:cxn ang="0">
                  <a:pos x="495" y="1777"/>
                </a:cxn>
                <a:cxn ang="0">
                  <a:pos x="368" y="1537"/>
                </a:cxn>
                <a:cxn ang="0">
                  <a:pos x="121" y="1217"/>
                </a:cxn>
                <a:cxn ang="0">
                  <a:pos x="16" y="1103"/>
                </a:cxn>
              </a:cxnLst>
              <a:rect l="0" t="0" r="r" b="b"/>
              <a:pathLst>
                <a:path w="2771" h="2690">
                  <a:moveTo>
                    <a:pt x="16" y="1103"/>
                  </a:moveTo>
                  <a:lnTo>
                    <a:pt x="0" y="1051"/>
                  </a:lnTo>
                  <a:lnTo>
                    <a:pt x="55" y="1056"/>
                  </a:lnTo>
                  <a:lnTo>
                    <a:pt x="753" y="1123"/>
                  </a:lnTo>
                  <a:lnTo>
                    <a:pt x="857" y="0"/>
                  </a:lnTo>
                  <a:lnTo>
                    <a:pt x="1455" y="34"/>
                  </a:lnTo>
                  <a:lnTo>
                    <a:pt x="1435" y="520"/>
                  </a:lnTo>
                  <a:lnTo>
                    <a:pt x="1494" y="569"/>
                  </a:lnTo>
                  <a:lnTo>
                    <a:pt x="1552" y="572"/>
                  </a:lnTo>
                  <a:lnTo>
                    <a:pt x="1563" y="552"/>
                  </a:lnTo>
                  <a:lnTo>
                    <a:pt x="1597" y="581"/>
                  </a:lnTo>
                  <a:lnTo>
                    <a:pt x="1595" y="613"/>
                  </a:lnTo>
                  <a:lnTo>
                    <a:pt x="1644" y="618"/>
                  </a:lnTo>
                  <a:lnTo>
                    <a:pt x="1685" y="638"/>
                  </a:lnTo>
                  <a:lnTo>
                    <a:pt x="1715" y="627"/>
                  </a:lnTo>
                  <a:lnTo>
                    <a:pt x="1753" y="652"/>
                  </a:lnTo>
                  <a:lnTo>
                    <a:pt x="1760" y="633"/>
                  </a:lnTo>
                  <a:lnTo>
                    <a:pt x="1813" y="637"/>
                  </a:lnTo>
                  <a:lnTo>
                    <a:pt x="1843" y="698"/>
                  </a:lnTo>
                  <a:lnTo>
                    <a:pt x="1866" y="717"/>
                  </a:lnTo>
                  <a:lnTo>
                    <a:pt x="1900" y="680"/>
                  </a:lnTo>
                  <a:lnTo>
                    <a:pt x="1963" y="730"/>
                  </a:lnTo>
                  <a:lnTo>
                    <a:pt x="2001" y="705"/>
                  </a:lnTo>
                  <a:lnTo>
                    <a:pt x="2015" y="752"/>
                  </a:lnTo>
                  <a:lnTo>
                    <a:pt x="2022" y="717"/>
                  </a:lnTo>
                  <a:lnTo>
                    <a:pt x="2062" y="690"/>
                  </a:lnTo>
                  <a:lnTo>
                    <a:pt x="2073" y="719"/>
                  </a:lnTo>
                  <a:lnTo>
                    <a:pt x="2127" y="710"/>
                  </a:lnTo>
                  <a:lnTo>
                    <a:pt x="2170" y="751"/>
                  </a:lnTo>
                  <a:lnTo>
                    <a:pt x="2280" y="716"/>
                  </a:lnTo>
                  <a:lnTo>
                    <a:pt x="2391" y="705"/>
                  </a:lnTo>
                  <a:lnTo>
                    <a:pt x="2424" y="689"/>
                  </a:lnTo>
                  <a:lnTo>
                    <a:pt x="2509" y="746"/>
                  </a:lnTo>
                  <a:lnTo>
                    <a:pt x="2562" y="765"/>
                  </a:lnTo>
                  <a:lnTo>
                    <a:pt x="2582" y="790"/>
                  </a:lnTo>
                  <a:lnTo>
                    <a:pt x="2653" y="788"/>
                  </a:lnTo>
                  <a:lnTo>
                    <a:pt x="2656" y="922"/>
                  </a:lnTo>
                  <a:lnTo>
                    <a:pt x="2669" y="1185"/>
                  </a:lnTo>
                  <a:lnTo>
                    <a:pt x="2699" y="1219"/>
                  </a:lnTo>
                  <a:lnTo>
                    <a:pt x="2711" y="1286"/>
                  </a:lnTo>
                  <a:lnTo>
                    <a:pt x="2771" y="1380"/>
                  </a:lnTo>
                  <a:lnTo>
                    <a:pt x="2769" y="1460"/>
                  </a:lnTo>
                  <a:lnTo>
                    <a:pt x="2733" y="1536"/>
                  </a:lnTo>
                  <a:lnTo>
                    <a:pt x="2736" y="1577"/>
                  </a:lnTo>
                  <a:lnTo>
                    <a:pt x="2747" y="1621"/>
                  </a:lnTo>
                  <a:lnTo>
                    <a:pt x="2742" y="1664"/>
                  </a:lnTo>
                  <a:lnTo>
                    <a:pt x="2721" y="1692"/>
                  </a:lnTo>
                  <a:lnTo>
                    <a:pt x="2694" y="1726"/>
                  </a:lnTo>
                  <a:lnTo>
                    <a:pt x="2713" y="1747"/>
                  </a:lnTo>
                  <a:lnTo>
                    <a:pt x="2602" y="1784"/>
                  </a:lnTo>
                  <a:lnTo>
                    <a:pt x="2513" y="1835"/>
                  </a:lnTo>
                  <a:lnTo>
                    <a:pt x="2567" y="1793"/>
                  </a:lnTo>
                  <a:lnTo>
                    <a:pt x="2509" y="1792"/>
                  </a:lnTo>
                  <a:lnTo>
                    <a:pt x="2526" y="1724"/>
                  </a:lnTo>
                  <a:lnTo>
                    <a:pt x="2479" y="1763"/>
                  </a:lnTo>
                  <a:lnTo>
                    <a:pt x="2456" y="1750"/>
                  </a:lnTo>
                  <a:lnTo>
                    <a:pt x="2458" y="1796"/>
                  </a:lnTo>
                  <a:lnTo>
                    <a:pt x="2478" y="1804"/>
                  </a:lnTo>
                  <a:lnTo>
                    <a:pt x="2482" y="1846"/>
                  </a:lnTo>
                  <a:lnTo>
                    <a:pt x="2446" y="1878"/>
                  </a:lnTo>
                  <a:lnTo>
                    <a:pt x="2425" y="1876"/>
                  </a:lnTo>
                  <a:lnTo>
                    <a:pt x="2419" y="1923"/>
                  </a:lnTo>
                  <a:lnTo>
                    <a:pt x="2163" y="2080"/>
                  </a:lnTo>
                  <a:lnTo>
                    <a:pt x="2166" y="2064"/>
                  </a:lnTo>
                  <a:lnTo>
                    <a:pt x="2284" y="1988"/>
                  </a:lnTo>
                  <a:lnTo>
                    <a:pt x="2192" y="2037"/>
                  </a:lnTo>
                  <a:lnTo>
                    <a:pt x="2198" y="1992"/>
                  </a:lnTo>
                  <a:lnTo>
                    <a:pt x="2173" y="2014"/>
                  </a:lnTo>
                  <a:lnTo>
                    <a:pt x="2147" y="2001"/>
                  </a:lnTo>
                  <a:lnTo>
                    <a:pt x="2137" y="2037"/>
                  </a:lnTo>
                  <a:lnTo>
                    <a:pt x="2096" y="2001"/>
                  </a:lnTo>
                  <a:lnTo>
                    <a:pt x="2099" y="2035"/>
                  </a:lnTo>
                  <a:lnTo>
                    <a:pt x="2147" y="2066"/>
                  </a:lnTo>
                  <a:lnTo>
                    <a:pt x="2092" y="2098"/>
                  </a:lnTo>
                  <a:lnTo>
                    <a:pt x="2067" y="2057"/>
                  </a:lnTo>
                  <a:lnTo>
                    <a:pt x="2048" y="2159"/>
                  </a:lnTo>
                  <a:lnTo>
                    <a:pt x="2024" y="2118"/>
                  </a:lnTo>
                  <a:lnTo>
                    <a:pt x="1975" y="2135"/>
                  </a:lnTo>
                  <a:lnTo>
                    <a:pt x="1965" y="2161"/>
                  </a:lnTo>
                  <a:lnTo>
                    <a:pt x="1989" y="2207"/>
                  </a:lnTo>
                  <a:lnTo>
                    <a:pt x="1898" y="2213"/>
                  </a:lnTo>
                  <a:lnTo>
                    <a:pt x="1931" y="2222"/>
                  </a:lnTo>
                  <a:lnTo>
                    <a:pt x="1933" y="2267"/>
                  </a:lnTo>
                  <a:lnTo>
                    <a:pt x="1952" y="2256"/>
                  </a:lnTo>
                  <a:lnTo>
                    <a:pt x="1942" y="2288"/>
                  </a:lnTo>
                  <a:lnTo>
                    <a:pt x="1901" y="2354"/>
                  </a:lnTo>
                  <a:lnTo>
                    <a:pt x="1904" y="2323"/>
                  </a:lnTo>
                  <a:lnTo>
                    <a:pt x="1877" y="2351"/>
                  </a:lnTo>
                  <a:lnTo>
                    <a:pt x="1841" y="2310"/>
                  </a:lnTo>
                  <a:lnTo>
                    <a:pt x="1848" y="2357"/>
                  </a:lnTo>
                  <a:lnTo>
                    <a:pt x="1917" y="2364"/>
                  </a:lnTo>
                  <a:lnTo>
                    <a:pt x="1890" y="2434"/>
                  </a:lnTo>
                  <a:lnTo>
                    <a:pt x="1912" y="2571"/>
                  </a:lnTo>
                  <a:lnTo>
                    <a:pt x="1973" y="2685"/>
                  </a:lnTo>
                  <a:lnTo>
                    <a:pt x="1893" y="2690"/>
                  </a:lnTo>
                  <a:lnTo>
                    <a:pt x="1816" y="2655"/>
                  </a:lnTo>
                  <a:lnTo>
                    <a:pt x="1750" y="2656"/>
                  </a:lnTo>
                  <a:lnTo>
                    <a:pt x="1653" y="2604"/>
                  </a:lnTo>
                  <a:lnTo>
                    <a:pt x="1540" y="2562"/>
                  </a:lnTo>
                  <a:lnTo>
                    <a:pt x="1528" y="2517"/>
                  </a:lnTo>
                  <a:lnTo>
                    <a:pt x="1504" y="2453"/>
                  </a:lnTo>
                  <a:lnTo>
                    <a:pt x="1467" y="2405"/>
                  </a:lnTo>
                  <a:lnTo>
                    <a:pt x="1471" y="2354"/>
                  </a:lnTo>
                  <a:lnTo>
                    <a:pt x="1450" y="2336"/>
                  </a:lnTo>
                  <a:lnTo>
                    <a:pt x="1451" y="2267"/>
                  </a:lnTo>
                  <a:lnTo>
                    <a:pt x="1385" y="2215"/>
                  </a:lnTo>
                  <a:lnTo>
                    <a:pt x="1313" y="2109"/>
                  </a:lnTo>
                  <a:lnTo>
                    <a:pt x="1194" y="1840"/>
                  </a:lnTo>
                  <a:lnTo>
                    <a:pt x="1103" y="1771"/>
                  </a:lnTo>
                  <a:lnTo>
                    <a:pt x="1073" y="1709"/>
                  </a:lnTo>
                  <a:lnTo>
                    <a:pt x="995" y="1699"/>
                  </a:lnTo>
                  <a:lnTo>
                    <a:pt x="930" y="1692"/>
                  </a:lnTo>
                  <a:lnTo>
                    <a:pt x="873" y="1666"/>
                  </a:lnTo>
                  <a:lnTo>
                    <a:pt x="855" y="1692"/>
                  </a:lnTo>
                  <a:lnTo>
                    <a:pt x="794" y="1692"/>
                  </a:lnTo>
                  <a:lnTo>
                    <a:pt x="740" y="1819"/>
                  </a:lnTo>
                  <a:lnTo>
                    <a:pt x="681" y="1874"/>
                  </a:lnTo>
                  <a:lnTo>
                    <a:pt x="647" y="1870"/>
                  </a:lnTo>
                  <a:lnTo>
                    <a:pt x="541" y="1790"/>
                  </a:lnTo>
                  <a:lnTo>
                    <a:pt x="495" y="1777"/>
                  </a:lnTo>
                  <a:lnTo>
                    <a:pt x="394" y="1685"/>
                  </a:lnTo>
                  <a:lnTo>
                    <a:pt x="367" y="1612"/>
                  </a:lnTo>
                  <a:lnTo>
                    <a:pt x="368" y="1537"/>
                  </a:lnTo>
                  <a:lnTo>
                    <a:pt x="319" y="1431"/>
                  </a:lnTo>
                  <a:lnTo>
                    <a:pt x="235" y="1362"/>
                  </a:lnTo>
                  <a:lnTo>
                    <a:pt x="121" y="1217"/>
                  </a:lnTo>
                  <a:lnTo>
                    <a:pt x="77" y="1192"/>
                  </a:lnTo>
                  <a:lnTo>
                    <a:pt x="47" y="1116"/>
                  </a:lnTo>
                  <a:lnTo>
                    <a:pt x="16" y="110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gray">
            <a:xfrm>
              <a:off x="-2348190" y="7714646"/>
              <a:ext cx="819526" cy="943976"/>
            </a:xfrm>
            <a:custGeom>
              <a:avLst/>
              <a:gdLst/>
              <a:ahLst/>
              <a:cxnLst>
                <a:cxn ang="0">
                  <a:pos x="0" y="1238"/>
                </a:cxn>
                <a:cxn ang="0">
                  <a:pos x="244" y="0"/>
                </a:cxn>
                <a:cxn ang="0">
                  <a:pos x="790" y="100"/>
                </a:cxn>
                <a:cxn ang="0">
                  <a:pos x="748" y="349"/>
                </a:cxn>
                <a:cxn ang="0">
                  <a:pos x="1119" y="406"/>
                </a:cxn>
                <a:cxn ang="0">
                  <a:pos x="979" y="1406"/>
                </a:cxn>
                <a:cxn ang="0">
                  <a:pos x="0" y="1238"/>
                </a:cxn>
              </a:cxnLst>
              <a:rect l="0" t="0" r="r" b="b"/>
              <a:pathLst>
                <a:path w="1119" h="1406">
                  <a:moveTo>
                    <a:pt x="0" y="1238"/>
                  </a:moveTo>
                  <a:lnTo>
                    <a:pt x="244" y="0"/>
                  </a:lnTo>
                  <a:lnTo>
                    <a:pt x="790" y="100"/>
                  </a:lnTo>
                  <a:lnTo>
                    <a:pt x="748" y="349"/>
                  </a:lnTo>
                  <a:lnTo>
                    <a:pt x="1119" y="406"/>
                  </a:lnTo>
                  <a:lnTo>
                    <a:pt x="979" y="1406"/>
                  </a:lnTo>
                  <a:lnTo>
                    <a:pt x="0" y="123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gray">
            <a:xfrm>
              <a:off x="1414311" y="9057429"/>
              <a:ext cx="551716" cy="8258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9" y="66"/>
                </a:cxn>
                <a:cxn ang="0">
                  <a:pos x="0" y="826"/>
                </a:cxn>
                <a:cxn ang="0">
                  <a:pos x="46" y="1193"/>
                </a:cxn>
                <a:cxn ang="0">
                  <a:pos x="101" y="1206"/>
                </a:cxn>
                <a:cxn ang="0">
                  <a:pos x="122" y="1090"/>
                </a:cxn>
                <a:cxn ang="0">
                  <a:pos x="142" y="1121"/>
                </a:cxn>
                <a:cxn ang="0">
                  <a:pos x="146" y="1177"/>
                </a:cxn>
                <a:cxn ang="0">
                  <a:pos x="174" y="1205"/>
                </a:cxn>
                <a:cxn ang="0">
                  <a:pos x="132" y="1230"/>
                </a:cxn>
                <a:cxn ang="0">
                  <a:pos x="238" y="1202"/>
                </a:cxn>
                <a:cxn ang="0">
                  <a:pos x="260" y="1167"/>
                </a:cxn>
                <a:cxn ang="0">
                  <a:pos x="243" y="1148"/>
                </a:cxn>
                <a:cxn ang="0">
                  <a:pos x="252" y="1119"/>
                </a:cxn>
                <a:cxn ang="0">
                  <a:pos x="200" y="1069"/>
                </a:cxn>
                <a:cxn ang="0">
                  <a:pos x="204" y="1030"/>
                </a:cxn>
                <a:cxn ang="0">
                  <a:pos x="755" y="980"/>
                </a:cxn>
                <a:cxn ang="0">
                  <a:pos x="708" y="785"/>
                </a:cxn>
                <a:cxn ang="0">
                  <a:pos x="716" y="716"/>
                </a:cxn>
                <a:cxn ang="0">
                  <a:pos x="739" y="670"/>
                </a:cxn>
                <a:cxn ang="0">
                  <a:pos x="720" y="606"/>
                </a:cxn>
                <a:cxn ang="0">
                  <a:pos x="667" y="518"/>
                </a:cxn>
                <a:cxn ang="0">
                  <a:pos x="525" y="0"/>
                </a:cxn>
                <a:cxn ang="0">
                  <a:pos x="0" y="43"/>
                </a:cxn>
              </a:cxnLst>
              <a:rect l="0" t="0" r="r" b="b"/>
              <a:pathLst>
                <a:path w="755" h="1230">
                  <a:moveTo>
                    <a:pt x="0" y="43"/>
                  </a:moveTo>
                  <a:lnTo>
                    <a:pt x="19" y="66"/>
                  </a:lnTo>
                  <a:lnTo>
                    <a:pt x="0" y="826"/>
                  </a:lnTo>
                  <a:lnTo>
                    <a:pt x="46" y="1193"/>
                  </a:lnTo>
                  <a:lnTo>
                    <a:pt x="101" y="1206"/>
                  </a:lnTo>
                  <a:lnTo>
                    <a:pt x="122" y="1090"/>
                  </a:lnTo>
                  <a:lnTo>
                    <a:pt x="142" y="1121"/>
                  </a:lnTo>
                  <a:lnTo>
                    <a:pt x="146" y="1177"/>
                  </a:lnTo>
                  <a:lnTo>
                    <a:pt x="174" y="1205"/>
                  </a:lnTo>
                  <a:lnTo>
                    <a:pt x="132" y="1230"/>
                  </a:lnTo>
                  <a:lnTo>
                    <a:pt x="238" y="1202"/>
                  </a:lnTo>
                  <a:lnTo>
                    <a:pt x="260" y="1167"/>
                  </a:lnTo>
                  <a:lnTo>
                    <a:pt x="243" y="1148"/>
                  </a:lnTo>
                  <a:lnTo>
                    <a:pt x="252" y="1119"/>
                  </a:lnTo>
                  <a:lnTo>
                    <a:pt x="200" y="1069"/>
                  </a:lnTo>
                  <a:lnTo>
                    <a:pt x="204" y="1030"/>
                  </a:lnTo>
                  <a:lnTo>
                    <a:pt x="755" y="980"/>
                  </a:lnTo>
                  <a:lnTo>
                    <a:pt x="708" y="785"/>
                  </a:lnTo>
                  <a:lnTo>
                    <a:pt x="716" y="716"/>
                  </a:lnTo>
                  <a:lnTo>
                    <a:pt x="739" y="670"/>
                  </a:lnTo>
                  <a:lnTo>
                    <a:pt x="720" y="606"/>
                  </a:lnTo>
                  <a:lnTo>
                    <a:pt x="667" y="518"/>
                  </a:lnTo>
                  <a:lnTo>
                    <a:pt x="525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gray">
            <a:xfrm>
              <a:off x="-2624779" y="8545829"/>
              <a:ext cx="992211" cy="1055427"/>
            </a:xfrm>
            <a:custGeom>
              <a:avLst/>
              <a:gdLst/>
              <a:ahLst/>
              <a:cxnLst>
                <a:cxn ang="0">
                  <a:pos x="0" y="1074"/>
                </a:cxn>
                <a:cxn ang="0">
                  <a:pos x="88" y="999"/>
                </a:cxn>
                <a:cxn ang="0">
                  <a:pos x="53" y="939"/>
                </a:cxn>
                <a:cxn ang="0">
                  <a:pos x="71" y="853"/>
                </a:cxn>
                <a:cxn ang="0">
                  <a:pos x="160" y="705"/>
                </a:cxn>
                <a:cxn ang="0">
                  <a:pos x="227" y="663"/>
                </a:cxn>
                <a:cxn ang="0">
                  <a:pos x="188" y="611"/>
                </a:cxn>
                <a:cxn ang="0">
                  <a:pos x="162" y="464"/>
                </a:cxn>
                <a:cxn ang="0">
                  <a:pos x="192" y="203"/>
                </a:cxn>
                <a:cxn ang="0">
                  <a:pos x="237" y="188"/>
                </a:cxn>
                <a:cxn ang="0">
                  <a:pos x="312" y="233"/>
                </a:cxn>
                <a:cxn ang="0">
                  <a:pos x="378" y="0"/>
                </a:cxn>
                <a:cxn ang="0">
                  <a:pos x="1357" y="168"/>
                </a:cxn>
                <a:cxn ang="0">
                  <a:pos x="1151" y="1570"/>
                </a:cxn>
                <a:cxn ang="0">
                  <a:pos x="852" y="1525"/>
                </a:cxn>
                <a:cxn ang="0">
                  <a:pos x="664" y="1471"/>
                </a:cxn>
                <a:cxn ang="0">
                  <a:pos x="281" y="1246"/>
                </a:cxn>
                <a:cxn ang="0">
                  <a:pos x="0" y="1074"/>
                </a:cxn>
              </a:cxnLst>
              <a:rect l="0" t="0" r="r" b="b"/>
              <a:pathLst>
                <a:path w="1357" h="1570">
                  <a:moveTo>
                    <a:pt x="0" y="1074"/>
                  </a:moveTo>
                  <a:lnTo>
                    <a:pt x="88" y="999"/>
                  </a:lnTo>
                  <a:lnTo>
                    <a:pt x="53" y="939"/>
                  </a:lnTo>
                  <a:lnTo>
                    <a:pt x="71" y="853"/>
                  </a:lnTo>
                  <a:lnTo>
                    <a:pt x="160" y="705"/>
                  </a:lnTo>
                  <a:lnTo>
                    <a:pt x="227" y="663"/>
                  </a:lnTo>
                  <a:lnTo>
                    <a:pt x="188" y="611"/>
                  </a:lnTo>
                  <a:lnTo>
                    <a:pt x="162" y="464"/>
                  </a:lnTo>
                  <a:lnTo>
                    <a:pt x="192" y="203"/>
                  </a:lnTo>
                  <a:lnTo>
                    <a:pt x="237" y="188"/>
                  </a:lnTo>
                  <a:lnTo>
                    <a:pt x="312" y="233"/>
                  </a:lnTo>
                  <a:lnTo>
                    <a:pt x="378" y="0"/>
                  </a:lnTo>
                  <a:lnTo>
                    <a:pt x="1357" y="168"/>
                  </a:lnTo>
                  <a:lnTo>
                    <a:pt x="1151" y="1570"/>
                  </a:lnTo>
                  <a:lnTo>
                    <a:pt x="852" y="1525"/>
                  </a:lnTo>
                  <a:lnTo>
                    <a:pt x="664" y="1471"/>
                  </a:lnTo>
                  <a:lnTo>
                    <a:pt x="281" y="1246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gray">
            <a:xfrm>
              <a:off x="454295" y="8849298"/>
              <a:ext cx="731719" cy="60425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0" y="309"/>
                </a:cxn>
                <a:cxn ang="0">
                  <a:pos x="33" y="743"/>
                </a:cxn>
                <a:cxn ang="0">
                  <a:pos x="53" y="768"/>
                </a:cxn>
                <a:cxn ang="0">
                  <a:pos x="124" y="766"/>
                </a:cxn>
                <a:cxn ang="0">
                  <a:pos x="127" y="900"/>
                </a:cxn>
                <a:cxn ang="0">
                  <a:pos x="723" y="892"/>
                </a:cxn>
                <a:cxn ang="0">
                  <a:pos x="710" y="755"/>
                </a:cxn>
                <a:cxn ang="0">
                  <a:pos x="762" y="606"/>
                </a:cxn>
                <a:cxn ang="0">
                  <a:pos x="836" y="502"/>
                </a:cxn>
                <a:cxn ang="0">
                  <a:pos x="833" y="473"/>
                </a:cxn>
                <a:cxn ang="0">
                  <a:pos x="887" y="381"/>
                </a:cxn>
                <a:cxn ang="0">
                  <a:pos x="917" y="279"/>
                </a:cxn>
                <a:cxn ang="0">
                  <a:pos x="905" y="271"/>
                </a:cxn>
                <a:cxn ang="0">
                  <a:pos x="956" y="232"/>
                </a:cxn>
                <a:cxn ang="0">
                  <a:pos x="1001" y="141"/>
                </a:cxn>
                <a:cxn ang="0">
                  <a:pos x="985" y="121"/>
                </a:cxn>
                <a:cxn ang="0">
                  <a:pos x="852" y="128"/>
                </a:cxn>
                <a:cxn ang="0">
                  <a:pos x="888" y="78"/>
                </a:cxn>
                <a:cxn ang="0">
                  <a:pos x="878" y="0"/>
                </a:cxn>
                <a:cxn ang="0">
                  <a:pos x="0" y="29"/>
                </a:cxn>
              </a:cxnLst>
              <a:rect l="0" t="0" r="r" b="b"/>
              <a:pathLst>
                <a:path w="1001" h="900">
                  <a:moveTo>
                    <a:pt x="0" y="29"/>
                  </a:moveTo>
                  <a:lnTo>
                    <a:pt x="40" y="309"/>
                  </a:lnTo>
                  <a:lnTo>
                    <a:pt x="33" y="743"/>
                  </a:lnTo>
                  <a:lnTo>
                    <a:pt x="53" y="768"/>
                  </a:lnTo>
                  <a:lnTo>
                    <a:pt x="124" y="766"/>
                  </a:lnTo>
                  <a:lnTo>
                    <a:pt x="127" y="900"/>
                  </a:lnTo>
                  <a:lnTo>
                    <a:pt x="723" y="892"/>
                  </a:lnTo>
                  <a:lnTo>
                    <a:pt x="710" y="755"/>
                  </a:lnTo>
                  <a:lnTo>
                    <a:pt x="762" y="606"/>
                  </a:lnTo>
                  <a:lnTo>
                    <a:pt x="836" y="502"/>
                  </a:lnTo>
                  <a:lnTo>
                    <a:pt x="833" y="473"/>
                  </a:lnTo>
                  <a:lnTo>
                    <a:pt x="887" y="381"/>
                  </a:lnTo>
                  <a:lnTo>
                    <a:pt x="917" y="279"/>
                  </a:lnTo>
                  <a:lnTo>
                    <a:pt x="905" y="271"/>
                  </a:lnTo>
                  <a:lnTo>
                    <a:pt x="956" y="232"/>
                  </a:lnTo>
                  <a:lnTo>
                    <a:pt x="1001" y="141"/>
                  </a:lnTo>
                  <a:lnTo>
                    <a:pt x="985" y="121"/>
                  </a:lnTo>
                  <a:lnTo>
                    <a:pt x="852" y="128"/>
                  </a:lnTo>
                  <a:lnTo>
                    <a:pt x="888" y="78"/>
                  </a:lnTo>
                  <a:lnTo>
                    <a:pt x="87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gray">
            <a:xfrm>
              <a:off x="-1632568" y="7988574"/>
              <a:ext cx="1058066" cy="766729"/>
            </a:xfrm>
            <a:custGeom>
              <a:avLst/>
              <a:gdLst/>
              <a:ahLst/>
              <a:cxnLst>
                <a:cxn ang="0">
                  <a:pos x="0" y="1000"/>
                </a:cxn>
                <a:cxn ang="0">
                  <a:pos x="140" y="0"/>
                </a:cxn>
                <a:cxn ang="0">
                  <a:pos x="1070" y="106"/>
                </a:cxn>
                <a:cxn ang="0">
                  <a:pos x="1445" y="137"/>
                </a:cxn>
                <a:cxn ang="0">
                  <a:pos x="1429" y="386"/>
                </a:cxn>
                <a:cxn ang="0">
                  <a:pos x="1379" y="1144"/>
                </a:cxn>
                <a:cxn ang="0">
                  <a:pos x="1190" y="1130"/>
                </a:cxn>
                <a:cxn ang="0">
                  <a:pos x="596" y="1078"/>
                </a:cxn>
                <a:cxn ang="0">
                  <a:pos x="0" y="1000"/>
                </a:cxn>
              </a:cxnLst>
              <a:rect l="0" t="0" r="r" b="b"/>
              <a:pathLst>
                <a:path w="1445" h="1144">
                  <a:moveTo>
                    <a:pt x="0" y="1000"/>
                  </a:moveTo>
                  <a:lnTo>
                    <a:pt x="140" y="0"/>
                  </a:lnTo>
                  <a:lnTo>
                    <a:pt x="1070" y="106"/>
                  </a:lnTo>
                  <a:lnTo>
                    <a:pt x="1445" y="137"/>
                  </a:lnTo>
                  <a:lnTo>
                    <a:pt x="1429" y="386"/>
                  </a:lnTo>
                  <a:lnTo>
                    <a:pt x="1379" y="1144"/>
                  </a:lnTo>
                  <a:lnTo>
                    <a:pt x="1190" y="1130"/>
                  </a:lnTo>
                  <a:lnTo>
                    <a:pt x="596" y="1078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gray">
            <a:xfrm>
              <a:off x="3277268" y="7573654"/>
              <a:ext cx="250248" cy="21618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8" y="235"/>
                </a:cxn>
                <a:cxn ang="0">
                  <a:pos x="27" y="324"/>
                </a:cxn>
                <a:cxn ang="0">
                  <a:pos x="55" y="316"/>
                </a:cxn>
                <a:cxn ang="0">
                  <a:pos x="69" y="291"/>
                </a:cxn>
                <a:cxn ang="0">
                  <a:pos x="119" y="271"/>
                </a:cxn>
                <a:cxn ang="0">
                  <a:pos x="143" y="226"/>
                </a:cxn>
                <a:cxn ang="0">
                  <a:pos x="156" y="235"/>
                </a:cxn>
                <a:cxn ang="0">
                  <a:pos x="193" y="220"/>
                </a:cxn>
                <a:cxn ang="0">
                  <a:pos x="244" y="209"/>
                </a:cxn>
                <a:cxn ang="0">
                  <a:pos x="248" y="193"/>
                </a:cxn>
                <a:cxn ang="0">
                  <a:pos x="262" y="201"/>
                </a:cxn>
                <a:cxn ang="0">
                  <a:pos x="279" y="187"/>
                </a:cxn>
                <a:cxn ang="0">
                  <a:pos x="306" y="182"/>
                </a:cxn>
                <a:cxn ang="0">
                  <a:pos x="341" y="164"/>
                </a:cxn>
                <a:cxn ang="0">
                  <a:pos x="308" y="0"/>
                </a:cxn>
                <a:cxn ang="0">
                  <a:pos x="0" y="65"/>
                </a:cxn>
              </a:cxnLst>
              <a:rect l="0" t="0" r="r" b="b"/>
              <a:pathLst>
                <a:path w="341" h="324">
                  <a:moveTo>
                    <a:pt x="0" y="65"/>
                  </a:moveTo>
                  <a:lnTo>
                    <a:pt x="28" y="235"/>
                  </a:lnTo>
                  <a:lnTo>
                    <a:pt x="27" y="324"/>
                  </a:lnTo>
                  <a:lnTo>
                    <a:pt x="55" y="316"/>
                  </a:lnTo>
                  <a:lnTo>
                    <a:pt x="69" y="291"/>
                  </a:lnTo>
                  <a:lnTo>
                    <a:pt x="119" y="271"/>
                  </a:lnTo>
                  <a:lnTo>
                    <a:pt x="143" y="226"/>
                  </a:lnTo>
                  <a:lnTo>
                    <a:pt x="156" y="235"/>
                  </a:lnTo>
                  <a:lnTo>
                    <a:pt x="193" y="220"/>
                  </a:lnTo>
                  <a:lnTo>
                    <a:pt x="244" y="209"/>
                  </a:lnTo>
                  <a:lnTo>
                    <a:pt x="248" y="193"/>
                  </a:lnTo>
                  <a:lnTo>
                    <a:pt x="262" y="201"/>
                  </a:lnTo>
                  <a:lnTo>
                    <a:pt x="279" y="187"/>
                  </a:lnTo>
                  <a:lnTo>
                    <a:pt x="306" y="182"/>
                  </a:lnTo>
                  <a:lnTo>
                    <a:pt x="341" y="164"/>
                  </a:lnTo>
                  <a:lnTo>
                    <a:pt x="30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gray">
            <a:xfrm>
              <a:off x="3060679" y="8040942"/>
              <a:ext cx="152198" cy="22961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9" y="0"/>
                </a:cxn>
                <a:cxn ang="0">
                  <a:pos x="69" y="0"/>
                </a:cxn>
                <a:cxn ang="0">
                  <a:pos x="55" y="36"/>
                </a:cxn>
                <a:cxn ang="0">
                  <a:pos x="43" y="49"/>
                </a:cxn>
                <a:cxn ang="0">
                  <a:pos x="51" y="86"/>
                </a:cxn>
                <a:cxn ang="0">
                  <a:pos x="72" y="111"/>
                </a:cxn>
                <a:cxn ang="0">
                  <a:pos x="102" y="141"/>
                </a:cxn>
                <a:cxn ang="0">
                  <a:pos x="111" y="181"/>
                </a:cxn>
                <a:cxn ang="0">
                  <a:pos x="133" y="208"/>
                </a:cxn>
                <a:cxn ang="0">
                  <a:pos x="152" y="228"/>
                </a:cxn>
                <a:cxn ang="0">
                  <a:pos x="183" y="240"/>
                </a:cxn>
                <a:cxn ang="0">
                  <a:pos x="199" y="271"/>
                </a:cxn>
                <a:cxn ang="0">
                  <a:pos x="173" y="297"/>
                </a:cxn>
                <a:cxn ang="0">
                  <a:pos x="200" y="291"/>
                </a:cxn>
                <a:cxn ang="0">
                  <a:pos x="208" y="318"/>
                </a:cxn>
                <a:cxn ang="0">
                  <a:pos x="153" y="330"/>
                </a:cxn>
                <a:cxn ang="0">
                  <a:pos x="83" y="343"/>
                </a:cxn>
                <a:cxn ang="0">
                  <a:pos x="78" y="319"/>
                </a:cxn>
                <a:cxn ang="0">
                  <a:pos x="0" y="34"/>
                </a:cxn>
              </a:cxnLst>
              <a:rect l="0" t="0" r="r" b="b"/>
              <a:pathLst>
                <a:path w="208" h="343">
                  <a:moveTo>
                    <a:pt x="0" y="34"/>
                  </a:moveTo>
                  <a:lnTo>
                    <a:pt x="29" y="0"/>
                  </a:lnTo>
                  <a:lnTo>
                    <a:pt x="69" y="0"/>
                  </a:lnTo>
                  <a:lnTo>
                    <a:pt x="55" y="36"/>
                  </a:lnTo>
                  <a:lnTo>
                    <a:pt x="43" y="49"/>
                  </a:lnTo>
                  <a:lnTo>
                    <a:pt x="51" y="86"/>
                  </a:lnTo>
                  <a:lnTo>
                    <a:pt x="72" y="111"/>
                  </a:lnTo>
                  <a:lnTo>
                    <a:pt x="102" y="141"/>
                  </a:lnTo>
                  <a:lnTo>
                    <a:pt x="111" y="181"/>
                  </a:lnTo>
                  <a:lnTo>
                    <a:pt x="133" y="208"/>
                  </a:lnTo>
                  <a:lnTo>
                    <a:pt x="152" y="228"/>
                  </a:lnTo>
                  <a:lnTo>
                    <a:pt x="183" y="240"/>
                  </a:lnTo>
                  <a:lnTo>
                    <a:pt x="199" y="271"/>
                  </a:lnTo>
                  <a:lnTo>
                    <a:pt x="173" y="297"/>
                  </a:lnTo>
                  <a:lnTo>
                    <a:pt x="200" y="291"/>
                  </a:lnTo>
                  <a:lnTo>
                    <a:pt x="208" y="318"/>
                  </a:lnTo>
                  <a:lnTo>
                    <a:pt x="153" y="330"/>
                  </a:lnTo>
                  <a:lnTo>
                    <a:pt x="83" y="343"/>
                  </a:lnTo>
                  <a:lnTo>
                    <a:pt x="78" y="31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/>
            </p:cNvSpPr>
            <p:nvPr/>
          </p:nvSpPr>
          <p:spPr bwMode="gray">
            <a:xfrm>
              <a:off x="2905554" y="8219532"/>
              <a:ext cx="23415" cy="281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0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0" y="12"/>
                </a:cxn>
              </a:cxnLst>
              <a:rect l="0" t="0" r="r" b="b"/>
              <a:pathLst>
                <a:path w="32" h="43">
                  <a:moveTo>
                    <a:pt x="0" y="12"/>
                  </a:moveTo>
                  <a:lnTo>
                    <a:pt x="21" y="0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gray">
            <a:xfrm>
              <a:off x="1560654" y="9688537"/>
              <a:ext cx="1317095" cy="917121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43" y="209"/>
                </a:cxn>
                <a:cxn ang="0">
                  <a:pos x="38" y="263"/>
                </a:cxn>
                <a:cxn ang="0">
                  <a:pos x="102" y="222"/>
                </a:cxn>
                <a:cxn ang="0">
                  <a:pos x="117" y="212"/>
                </a:cxn>
                <a:cxn ang="0">
                  <a:pos x="149" y="208"/>
                </a:cxn>
                <a:cxn ang="0">
                  <a:pos x="225" y="214"/>
                </a:cxn>
                <a:cxn ang="0">
                  <a:pos x="264" y="199"/>
                </a:cxn>
                <a:cxn ang="0">
                  <a:pos x="330" y="202"/>
                </a:cxn>
                <a:cxn ang="0">
                  <a:pos x="274" y="220"/>
                </a:cxn>
                <a:cxn ang="0">
                  <a:pos x="420" y="269"/>
                </a:cxn>
                <a:cxn ang="0">
                  <a:pos x="430" y="260"/>
                </a:cxn>
                <a:cxn ang="0">
                  <a:pos x="435" y="274"/>
                </a:cxn>
                <a:cxn ang="0">
                  <a:pos x="520" y="334"/>
                </a:cxn>
                <a:cxn ang="0">
                  <a:pos x="494" y="327"/>
                </a:cxn>
                <a:cxn ang="0">
                  <a:pos x="557" y="357"/>
                </a:cxn>
                <a:cxn ang="0">
                  <a:pos x="609" y="332"/>
                </a:cxn>
                <a:cxn ang="0">
                  <a:pos x="682" y="298"/>
                </a:cxn>
                <a:cxn ang="0">
                  <a:pos x="709" y="279"/>
                </a:cxn>
                <a:cxn ang="0">
                  <a:pos x="801" y="238"/>
                </a:cxn>
                <a:cxn ang="0">
                  <a:pos x="906" y="319"/>
                </a:cxn>
                <a:cxn ang="0">
                  <a:pos x="948" y="365"/>
                </a:cxn>
                <a:cxn ang="0">
                  <a:pos x="1006" y="412"/>
                </a:cxn>
                <a:cxn ang="0">
                  <a:pos x="1085" y="436"/>
                </a:cxn>
                <a:cxn ang="0">
                  <a:pos x="1138" y="547"/>
                </a:cxn>
                <a:cxn ang="0">
                  <a:pos x="1125" y="764"/>
                </a:cxn>
                <a:cxn ang="0">
                  <a:pos x="1169" y="750"/>
                </a:cxn>
                <a:cxn ang="0">
                  <a:pos x="1147" y="710"/>
                </a:cxn>
                <a:cxn ang="0">
                  <a:pos x="1184" y="727"/>
                </a:cxn>
                <a:cxn ang="0">
                  <a:pos x="1208" y="723"/>
                </a:cxn>
                <a:cxn ang="0">
                  <a:pos x="1172" y="835"/>
                </a:cxn>
                <a:cxn ang="0">
                  <a:pos x="1199" y="868"/>
                </a:cxn>
                <a:cxn ang="0">
                  <a:pos x="1262" y="970"/>
                </a:cxn>
                <a:cxn ang="0">
                  <a:pos x="1308" y="995"/>
                </a:cxn>
                <a:cxn ang="0">
                  <a:pos x="1302" y="962"/>
                </a:cxn>
                <a:cxn ang="0">
                  <a:pos x="1315" y="970"/>
                </a:cxn>
                <a:cxn ang="0">
                  <a:pos x="1340" y="1055"/>
                </a:cxn>
                <a:cxn ang="0">
                  <a:pos x="1394" y="1105"/>
                </a:cxn>
                <a:cxn ang="0">
                  <a:pos x="1478" y="1197"/>
                </a:cxn>
                <a:cxn ang="0">
                  <a:pos x="1585" y="1309"/>
                </a:cxn>
                <a:cxn ang="0">
                  <a:pos x="1641" y="1335"/>
                </a:cxn>
                <a:cxn ang="0">
                  <a:pos x="1585" y="1329"/>
                </a:cxn>
                <a:cxn ang="0">
                  <a:pos x="1651" y="1353"/>
                </a:cxn>
                <a:cxn ang="0">
                  <a:pos x="1717" y="1329"/>
                </a:cxn>
                <a:cxn ang="0">
                  <a:pos x="1772" y="1287"/>
                </a:cxn>
                <a:cxn ang="0">
                  <a:pos x="1783" y="1169"/>
                </a:cxn>
                <a:cxn ang="0">
                  <a:pos x="1784" y="957"/>
                </a:cxn>
                <a:cxn ang="0">
                  <a:pos x="1570" y="574"/>
                </a:cxn>
                <a:cxn ang="0">
                  <a:pos x="1544" y="471"/>
                </a:cxn>
                <a:cxn ang="0">
                  <a:pos x="1329" y="58"/>
                </a:cxn>
                <a:cxn ang="0">
                  <a:pos x="1301" y="15"/>
                </a:cxn>
                <a:cxn ang="0">
                  <a:pos x="1195" y="27"/>
                </a:cxn>
                <a:cxn ang="0">
                  <a:pos x="1172" y="116"/>
                </a:cxn>
                <a:cxn ang="0">
                  <a:pos x="596" y="108"/>
                </a:cxn>
                <a:cxn ang="0">
                  <a:pos x="4" y="91"/>
                </a:cxn>
              </a:cxnLst>
              <a:rect l="0" t="0" r="r" b="b"/>
              <a:pathLst>
                <a:path w="1801" h="1367">
                  <a:moveTo>
                    <a:pt x="4" y="91"/>
                  </a:moveTo>
                  <a:lnTo>
                    <a:pt x="0" y="130"/>
                  </a:lnTo>
                  <a:lnTo>
                    <a:pt x="52" y="180"/>
                  </a:lnTo>
                  <a:lnTo>
                    <a:pt x="43" y="209"/>
                  </a:lnTo>
                  <a:lnTo>
                    <a:pt x="60" y="228"/>
                  </a:lnTo>
                  <a:lnTo>
                    <a:pt x="38" y="263"/>
                  </a:lnTo>
                  <a:lnTo>
                    <a:pt x="77" y="246"/>
                  </a:lnTo>
                  <a:lnTo>
                    <a:pt x="102" y="222"/>
                  </a:lnTo>
                  <a:lnTo>
                    <a:pt x="99" y="194"/>
                  </a:lnTo>
                  <a:lnTo>
                    <a:pt x="117" y="212"/>
                  </a:lnTo>
                  <a:lnTo>
                    <a:pt x="134" y="187"/>
                  </a:lnTo>
                  <a:lnTo>
                    <a:pt x="149" y="208"/>
                  </a:lnTo>
                  <a:lnTo>
                    <a:pt x="108" y="240"/>
                  </a:lnTo>
                  <a:lnTo>
                    <a:pt x="225" y="214"/>
                  </a:lnTo>
                  <a:lnTo>
                    <a:pt x="248" y="189"/>
                  </a:lnTo>
                  <a:lnTo>
                    <a:pt x="264" y="199"/>
                  </a:lnTo>
                  <a:lnTo>
                    <a:pt x="307" y="188"/>
                  </a:lnTo>
                  <a:lnTo>
                    <a:pt x="330" y="202"/>
                  </a:lnTo>
                  <a:lnTo>
                    <a:pt x="249" y="212"/>
                  </a:lnTo>
                  <a:lnTo>
                    <a:pt x="274" y="220"/>
                  </a:lnTo>
                  <a:lnTo>
                    <a:pt x="364" y="239"/>
                  </a:lnTo>
                  <a:lnTo>
                    <a:pt x="420" y="269"/>
                  </a:lnTo>
                  <a:lnTo>
                    <a:pt x="404" y="227"/>
                  </a:lnTo>
                  <a:lnTo>
                    <a:pt x="430" y="260"/>
                  </a:lnTo>
                  <a:lnTo>
                    <a:pt x="468" y="265"/>
                  </a:lnTo>
                  <a:lnTo>
                    <a:pt x="435" y="274"/>
                  </a:lnTo>
                  <a:lnTo>
                    <a:pt x="498" y="307"/>
                  </a:lnTo>
                  <a:lnTo>
                    <a:pt x="520" y="334"/>
                  </a:lnTo>
                  <a:lnTo>
                    <a:pt x="519" y="365"/>
                  </a:lnTo>
                  <a:lnTo>
                    <a:pt x="494" y="327"/>
                  </a:lnTo>
                  <a:lnTo>
                    <a:pt x="508" y="375"/>
                  </a:lnTo>
                  <a:lnTo>
                    <a:pt x="557" y="357"/>
                  </a:lnTo>
                  <a:lnTo>
                    <a:pt x="588" y="354"/>
                  </a:lnTo>
                  <a:lnTo>
                    <a:pt x="609" y="332"/>
                  </a:lnTo>
                  <a:lnTo>
                    <a:pt x="617" y="346"/>
                  </a:lnTo>
                  <a:lnTo>
                    <a:pt x="682" y="298"/>
                  </a:lnTo>
                  <a:lnTo>
                    <a:pt x="724" y="295"/>
                  </a:lnTo>
                  <a:lnTo>
                    <a:pt x="709" y="279"/>
                  </a:lnTo>
                  <a:lnTo>
                    <a:pt x="739" y="241"/>
                  </a:lnTo>
                  <a:lnTo>
                    <a:pt x="801" y="238"/>
                  </a:lnTo>
                  <a:lnTo>
                    <a:pt x="869" y="271"/>
                  </a:lnTo>
                  <a:lnTo>
                    <a:pt x="906" y="319"/>
                  </a:lnTo>
                  <a:lnTo>
                    <a:pt x="939" y="328"/>
                  </a:lnTo>
                  <a:lnTo>
                    <a:pt x="948" y="365"/>
                  </a:lnTo>
                  <a:lnTo>
                    <a:pt x="989" y="385"/>
                  </a:lnTo>
                  <a:lnTo>
                    <a:pt x="1006" y="412"/>
                  </a:lnTo>
                  <a:lnTo>
                    <a:pt x="1028" y="434"/>
                  </a:lnTo>
                  <a:lnTo>
                    <a:pt x="1085" y="436"/>
                  </a:lnTo>
                  <a:lnTo>
                    <a:pt x="1107" y="474"/>
                  </a:lnTo>
                  <a:lnTo>
                    <a:pt x="1138" y="547"/>
                  </a:lnTo>
                  <a:lnTo>
                    <a:pt x="1121" y="682"/>
                  </a:lnTo>
                  <a:lnTo>
                    <a:pt x="1125" y="764"/>
                  </a:lnTo>
                  <a:lnTo>
                    <a:pt x="1162" y="789"/>
                  </a:lnTo>
                  <a:lnTo>
                    <a:pt x="1169" y="750"/>
                  </a:lnTo>
                  <a:lnTo>
                    <a:pt x="1144" y="737"/>
                  </a:lnTo>
                  <a:lnTo>
                    <a:pt x="1147" y="710"/>
                  </a:lnTo>
                  <a:lnTo>
                    <a:pt x="1158" y="717"/>
                  </a:lnTo>
                  <a:lnTo>
                    <a:pt x="1184" y="727"/>
                  </a:lnTo>
                  <a:lnTo>
                    <a:pt x="1191" y="753"/>
                  </a:lnTo>
                  <a:lnTo>
                    <a:pt x="1208" y="723"/>
                  </a:lnTo>
                  <a:lnTo>
                    <a:pt x="1222" y="749"/>
                  </a:lnTo>
                  <a:lnTo>
                    <a:pt x="1172" y="835"/>
                  </a:lnTo>
                  <a:lnTo>
                    <a:pt x="1170" y="851"/>
                  </a:lnTo>
                  <a:lnTo>
                    <a:pt x="1199" y="868"/>
                  </a:lnTo>
                  <a:lnTo>
                    <a:pt x="1227" y="936"/>
                  </a:lnTo>
                  <a:lnTo>
                    <a:pt x="1262" y="970"/>
                  </a:lnTo>
                  <a:lnTo>
                    <a:pt x="1280" y="995"/>
                  </a:lnTo>
                  <a:lnTo>
                    <a:pt x="1308" y="995"/>
                  </a:lnTo>
                  <a:lnTo>
                    <a:pt x="1279" y="955"/>
                  </a:lnTo>
                  <a:lnTo>
                    <a:pt x="1302" y="962"/>
                  </a:lnTo>
                  <a:lnTo>
                    <a:pt x="1329" y="953"/>
                  </a:lnTo>
                  <a:lnTo>
                    <a:pt x="1315" y="970"/>
                  </a:lnTo>
                  <a:lnTo>
                    <a:pt x="1327" y="1007"/>
                  </a:lnTo>
                  <a:lnTo>
                    <a:pt x="1340" y="1055"/>
                  </a:lnTo>
                  <a:lnTo>
                    <a:pt x="1384" y="1075"/>
                  </a:lnTo>
                  <a:lnTo>
                    <a:pt x="1394" y="1105"/>
                  </a:lnTo>
                  <a:lnTo>
                    <a:pt x="1431" y="1197"/>
                  </a:lnTo>
                  <a:lnTo>
                    <a:pt x="1478" y="1197"/>
                  </a:lnTo>
                  <a:lnTo>
                    <a:pt x="1518" y="1219"/>
                  </a:lnTo>
                  <a:lnTo>
                    <a:pt x="1585" y="1309"/>
                  </a:lnTo>
                  <a:lnTo>
                    <a:pt x="1640" y="1319"/>
                  </a:lnTo>
                  <a:lnTo>
                    <a:pt x="1641" y="1335"/>
                  </a:lnTo>
                  <a:lnTo>
                    <a:pt x="1628" y="1346"/>
                  </a:lnTo>
                  <a:lnTo>
                    <a:pt x="1585" y="1329"/>
                  </a:lnTo>
                  <a:lnTo>
                    <a:pt x="1599" y="1367"/>
                  </a:lnTo>
                  <a:lnTo>
                    <a:pt x="1651" y="1353"/>
                  </a:lnTo>
                  <a:lnTo>
                    <a:pt x="1693" y="1352"/>
                  </a:lnTo>
                  <a:lnTo>
                    <a:pt x="1717" y="1329"/>
                  </a:lnTo>
                  <a:lnTo>
                    <a:pt x="1752" y="1327"/>
                  </a:lnTo>
                  <a:lnTo>
                    <a:pt x="1772" y="1287"/>
                  </a:lnTo>
                  <a:lnTo>
                    <a:pt x="1765" y="1231"/>
                  </a:lnTo>
                  <a:lnTo>
                    <a:pt x="1783" y="1169"/>
                  </a:lnTo>
                  <a:lnTo>
                    <a:pt x="1801" y="1176"/>
                  </a:lnTo>
                  <a:lnTo>
                    <a:pt x="1784" y="957"/>
                  </a:lnTo>
                  <a:lnTo>
                    <a:pt x="1765" y="891"/>
                  </a:lnTo>
                  <a:lnTo>
                    <a:pt x="1570" y="574"/>
                  </a:lnTo>
                  <a:lnTo>
                    <a:pt x="1525" y="471"/>
                  </a:lnTo>
                  <a:lnTo>
                    <a:pt x="1544" y="471"/>
                  </a:lnTo>
                  <a:lnTo>
                    <a:pt x="1417" y="269"/>
                  </a:lnTo>
                  <a:lnTo>
                    <a:pt x="1329" y="58"/>
                  </a:lnTo>
                  <a:lnTo>
                    <a:pt x="1323" y="21"/>
                  </a:lnTo>
                  <a:lnTo>
                    <a:pt x="1301" y="15"/>
                  </a:lnTo>
                  <a:lnTo>
                    <a:pt x="1217" y="0"/>
                  </a:lnTo>
                  <a:lnTo>
                    <a:pt x="1195" y="27"/>
                  </a:lnTo>
                  <a:lnTo>
                    <a:pt x="1209" y="119"/>
                  </a:lnTo>
                  <a:lnTo>
                    <a:pt x="1172" y="116"/>
                  </a:lnTo>
                  <a:lnTo>
                    <a:pt x="1166" y="74"/>
                  </a:lnTo>
                  <a:lnTo>
                    <a:pt x="596" y="108"/>
                  </a:lnTo>
                  <a:lnTo>
                    <a:pt x="555" y="41"/>
                  </a:lnTo>
                  <a:lnTo>
                    <a:pt x="4" y="9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gray">
            <a:xfrm>
              <a:off x="1797731" y="9015803"/>
              <a:ext cx="787330" cy="75195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42" y="581"/>
                </a:cxn>
                <a:cxn ang="0">
                  <a:pos x="195" y="669"/>
                </a:cxn>
                <a:cxn ang="0">
                  <a:pos x="214" y="733"/>
                </a:cxn>
                <a:cxn ang="0">
                  <a:pos x="191" y="779"/>
                </a:cxn>
                <a:cxn ang="0">
                  <a:pos x="183" y="848"/>
                </a:cxn>
                <a:cxn ang="0">
                  <a:pos x="230" y="1043"/>
                </a:cxn>
                <a:cxn ang="0">
                  <a:pos x="271" y="1110"/>
                </a:cxn>
                <a:cxn ang="0">
                  <a:pos x="841" y="1076"/>
                </a:cxn>
                <a:cxn ang="0">
                  <a:pos x="847" y="1118"/>
                </a:cxn>
                <a:cxn ang="0">
                  <a:pos x="884" y="1121"/>
                </a:cxn>
                <a:cxn ang="0">
                  <a:pos x="870" y="1029"/>
                </a:cxn>
                <a:cxn ang="0">
                  <a:pos x="892" y="1002"/>
                </a:cxn>
                <a:cxn ang="0">
                  <a:pos x="976" y="1017"/>
                </a:cxn>
                <a:cxn ang="0">
                  <a:pos x="989" y="954"/>
                </a:cxn>
                <a:cxn ang="0">
                  <a:pos x="976" y="949"/>
                </a:cxn>
                <a:cxn ang="0">
                  <a:pos x="995" y="932"/>
                </a:cxn>
                <a:cxn ang="0">
                  <a:pos x="964" y="915"/>
                </a:cxn>
                <a:cxn ang="0">
                  <a:pos x="982" y="895"/>
                </a:cxn>
                <a:cxn ang="0">
                  <a:pos x="978" y="863"/>
                </a:cxn>
                <a:cxn ang="0">
                  <a:pos x="1015" y="839"/>
                </a:cxn>
                <a:cxn ang="0">
                  <a:pos x="1002" y="806"/>
                </a:cxn>
                <a:cxn ang="0">
                  <a:pos x="1021" y="794"/>
                </a:cxn>
                <a:cxn ang="0">
                  <a:pos x="1029" y="766"/>
                </a:cxn>
                <a:cxn ang="0">
                  <a:pos x="1014" y="755"/>
                </a:cxn>
                <a:cxn ang="0">
                  <a:pos x="1042" y="731"/>
                </a:cxn>
                <a:cxn ang="0">
                  <a:pos x="1029" y="713"/>
                </a:cxn>
                <a:cxn ang="0">
                  <a:pos x="1052" y="713"/>
                </a:cxn>
                <a:cxn ang="0">
                  <a:pos x="1075" y="678"/>
                </a:cxn>
                <a:cxn ang="0">
                  <a:pos x="1067" y="669"/>
                </a:cxn>
                <a:cxn ang="0">
                  <a:pos x="1030" y="662"/>
                </a:cxn>
                <a:cxn ang="0">
                  <a:pos x="1006" y="631"/>
                </a:cxn>
                <a:cxn ang="0">
                  <a:pos x="963" y="554"/>
                </a:cxn>
                <a:cxn ang="0">
                  <a:pos x="939" y="544"/>
                </a:cxn>
                <a:cxn ang="0">
                  <a:pos x="891" y="442"/>
                </a:cxn>
                <a:cxn ang="0">
                  <a:pos x="821" y="399"/>
                </a:cxn>
                <a:cxn ang="0">
                  <a:pos x="772" y="330"/>
                </a:cxn>
                <a:cxn ang="0">
                  <a:pos x="651" y="242"/>
                </a:cxn>
                <a:cxn ang="0">
                  <a:pos x="593" y="163"/>
                </a:cxn>
                <a:cxn ang="0">
                  <a:pos x="463" y="78"/>
                </a:cxn>
                <a:cxn ang="0">
                  <a:pos x="505" y="0"/>
                </a:cxn>
                <a:cxn ang="0">
                  <a:pos x="260" y="30"/>
                </a:cxn>
                <a:cxn ang="0">
                  <a:pos x="0" y="63"/>
                </a:cxn>
              </a:cxnLst>
              <a:rect l="0" t="0" r="r" b="b"/>
              <a:pathLst>
                <a:path w="1075" h="1121">
                  <a:moveTo>
                    <a:pt x="0" y="63"/>
                  </a:moveTo>
                  <a:lnTo>
                    <a:pt x="142" y="581"/>
                  </a:lnTo>
                  <a:lnTo>
                    <a:pt x="195" y="669"/>
                  </a:lnTo>
                  <a:lnTo>
                    <a:pt x="214" y="733"/>
                  </a:lnTo>
                  <a:lnTo>
                    <a:pt x="191" y="779"/>
                  </a:lnTo>
                  <a:lnTo>
                    <a:pt x="183" y="848"/>
                  </a:lnTo>
                  <a:lnTo>
                    <a:pt x="230" y="1043"/>
                  </a:lnTo>
                  <a:lnTo>
                    <a:pt x="271" y="1110"/>
                  </a:lnTo>
                  <a:lnTo>
                    <a:pt x="841" y="1076"/>
                  </a:lnTo>
                  <a:lnTo>
                    <a:pt x="847" y="1118"/>
                  </a:lnTo>
                  <a:lnTo>
                    <a:pt x="884" y="1121"/>
                  </a:lnTo>
                  <a:lnTo>
                    <a:pt x="870" y="1029"/>
                  </a:lnTo>
                  <a:lnTo>
                    <a:pt x="892" y="1002"/>
                  </a:lnTo>
                  <a:lnTo>
                    <a:pt x="976" y="1017"/>
                  </a:lnTo>
                  <a:lnTo>
                    <a:pt x="989" y="954"/>
                  </a:lnTo>
                  <a:lnTo>
                    <a:pt x="976" y="949"/>
                  </a:lnTo>
                  <a:lnTo>
                    <a:pt x="995" y="932"/>
                  </a:lnTo>
                  <a:lnTo>
                    <a:pt x="964" y="915"/>
                  </a:lnTo>
                  <a:lnTo>
                    <a:pt x="982" y="895"/>
                  </a:lnTo>
                  <a:lnTo>
                    <a:pt x="978" y="863"/>
                  </a:lnTo>
                  <a:lnTo>
                    <a:pt x="1015" y="839"/>
                  </a:lnTo>
                  <a:lnTo>
                    <a:pt x="1002" y="806"/>
                  </a:lnTo>
                  <a:lnTo>
                    <a:pt x="1021" y="794"/>
                  </a:lnTo>
                  <a:lnTo>
                    <a:pt x="1029" y="766"/>
                  </a:lnTo>
                  <a:lnTo>
                    <a:pt x="1014" y="755"/>
                  </a:lnTo>
                  <a:lnTo>
                    <a:pt x="1042" y="731"/>
                  </a:lnTo>
                  <a:lnTo>
                    <a:pt x="1029" y="713"/>
                  </a:lnTo>
                  <a:lnTo>
                    <a:pt x="1052" y="713"/>
                  </a:lnTo>
                  <a:lnTo>
                    <a:pt x="1075" y="678"/>
                  </a:lnTo>
                  <a:lnTo>
                    <a:pt x="1067" y="669"/>
                  </a:lnTo>
                  <a:lnTo>
                    <a:pt x="1030" y="662"/>
                  </a:lnTo>
                  <a:lnTo>
                    <a:pt x="1006" y="631"/>
                  </a:lnTo>
                  <a:lnTo>
                    <a:pt x="963" y="554"/>
                  </a:lnTo>
                  <a:lnTo>
                    <a:pt x="939" y="544"/>
                  </a:lnTo>
                  <a:lnTo>
                    <a:pt x="891" y="442"/>
                  </a:lnTo>
                  <a:lnTo>
                    <a:pt x="821" y="399"/>
                  </a:lnTo>
                  <a:lnTo>
                    <a:pt x="772" y="330"/>
                  </a:lnTo>
                  <a:lnTo>
                    <a:pt x="651" y="242"/>
                  </a:lnTo>
                  <a:lnTo>
                    <a:pt x="593" y="163"/>
                  </a:lnTo>
                  <a:lnTo>
                    <a:pt x="463" y="78"/>
                  </a:lnTo>
                  <a:lnTo>
                    <a:pt x="505" y="0"/>
                  </a:lnTo>
                  <a:lnTo>
                    <a:pt x="260" y="3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43"/>
            <p:cNvSpPr>
              <a:spLocks/>
            </p:cNvSpPr>
            <p:nvPr/>
          </p:nvSpPr>
          <p:spPr bwMode="gray">
            <a:xfrm>
              <a:off x="-2564779" y="6495399"/>
              <a:ext cx="867819" cy="1287729"/>
            </a:xfrm>
            <a:custGeom>
              <a:avLst/>
              <a:gdLst/>
              <a:ahLst/>
              <a:cxnLst>
                <a:cxn ang="0">
                  <a:pos x="0" y="1699"/>
                </a:cxn>
                <a:cxn ang="0">
                  <a:pos x="94" y="1290"/>
                </a:cxn>
                <a:cxn ang="0">
                  <a:pos x="142" y="1181"/>
                </a:cxn>
                <a:cxn ang="0">
                  <a:pos x="99" y="1129"/>
                </a:cxn>
                <a:cxn ang="0">
                  <a:pos x="110" y="1082"/>
                </a:cxn>
                <a:cxn ang="0">
                  <a:pos x="185" y="1011"/>
                </a:cxn>
                <a:cxn ang="0">
                  <a:pos x="246" y="915"/>
                </a:cxn>
                <a:cxn ang="0">
                  <a:pos x="301" y="832"/>
                </a:cxn>
                <a:cxn ang="0">
                  <a:pos x="260" y="769"/>
                </a:cxn>
                <a:cxn ang="0">
                  <a:pos x="242" y="726"/>
                </a:cxn>
                <a:cxn ang="0">
                  <a:pos x="249" y="620"/>
                </a:cxn>
                <a:cxn ang="0">
                  <a:pos x="393" y="0"/>
                </a:cxn>
                <a:cxn ang="0">
                  <a:pos x="552" y="35"/>
                </a:cxn>
                <a:cxn ang="0">
                  <a:pos x="499" y="276"/>
                </a:cxn>
                <a:cxn ang="0">
                  <a:pos x="534" y="363"/>
                </a:cxn>
                <a:cxn ang="0">
                  <a:pos x="538" y="417"/>
                </a:cxn>
                <a:cxn ang="0">
                  <a:pos x="519" y="425"/>
                </a:cxn>
                <a:cxn ang="0">
                  <a:pos x="580" y="484"/>
                </a:cxn>
                <a:cxn ang="0">
                  <a:pos x="642" y="638"/>
                </a:cxn>
                <a:cxn ang="0">
                  <a:pos x="664" y="632"/>
                </a:cxn>
                <a:cxn ang="0">
                  <a:pos x="666" y="654"/>
                </a:cxn>
                <a:cxn ang="0">
                  <a:pos x="696" y="663"/>
                </a:cxn>
                <a:cxn ang="0">
                  <a:pos x="718" y="666"/>
                </a:cxn>
                <a:cxn ang="0">
                  <a:pos x="663" y="778"/>
                </a:cxn>
                <a:cxn ang="0">
                  <a:pos x="672" y="852"/>
                </a:cxn>
                <a:cxn ang="0">
                  <a:pos x="627" y="924"/>
                </a:cxn>
                <a:cxn ang="0">
                  <a:pos x="658" y="956"/>
                </a:cxn>
                <a:cxn ang="0">
                  <a:pos x="738" y="911"/>
                </a:cxn>
                <a:cxn ang="0">
                  <a:pos x="796" y="1154"/>
                </a:cxn>
                <a:cxn ang="0">
                  <a:pos x="833" y="1166"/>
                </a:cxn>
                <a:cxn ang="0">
                  <a:pos x="840" y="1240"/>
                </a:cxn>
                <a:cxn ang="0">
                  <a:pos x="871" y="1271"/>
                </a:cxn>
                <a:cxn ang="0">
                  <a:pos x="894" y="1244"/>
                </a:cxn>
                <a:cxn ang="0">
                  <a:pos x="948" y="1268"/>
                </a:cxn>
                <a:cxn ang="0">
                  <a:pos x="981" y="1242"/>
                </a:cxn>
                <a:cxn ang="0">
                  <a:pos x="1089" y="1263"/>
                </a:cxn>
                <a:cxn ang="0">
                  <a:pos x="1115" y="1269"/>
                </a:cxn>
                <a:cxn ang="0">
                  <a:pos x="1139" y="1220"/>
                </a:cxn>
                <a:cxn ang="0">
                  <a:pos x="1185" y="1298"/>
                </a:cxn>
                <a:cxn ang="0">
                  <a:pos x="1085" y="1916"/>
                </a:cxn>
                <a:cxn ang="0">
                  <a:pos x="539" y="1816"/>
                </a:cxn>
                <a:cxn ang="0">
                  <a:pos x="0" y="1699"/>
                </a:cxn>
              </a:cxnLst>
              <a:rect l="0" t="0" r="r" b="b"/>
              <a:pathLst>
                <a:path w="1185" h="1916">
                  <a:moveTo>
                    <a:pt x="0" y="1699"/>
                  </a:moveTo>
                  <a:lnTo>
                    <a:pt x="94" y="1290"/>
                  </a:lnTo>
                  <a:lnTo>
                    <a:pt x="142" y="1181"/>
                  </a:lnTo>
                  <a:lnTo>
                    <a:pt x="99" y="1129"/>
                  </a:lnTo>
                  <a:lnTo>
                    <a:pt x="110" y="1082"/>
                  </a:lnTo>
                  <a:lnTo>
                    <a:pt x="185" y="1011"/>
                  </a:lnTo>
                  <a:lnTo>
                    <a:pt x="246" y="915"/>
                  </a:lnTo>
                  <a:lnTo>
                    <a:pt x="301" y="832"/>
                  </a:lnTo>
                  <a:lnTo>
                    <a:pt x="260" y="769"/>
                  </a:lnTo>
                  <a:lnTo>
                    <a:pt x="242" y="726"/>
                  </a:lnTo>
                  <a:lnTo>
                    <a:pt x="249" y="620"/>
                  </a:lnTo>
                  <a:lnTo>
                    <a:pt x="393" y="0"/>
                  </a:lnTo>
                  <a:lnTo>
                    <a:pt x="552" y="35"/>
                  </a:lnTo>
                  <a:lnTo>
                    <a:pt x="499" y="276"/>
                  </a:lnTo>
                  <a:lnTo>
                    <a:pt x="534" y="363"/>
                  </a:lnTo>
                  <a:lnTo>
                    <a:pt x="538" y="417"/>
                  </a:lnTo>
                  <a:lnTo>
                    <a:pt x="519" y="425"/>
                  </a:lnTo>
                  <a:lnTo>
                    <a:pt x="580" y="484"/>
                  </a:lnTo>
                  <a:lnTo>
                    <a:pt x="642" y="638"/>
                  </a:lnTo>
                  <a:lnTo>
                    <a:pt x="664" y="632"/>
                  </a:lnTo>
                  <a:lnTo>
                    <a:pt x="666" y="654"/>
                  </a:lnTo>
                  <a:lnTo>
                    <a:pt x="696" y="663"/>
                  </a:lnTo>
                  <a:lnTo>
                    <a:pt x="718" y="666"/>
                  </a:lnTo>
                  <a:lnTo>
                    <a:pt x="663" y="778"/>
                  </a:lnTo>
                  <a:lnTo>
                    <a:pt x="672" y="852"/>
                  </a:lnTo>
                  <a:lnTo>
                    <a:pt x="627" y="924"/>
                  </a:lnTo>
                  <a:lnTo>
                    <a:pt x="658" y="956"/>
                  </a:lnTo>
                  <a:lnTo>
                    <a:pt x="738" y="911"/>
                  </a:lnTo>
                  <a:lnTo>
                    <a:pt x="796" y="1154"/>
                  </a:lnTo>
                  <a:lnTo>
                    <a:pt x="833" y="1166"/>
                  </a:lnTo>
                  <a:lnTo>
                    <a:pt x="840" y="1240"/>
                  </a:lnTo>
                  <a:lnTo>
                    <a:pt x="871" y="1271"/>
                  </a:lnTo>
                  <a:lnTo>
                    <a:pt x="894" y="1244"/>
                  </a:lnTo>
                  <a:lnTo>
                    <a:pt x="948" y="1268"/>
                  </a:lnTo>
                  <a:lnTo>
                    <a:pt x="981" y="1242"/>
                  </a:lnTo>
                  <a:lnTo>
                    <a:pt x="1089" y="1263"/>
                  </a:lnTo>
                  <a:lnTo>
                    <a:pt x="1115" y="1269"/>
                  </a:lnTo>
                  <a:lnTo>
                    <a:pt x="1139" y="1220"/>
                  </a:lnTo>
                  <a:lnTo>
                    <a:pt x="1185" y="1298"/>
                  </a:lnTo>
                  <a:lnTo>
                    <a:pt x="1085" y="1916"/>
                  </a:lnTo>
                  <a:lnTo>
                    <a:pt x="539" y="1816"/>
                  </a:lnTo>
                  <a:lnTo>
                    <a:pt x="0" y="169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44"/>
            <p:cNvSpPr>
              <a:spLocks/>
            </p:cNvSpPr>
            <p:nvPr/>
          </p:nvSpPr>
          <p:spPr bwMode="gray">
            <a:xfrm>
              <a:off x="881619" y="7816697"/>
              <a:ext cx="569278" cy="941291"/>
            </a:xfrm>
            <a:custGeom>
              <a:avLst/>
              <a:gdLst/>
              <a:ahLst/>
              <a:cxnLst>
                <a:cxn ang="0">
                  <a:pos x="0" y="619"/>
                </a:cxn>
                <a:cxn ang="0">
                  <a:pos x="14" y="575"/>
                </a:cxn>
                <a:cxn ang="0">
                  <a:pos x="67" y="489"/>
                </a:cxn>
                <a:cxn ang="0">
                  <a:pos x="94" y="397"/>
                </a:cxn>
                <a:cxn ang="0">
                  <a:pos x="68" y="330"/>
                </a:cxn>
                <a:cxn ang="0">
                  <a:pos x="202" y="226"/>
                </a:cxn>
                <a:cxn ang="0">
                  <a:pos x="229" y="172"/>
                </a:cxn>
                <a:cxn ang="0">
                  <a:pos x="229" y="146"/>
                </a:cxn>
                <a:cxn ang="0">
                  <a:pos x="132" y="33"/>
                </a:cxn>
                <a:cxn ang="0">
                  <a:pos x="653" y="0"/>
                </a:cxn>
                <a:cxn ang="0">
                  <a:pos x="666" y="85"/>
                </a:cxn>
                <a:cxn ang="0">
                  <a:pos x="718" y="187"/>
                </a:cxn>
                <a:cxn ang="0">
                  <a:pos x="763" y="722"/>
                </a:cxn>
                <a:cxn ang="0">
                  <a:pos x="754" y="833"/>
                </a:cxn>
                <a:cxn ang="0">
                  <a:pos x="777" y="898"/>
                </a:cxn>
                <a:cxn ang="0">
                  <a:pos x="748" y="1020"/>
                </a:cxn>
                <a:cxn ang="0">
                  <a:pos x="707" y="1074"/>
                </a:cxn>
                <a:cxn ang="0">
                  <a:pos x="687" y="1160"/>
                </a:cxn>
                <a:cxn ang="0">
                  <a:pos x="706" y="1185"/>
                </a:cxn>
                <a:cxn ang="0">
                  <a:pos x="690" y="1239"/>
                </a:cxn>
                <a:cxn ang="0">
                  <a:pos x="700" y="1258"/>
                </a:cxn>
                <a:cxn ang="0">
                  <a:pos x="638" y="1283"/>
                </a:cxn>
                <a:cxn ang="0">
                  <a:pos x="625" y="1372"/>
                </a:cxn>
                <a:cxn ang="0">
                  <a:pos x="536" y="1340"/>
                </a:cxn>
                <a:cxn ang="0">
                  <a:pos x="490" y="1385"/>
                </a:cxn>
                <a:cxn ang="0">
                  <a:pos x="492" y="1402"/>
                </a:cxn>
                <a:cxn ang="0">
                  <a:pos x="463" y="1400"/>
                </a:cxn>
                <a:cxn ang="0">
                  <a:pos x="432" y="1341"/>
                </a:cxn>
                <a:cxn ang="0">
                  <a:pos x="416" y="1261"/>
                </a:cxn>
                <a:cxn ang="0">
                  <a:pos x="383" y="1206"/>
                </a:cxn>
                <a:cxn ang="0">
                  <a:pos x="331" y="1185"/>
                </a:cxn>
                <a:cxn ang="0">
                  <a:pos x="264" y="1133"/>
                </a:cxn>
                <a:cxn ang="0">
                  <a:pos x="243" y="1062"/>
                </a:cxn>
                <a:cxn ang="0">
                  <a:pos x="280" y="952"/>
                </a:cxn>
                <a:cxn ang="0">
                  <a:pos x="249" y="931"/>
                </a:cxn>
                <a:cxn ang="0">
                  <a:pos x="171" y="932"/>
                </a:cxn>
                <a:cxn ang="0">
                  <a:pos x="158" y="861"/>
                </a:cxn>
                <a:cxn ang="0">
                  <a:pos x="29" y="730"/>
                </a:cxn>
                <a:cxn ang="0">
                  <a:pos x="0" y="619"/>
                </a:cxn>
              </a:cxnLst>
              <a:rect l="0" t="0" r="r" b="b"/>
              <a:pathLst>
                <a:path w="777" h="1402">
                  <a:moveTo>
                    <a:pt x="0" y="619"/>
                  </a:moveTo>
                  <a:lnTo>
                    <a:pt x="14" y="575"/>
                  </a:lnTo>
                  <a:lnTo>
                    <a:pt x="67" y="489"/>
                  </a:lnTo>
                  <a:lnTo>
                    <a:pt x="94" y="397"/>
                  </a:lnTo>
                  <a:lnTo>
                    <a:pt x="68" y="330"/>
                  </a:lnTo>
                  <a:lnTo>
                    <a:pt x="202" y="226"/>
                  </a:lnTo>
                  <a:lnTo>
                    <a:pt x="229" y="172"/>
                  </a:lnTo>
                  <a:lnTo>
                    <a:pt x="229" y="146"/>
                  </a:lnTo>
                  <a:lnTo>
                    <a:pt x="132" y="33"/>
                  </a:lnTo>
                  <a:lnTo>
                    <a:pt x="653" y="0"/>
                  </a:lnTo>
                  <a:lnTo>
                    <a:pt x="666" y="85"/>
                  </a:lnTo>
                  <a:lnTo>
                    <a:pt x="718" y="187"/>
                  </a:lnTo>
                  <a:lnTo>
                    <a:pt x="763" y="722"/>
                  </a:lnTo>
                  <a:lnTo>
                    <a:pt x="754" y="833"/>
                  </a:lnTo>
                  <a:lnTo>
                    <a:pt x="777" y="898"/>
                  </a:lnTo>
                  <a:lnTo>
                    <a:pt x="748" y="1020"/>
                  </a:lnTo>
                  <a:lnTo>
                    <a:pt x="707" y="1074"/>
                  </a:lnTo>
                  <a:lnTo>
                    <a:pt x="687" y="1160"/>
                  </a:lnTo>
                  <a:lnTo>
                    <a:pt x="706" y="1185"/>
                  </a:lnTo>
                  <a:lnTo>
                    <a:pt x="690" y="1239"/>
                  </a:lnTo>
                  <a:lnTo>
                    <a:pt x="700" y="1258"/>
                  </a:lnTo>
                  <a:lnTo>
                    <a:pt x="638" y="1283"/>
                  </a:lnTo>
                  <a:lnTo>
                    <a:pt x="625" y="1372"/>
                  </a:lnTo>
                  <a:lnTo>
                    <a:pt x="536" y="1340"/>
                  </a:lnTo>
                  <a:lnTo>
                    <a:pt x="490" y="1385"/>
                  </a:lnTo>
                  <a:lnTo>
                    <a:pt x="492" y="1402"/>
                  </a:lnTo>
                  <a:lnTo>
                    <a:pt x="463" y="1400"/>
                  </a:lnTo>
                  <a:lnTo>
                    <a:pt x="432" y="1341"/>
                  </a:lnTo>
                  <a:lnTo>
                    <a:pt x="416" y="1261"/>
                  </a:lnTo>
                  <a:lnTo>
                    <a:pt x="383" y="1206"/>
                  </a:lnTo>
                  <a:lnTo>
                    <a:pt x="331" y="1185"/>
                  </a:lnTo>
                  <a:lnTo>
                    <a:pt x="264" y="1133"/>
                  </a:lnTo>
                  <a:lnTo>
                    <a:pt x="243" y="1062"/>
                  </a:lnTo>
                  <a:lnTo>
                    <a:pt x="280" y="952"/>
                  </a:lnTo>
                  <a:lnTo>
                    <a:pt x="249" y="931"/>
                  </a:lnTo>
                  <a:lnTo>
                    <a:pt x="171" y="932"/>
                  </a:lnTo>
                  <a:lnTo>
                    <a:pt x="158" y="861"/>
                  </a:lnTo>
                  <a:lnTo>
                    <a:pt x="29" y="73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gray">
            <a:xfrm>
              <a:off x="1385042" y="7902636"/>
              <a:ext cx="450739" cy="708989"/>
            </a:xfrm>
            <a:custGeom>
              <a:avLst/>
              <a:gdLst/>
              <a:ahLst/>
              <a:cxnLst>
                <a:cxn ang="0">
                  <a:pos x="0" y="1032"/>
                </a:cxn>
                <a:cxn ang="0">
                  <a:pos x="19" y="1057"/>
                </a:cxn>
                <a:cxn ang="0">
                  <a:pos x="37" y="1027"/>
                </a:cxn>
                <a:cxn ang="0">
                  <a:pos x="126" y="1012"/>
                </a:cxn>
                <a:cxn ang="0">
                  <a:pos x="158" y="1020"/>
                </a:cxn>
                <a:cxn ang="0">
                  <a:pos x="252" y="987"/>
                </a:cxn>
                <a:cxn ang="0">
                  <a:pos x="285" y="1017"/>
                </a:cxn>
                <a:cxn ang="0">
                  <a:pos x="316" y="946"/>
                </a:cxn>
                <a:cxn ang="0">
                  <a:pos x="347" y="928"/>
                </a:cxn>
                <a:cxn ang="0">
                  <a:pos x="416" y="967"/>
                </a:cxn>
                <a:cxn ang="0">
                  <a:pos x="426" y="922"/>
                </a:cxn>
                <a:cxn ang="0">
                  <a:pos x="501" y="828"/>
                </a:cxn>
                <a:cxn ang="0">
                  <a:pos x="518" y="771"/>
                </a:cxn>
                <a:cxn ang="0">
                  <a:pos x="545" y="779"/>
                </a:cxn>
                <a:cxn ang="0">
                  <a:pos x="616" y="730"/>
                </a:cxn>
                <a:cxn ang="0">
                  <a:pos x="596" y="690"/>
                </a:cxn>
                <a:cxn ang="0">
                  <a:pos x="607" y="667"/>
                </a:cxn>
                <a:cxn ang="0">
                  <a:pos x="537" y="16"/>
                </a:cxn>
                <a:cxn ang="0">
                  <a:pos x="530" y="0"/>
                </a:cxn>
                <a:cxn ang="0">
                  <a:pos x="162" y="40"/>
                </a:cxn>
                <a:cxn ang="0">
                  <a:pos x="91" y="81"/>
                </a:cxn>
                <a:cxn ang="0">
                  <a:pos x="31" y="59"/>
                </a:cxn>
                <a:cxn ang="0">
                  <a:pos x="76" y="594"/>
                </a:cxn>
                <a:cxn ang="0">
                  <a:pos x="67" y="705"/>
                </a:cxn>
                <a:cxn ang="0">
                  <a:pos x="90" y="770"/>
                </a:cxn>
                <a:cxn ang="0">
                  <a:pos x="61" y="892"/>
                </a:cxn>
                <a:cxn ang="0">
                  <a:pos x="20" y="946"/>
                </a:cxn>
                <a:cxn ang="0">
                  <a:pos x="0" y="1032"/>
                </a:cxn>
              </a:cxnLst>
              <a:rect l="0" t="0" r="r" b="b"/>
              <a:pathLst>
                <a:path w="616" h="1057">
                  <a:moveTo>
                    <a:pt x="0" y="1032"/>
                  </a:moveTo>
                  <a:lnTo>
                    <a:pt x="19" y="1057"/>
                  </a:lnTo>
                  <a:lnTo>
                    <a:pt x="37" y="1027"/>
                  </a:lnTo>
                  <a:lnTo>
                    <a:pt x="126" y="1012"/>
                  </a:lnTo>
                  <a:lnTo>
                    <a:pt x="158" y="1020"/>
                  </a:lnTo>
                  <a:lnTo>
                    <a:pt x="252" y="987"/>
                  </a:lnTo>
                  <a:lnTo>
                    <a:pt x="285" y="1017"/>
                  </a:lnTo>
                  <a:lnTo>
                    <a:pt x="316" y="946"/>
                  </a:lnTo>
                  <a:lnTo>
                    <a:pt x="347" y="928"/>
                  </a:lnTo>
                  <a:lnTo>
                    <a:pt x="416" y="967"/>
                  </a:lnTo>
                  <a:lnTo>
                    <a:pt x="426" y="922"/>
                  </a:lnTo>
                  <a:lnTo>
                    <a:pt x="501" y="828"/>
                  </a:lnTo>
                  <a:lnTo>
                    <a:pt x="518" y="771"/>
                  </a:lnTo>
                  <a:lnTo>
                    <a:pt x="545" y="779"/>
                  </a:lnTo>
                  <a:lnTo>
                    <a:pt x="616" y="730"/>
                  </a:lnTo>
                  <a:lnTo>
                    <a:pt x="596" y="690"/>
                  </a:lnTo>
                  <a:lnTo>
                    <a:pt x="607" y="667"/>
                  </a:lnTo>
                  <a:lnTo>
                    <a:pt x="537" y="16"/>
                  </a:lnTo>
                  <a:lnTo>
                    <a:pt x="530" y="0"/>
                  </a:lnTo>
                  <a:lnTo>
                    <a:pt x="162" y="40"/>
                  </a:lnTo>
                  <a:lnTo>
                    <a:pt x="91" y="81"/>
                  </a:lnTo>
                  <a:lnTo>
                    <a:pt x="31" y="59"/>
                  </a:lnTo>
                  <a:lnTo>
                    <a:pt x="76" y="594"/>
                  </a:lnTo>
                  <a:lnTo>
                    <a:pt x="67" y="705"/>
                  </a:lnTo>
                  <a:lnTo>
                    <a:pt x="90" y="770"/>
                  </a:lnTo>
                  <a:lnTo>
                    <a:pt x="61" y="892"/>
                  </a:lnTo>
                  <a:lnTo>
                    <a:pt x="20" y="946"/>
                  </a:lnTo>
                  <a:lnTo>
                    <a:pt x="0" y="103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46"/>
            <p:cNvSpPr>
              <a:spLocks/>
            </p:cNvSpPr>
            <p:nvPr/>
          </p:nvSpPr>
          <p:spPr bwMode="gray">
            <a:xfrm>
              <a:off x="182095" y="7675705"/>
              <a:ext cx="867819" cy="5277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76"/>
                </a:cxn>
                <a:cxn ang="0">
                  <a:pos x="25" y="121"/>
                </a:cxn>
                <a:cxn ang="0">
                  <a:pos x="10" y="165"/>
                </a:cxn>
                <a:cxn ang="0">
                  <a:pos x="23" y="274"/>
                </a:cxn>
                <a:cxn ang="0">
                  <a:pos x="79" y="429"/>
                </a:cxn>
                <a:cxn ang="0">
                  <a:pos x="80" y="477"/>
                </a:cxn>
                <a:cxn ang="0">
                  <a:pos x="117" y="549"/>
                </a:cxn>
                <a:cxn ang="0">
                  <a:pos x="135" y="668"/>
                </a:cxn>
                <a:cxn ang="0">
                  <a:pos x="126" y="704"/>
                </a:cxn>
                <a:cxn ang="0">
                  <a:pos x="149" y="743"/>
                </a:cxn>
                <a:cxn ang="0">
                  <a:pos x="912" y="727"/>
                </a:cxn>
                <a:cxn ang="0">
                  <a:pos x="970" y="785"/>
                </a:cxn>
                <a:cxn ang="0">
                  <a:pos x="1023" y="699"/>
                </a:cxn>
                <a:cxn ang="0">
                  <a:pos x="1050" y="607"/>
                </a:cxn>
                <a:cxn ang="0">
                  <a:pos x="1024" y="540"/>
                </a:cxn>
                <a:cxn ang="0">
                  <a:pos x="1158" y="436"/>
                </a:cxn>
                <a:cxn ang="0">
                  <a:pos x="1185" y="382"/>
                </a:cxn>
                <a:cxn ang="0">
                  <a:pos x="1185" y="356"/>
                </a:cxn>
                <a:cxn ang="0">
                  <a:pos x="1088" y="243"/>
                </a:cxn>
                <a:cxn ang="0">
                  <a:pos x="989" y="126"/>
                </a:cxn>
                <a:cxn ang="0">
                  <a:pos x="970" y="0"/>
                </a:cxn>
                <a:cxn ang="0">
                  <a:pos x="27" y="17"/>
                </a:cxn>
                <a:cxn ang="0">
                  <a:pos x="0" y="15"/>
                </a:cxn>
              </a:cxnLst>
              <a:rect l="0" t="0" r="r" b="b"/>
              <a:pathLst>
                <a:path w="1185" h="785">
                  <a:moveTo>
                    <a:pt x="0" y="15"/>
                  </a:moveTo>
                  <a:lnTo>
                    <a:pt x="3" y="76"/>
                  </a:lnTo>
                  <a:lnTo>
                    <a:pt x="25" y="121"/>
                  </a:lnTo>
                  <a:lnTo>
                    <a:pt x="10" y="165"/>
                  </a:lnTo>
                  <a:lnTo>
                    <a:pt x="23" y="274"/>
                  </a:lnTo>
                  <a:lnTo>
                    <a:pt x="79" y="429"/>
                  </a:lnTo>
                  <a:lnTo>
                    <a:pt x="80" y="477"/>
                  </a:lnTo>
                  <a:lnTo>
                    <a:pt x="117" y="549"/>
                  </a:lnTo>
                  <a:lnTo>
                    <a:pt x="135" y="668"/>
                  </a:lnTo>
                  <a:lnTo>
                    <a:pt x="126" y="704"/>
                  </a:lnTo>
                  <a:lnTo>
                    <a:pt x="149" y="743"/>
                  </a:lnTo>
                  <a:lnTo>
                    <a:pt x="912" y="727"/>
                  </a:lnTo>
                  <a:lnTo>
                    <a:pt x="970" y="785"/>
                  </a:lnTo>
                  <a:lnTo>
                    <a:pt x="1023" y="699"/>
                  </a:lnTo>
                  <a:lnTo>
                    <a:pt x="1050" y="607"/>
                  </a:lnTo>
                  <a:lnTo>
                    <a:pt x="1024" y="540"/>
                  </a:lnTo>
                  <a:lnTo>
                    <a:pt x="1158" y="436"/>
                  </a:lnTo>
                  <a:lnTo>
                    <a:pt x="1185" y="382"/>
                  </a:lnTo>
                  <a:lnTo>
                    <a:pt x="1185" y="356"/>
                  </a:lnTo>
                  <a:lnTo>
                    <a:pt x="1088" y="243"/>
                  </a:lnTo>
                  <a:lnTo>
                    <a:pt x="989" y="126"/>
                  </a:lnTo>
                  <a:lnTo>
                    <a:pt x="970" y="0"/>
                  </a:lnTo>
                  <a:lnTo>
                    <a:pt x="27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47"/>
            <p:cNvSpPr>
              <a:spLocks/>
            </p:cNvSpPr>
            <p:nvPr/>
          </p:nvSpPr>
          <p:spPr bwMode="gray">
            <a:xfrm>
              <a:off x="-622796" y="8247731"/>
              <a:ext cx="1078554" cy="534428"/>
            </a:xfrm>
            <a:custGeom>
              <a:avLst/>
              <a:gdLst/>
              <a:ahLst/>
              <a:cxnLst>
                <a:cxn ang="0">
                  <a:pos x="0" y="758"/>
                </a:cxn>
                <a:cxn ang="0">
                  <a:pos x="50" y="0"/>
                </a:cxn>
                <a:cxn ang="0">
                  <a:pos x="600" y="32"/>
                </a:cxn>
                <a:cxn ang="0">
                  <a:pos x="1329" y="41"/>
                </a:cxn>
                <a:cxn ang="0">
                  <a:pos x="1368" y="76"/>
                </a:cxn>
                <a:cxn ang="0">
                  <a:pos x="1391" y="69"/>
                </a:cxn>
                <a:cxn ang="0">
                  <a:pos x="1414" y="88"/>
                </a:cxn>
                <a:cxn ang="0">
                  <a:pos x="1417" y="108"/>
                </a:cxn>
                <a:cxn ang="0">
                  <a:pos x="1396" y="109"/>
                </a:cxn>
                <a:cxn ang="0">
                  <a:pos x="1371" y="162"/>
                </a:cxn>
                <a:cxn ang="0">
                  <a:pos x="1429" y="245"/>
                </a:cxn>
                <a:cxn ang="0">
                  <a:pos x="1474" y="258"/>
                </a:cxn>
                <a:cxn ang="0">
                  <a:pos x="1468" y="796"/>
                </a:cxn>
                <a:cxn ang="0">
                  <a:pos x="838" y="798"/>
                </a:cxn>
                <a:cxn ang="0">
                  <a:pos x="0" y="758"/>
                </a:cxn>
              </a:cxnLst>
              <a:rect l="0" t="0" r="r" b="b"/>
              <a:pathLst>
                <a:path w="1474" h="798">
                  <a:moveTo>
                    <a:pt x="0" y="758"/>
                  </a:moveTo>
                  <a:lnTo>
                    <a:pt x="50" y="0"/>
                  </a:lnTo>
                  <a:lnTo>
                    <a:pt x="600" y="32"/>
                  </a:lnTo>
                  <a:lnTo>
                    <a:pt x="1329" y="41"/>
                  </a:lnTo>
                  <a:lnTo>
                    <a:pt x="1368" y="76"/>
                  </a:lnTo>
                  <a:lnTo>
                    <a:pt x="1391" y="69"/>
                  </a:lnTo>
                  <a:lnTo>
                    <a:pt x="1414" y="88"/>
                  </a:lnTo>
                  <a:lnTo>
                    <a:pt x="1417" y="108"/>
                  </a:lnTo>
                  <a:lnTo>
                    <a:pt x="1396" y="109"/>
                  </a:lnTo>
                  <a:lnTo>
                    <a:pt x="1371" y="162"/>
                  </a:lnTo>
                  <a:lnTo>
                    <a:pt x="1429" y="245"/>
                  </a:lnTo>
                  <a:lnTo>
                    <a:pt x="1474" y="258"/>
                  </a:lnTo>
                  <a:lnTo>
                    <a:pt x="1468" y="796"/>
                  </a:lnTo>
                  <a:lnTo>
                    <a:pt x="838" y="79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48"/>
            <p:cNvSpPr>
              <a:spLocks/>
            </p:cNvSpPr>
            <p:nvPr/>
          </p:nvSpPr>
          <p:spPr bwMode="gray">
            <a:xfrm>
              <a:off x="1215283" y="8348440"/>
              <a:ext cx="1055139" cy="495487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3" y="703"/>
                </a:cxn>
                <a:cxn ang="0">
                  <a:pos x="46" y="698"/>
                </a:cxn>
                <a:cxn ang="0">
                  <a:pos x="55" y="616"/>
                </a:cxn>
                <a:cxn ang="0">
                  <a:pos x="36" y="610"/>
                </a:cxn>
                <a:cxn ang="0">
                  <a:pos x="34" y="593"/>
                </a:cxn>
                <a:cxn ang="0">
                  <a:pos x="80" y="548"/>
                </a:cxn>
                <a:cxn ang="0">
                  <a:pos x="169" y="580"/>
                </a:cxn>
                <a:cxn ang="0">
                  <a:pos x="182" y="491"/>
                </a:cxn>
                <a:cxn ang="0">
                  <a:pos x="244" y="466"/>
                </a:cxn>
                <a:cxn ang="0">
                  <a:pos x="234" y="447"/>
                </a:cxn>
                <a:cxn ang="0">
                  <a:pos x="250" y="393"/>
                </a:cxn>
                <a:cxn ang="0">
                  <a:pos x="268" y="363"/>
                </a:cxn>
                <a:cxn ang="0">
                  <a:pos x="357" y="348"/>
                </a:cxn>
                <a:cxn ang="0">
                  <a:pos x="389" y="356"/>
                </a:cxn>
                <a:cxn ang="0">
                  <a:pos x="483" y="323"/>
                </a:cxn>
                <a:cxn ang="0">
                  <a:pos x="516" y="353"/>
                </a:cxn>
                <a:cxn ang="0">
                  <a:pos x="547" y="282"/>
                </a:cxn>
                <a:cxn ang="0">
                  <a:pos x="578" y="264"/>
                </a:cxn>
                <a:cxn ang="0">
                  <a:pos x="647" y="303"/>
                </a:cxn>
                <a:cxn ang="0">
                  <a:pos x="657" y="258"/>
                </a:cxn>
                <a:cxn ang="0">
                  <a:pos x="732" y="164"/>
                </a:cxn>
                <a:cxn ang="0">
                  <a:pos x="749" y="107"/>
                </a:cxn>
                <a:cxn ang="0">
                  <a:pos x="776" y="115"/>
                </a:cxn>
                <a:cxn ang="0">
                  <a:pos x="847" y="66"/>
                </a:cxn>
                <a:cxn ang="0">
                  <a:pos x="827" y="26"/>
                </a:cxn>
                <a:cxn ang="0">
                  <a:pos x="838" y="3"/>
                </a:cxn>
                <a:cxn ang="0">
                  <a:pos x="898" y="0"/>
                </a:cxn>
                <a:cxn ang="0">
                  <a:pos x="938" y="14"/>
                </a:cxn>
                <a:cxn ang="0">
                  <a:pos x="959" y="57"/>
                </a:cxn>
                <a:cxn ang="0">
                  <a:pos x="1024" y="68"/>
                </a:cxn>
                <a:cxn ang="0">
                  <a:pos x="1064" y="91"/>
                </a:cxn>
                <a:cxn ang="0">
                  <a:pos x="1153" y="86"/>
                </a:cxn>
                <a:cxn ang="0">
                  <a:pos x="1196" y="57"/>
                </a:cxn>
                <a:cxn ang="0">
                  <a:pos x="1291" y="120"/>
                </a:cxn>
                <a:cxn ang="0">
                  <a:pos x="1326" y="242"/>
                </a:cxn>
                <a:cxn ang="0">
                  <a:pos x="1365" y="284"/>
                </a:cxn>
                <a:cxn ang="0">
                  <a:pos x="1440" y="327"/>
                </a:cxn>
                <a:cxn ang="0">
                  <a:pos x="1385" y="393"/>
                </a:cxn>
                <a:cxn ang="0">
                  <a:pos x="1337" y="427"/>
                </a:cxn>
                <a:cxn ang="0">
                  <a:pos x="1285" y="490"/>
                </a:cxn>
                <a:cxn ang="0">
                  <a:pos x="1284" y="511"/>
                </a:cxn>
                <a:cxn ang="0">
                  <a:pos x="1141" y="606"/>
                </a:cxn>
                <a:cxn ang="0">
                  <a:pos x="348" y="679"/>
                </a:cxn>
                <a:cxn ang="0">
                  <a:pos x="263" y="675"/>
                </a:cxn>
                <a:cxn ang="0">
                  <a:pos x="267" y="719"/>
                </a:cxn>
                <a:cxn ang="0">
                  <a:pos x="0" y="738"/>
                </a:cxn>
              </a:cxnLst>
              <a:rect l="0" t="0" r="r" b="b"/>
              <a:pathLst>
                <a:path w="1440" h="738">
                  <a:moveTo>
                    <a:pt x="0" y="738"/>
                  </a:moveTo>
                  <a:lnTo>
                    <a:pt x="13" y="703"/>
                  </a:lnTo>
                  <a:lnTo>
                    <a:pt x="46" y="698"/>
                  </a:lnTo>
                  <a:lnTo>
                    <a:pt x="55" y="616"/>
                  </a:lnTo>
                  <a:lnTo>
                    <a:pt x="36" y="610"/>
                  </a:lnTo>
                  <a:lnTo>
                    <a:pt x="34" y="593"/>
                  </a:lnTo>
                  <a:lnTo>
                    <a:pt x="80" y="548"/>
                  </a:lnTo>
                  <a:lnTo>
                    <a:pt x="169" y="580"/>
                  </a:lnTo>
                  <a:lnTo>
                    <a:pt x="182" y="491"/>
                  </a:lnTo>
                  <a:lnTo>
                    <a:pt x="244" y="466"/>
                  </a:lnTo>
                  <a:lnTo>
                    <a:pt x="234" y="447"/>
                  </a:lnTo>
                  <a:lnTo>
                    <a:pt x="250" y="393"/>
                  </a:lnTo>
                  <a:lnTo>
                    <a:pt x="268" y="363"/>
                  </a:lnTo>
                  <a:lnTo>
                    <a:pt x="357" y="348"/>
                  </a:lnTo>
                  <a:lnTo>
                    <a:pt x="389" y="356"/>
                  </a:lnTo>
                  <a:lnTo>
                    <a:pt x="483" y="323"/>
                  </a:lnTo>
                  <a:lnTo>
                    <a:pt x="516" y="353"/>
                  </a:lnTo>
                  <a:lnTo>
                    <a:pt x="547" y="282"/>
                  </a:lnTo>
                  <a:lnTo>
                    <a:pt x="578" y="264"/>
                  </a:lnTo>
                  <a:lnTo>
                    <a:pt x="647" y="303"/>
                  </a:lnTo>
                  <a:lnTo>
                    <a:pt x="657" y="258"/>
                  </a:lnTo>
                  <a:lnTo>
                    <a:pt x="732" y="164"/>
                  </a:lnTo>
                  <a:lnTo>
                    <a:pt x="749" y="107"/>
                  </a:lnTo>
                  <a:lnTo>
                    <a:pt x="776" y="115"/>
                  </a:lnTo>
                  <a:lnTo>
                    <a:pt x="847" y="66"/>
                  </a:lnTo>
                  <a:lnTo>
                    <a:pt x="827" y="26"/>
                  </a:lnTo>
                  <a:lnTo>
                    <a:pt x="838" y="3"/>
                  </a:lnTo>
                  <a:lnTo>
                    <a:pt x="898" y="0"/>
                  </a:lnTo>
                  <a:lnTo>
                    <a:pt x="938" y="14"/>
                  </a:lnTo>
                  <a:lnTo>
                    <a:pt x="959" y="57"/>
                  </a:lnTo>
                  <a:lnTo>
                    <a:pt x="1024" y="68"/>
                  </a:lnTo>
                  <a:lnTo>
                    <a:pt x="1064" y="91"/>
                  </a:lnTo>
                  <a:lnTo>
                    <a:pt x="1153" y="86"/>
                  </a:lnTo>
                  <a:lnTo>
                    <a:pt x="1196" y="57"/>
                  </a:lnTo>
                  <a:lnTo>
                    <a:pt x="1291" y="120"/>
                  </a:lnTo>
                  <a:lnTo>
                    <a:pt x="1326" y="242"/>
                  </a:lnTo>
                  <a:lnTo>
                    <a:pt x="1365" y="284"/>
                  </a:lnTo>
                  <a:lnTo>
                    <a:pt x="1440" y="327"/>
                  </a:lnTo>
                  <a:lnTo>
                    <a:pt x="1385" y="393"/>
                  </a:lnTo>
                  <a:lnTo>
                    <a:pt x="1337" y="427"/>
                  </a:lnTo>
                  <a:lnTo>
                    <a:pt x="1285" y="490"/>
                  </a:lnTo>
                  <a:lnTo>
                    <a:pt x="1284" y="511"/>
                  </a:lnTo>
                  <a:lnTo>
                    <a:pt x="1141" y="606"/>
                  </a:lnTo>
                  <a:lnTo>
                    <a:pt x="348" y="679"/>
                  </a:lnTo>
                  <a:lnTo>
                    <a:pt x="263" y="675"/>
                  </a:lnTo>
                  <a:lnTo>
                    <a:pt x="267" y="719"/>
                  </a:lnTo>
                  <a:lnTo>
                    <a:pt x="0" y="73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49"/>
            <p:cNvSpPr>
              <a:spLocks/>
            </p:cNvSpPr>
            <p:nvPr/>
          </p:nvSpPr>
          <p:spPr bwMode="gray">
            <a:xfrm>
              <a:off x="547955" y="9436094"/>
              <a:ext cx="815135" cy="660649"/>
            </a:xfrm>
            <a:custGeom>
              <a:avLst/>
              <a:gdLst/>
              <a:ahLst/>
              <a:cxnLst>
                <a:cxn ang="0">
                  <a:pos x="13" y="271"/>
                </a:cxn>
                <a:cxn ang="0">
                  <a:pos x="55" y="372"/>
                </a:cxn>
                <a:cxn ang="0">
                  <a:pos x="113" y="546"/>
                </a:cxn>
                <a:cxn ang="0">
                  <a:pos x="80" y="663"/>
                </a:cxn>
                <a:cxn ang="0">
                  <a:pos x="86" y="750"/>
                </a:cxn>
                <a:cxn ang="0">
                  <a:pos x="38" y="812"/>
                </a:cxn>
                <a:cxn ang="0">
                  <a:pos x="207" y="814"/>
                </a:cxn>
                <a:cxn ang="0">
                  <a:pos x="444" y="857"/>
                </a:cxn>
                <a:cxn ang="0">
                  <a:pos x="466" y="794"/>
                </a:cxn>
                <a:cxn ang="0">
                  <a:pos x="560" y="869"/>
                </a:cxn>
                <a:cxn ang="0">
                  <a:pos x="617" y="875"/>
                </a:cxn>
                <a:cxn ang="0">
                  <a:pos x="659" y="942"/>
                </a:cxn>
                <a:cxn ang="0">
                  <a:pos x="725" y="969"/>
                </a:cxn>
                <a:cxn ang="0">
                  <a:pos x="776" y="932"/>
                </a:cxn>
                <a:cxn ang="0">
                  <a:pos x="806" y="939"/>
                </a:cxn>
                <a:cxn ang="0">
                  <a:pos x="849" y="963"/>
                </a:cxn>
                <a:cxn ang="0">
                  <a:pos x="896" y="924"/>
                </a:cxn>
                <a:cxn ang="0">
                  <a:pos x="887" y="865"/>
                </a:cxn>
                <a:cxn ang="0">
                  <a:pos x="930" y="869"/>
                </a:cxn>
                <a:cxn ang="0">
                  <a:pos x="973" y="897"/>
                </a:cxn>
                <a:cxn ang="0">
                  <a:pos x="1011" y="912"/>
                </a:cxn>
                <a:cxn ang="0">
                  <a:pos x="1046" y="949"/>
                </a:cxn>
                <a:cxn ang="0">
                  <a:pos x="1066" y="951"/>
                </a:cxn>
                <a:cxn ang="0">
                  <a:pos x="1086" y="947"/>
                </a:cxn>
                <a:cxn ang="0">
                  <a:pos x="1115" y="922"/>
                </a:cxn>
                <a:cxn ang="0">
                  <a:pos x="1070" y="899"/>
                </a:cxn>
                <a:cxn ang="0">
                  <a:pos x="1033" y="879"/>
                </a:cxn>
                <a:cxn ang="0">
                  <a:pos x="978" y="828"/>
                </a:cxn>
                <a:cxn ang="0">
                  <a:pos x="1017" y="804"/>
                </a:cxn>
                <a:cxn ang="0">
                  <a:pos x="1040" y="774"/>
                </a:cxn>
                <a:cxn ang="0">
                  <a:pos x="1060" y="737"/>
                </a:cxn>
                <a:cxn ang="0">
                  <a:pos x="1028" y="711"/>
                </a:cxn>
                <a:cxn ang="0">
                  <a:pos x="967" y="761"/>
                </a:cxn>
                <a:cxn ang="0">
                  <a:pos x="930" y="720"/>
                </a:cxn>
                <a:cxn ang="0">
                  <a:pos x="950" y="721"/>
                </a:cxn>
                <a:cxn ang="0">
                  <a:pos x="946" y="702"/>
                </a:cxn>
                <a:cxn ang="0">
                  <a:pos x="934" y="703"/>
                </a:cxn>
                <a:cxn ang="0">
                  <a:pos x="893" y="720"/>
                </a:cxn>
                <a:cxn ang="0">
                  <a:pos x="798" y="713"/>
                </a:cxn>
                <a:cxn ang="0">
                  <a:pos x="831" y="641"/>
                </a:cxn>
                <a:cxn ang="0">
                  <a:pos x="891" y="668"/>
                </a:cxn>
                <a:cxn ang="0">
                  <a:pos x="916" y="567"/>
                </a:cxn>
                <a:cxn ang="0">
                  <a:pos x="527" y="499"/>
                </a:cxn>
                <a:cxn ang="0">
                  <a:pos x="575" y="314"/>
                </a:cxn>
                <a:cxn ang="0">
                  <a:pos x="622" y="195"/>
                </a:cxn>
                <a:cxn ang="0">
                  <a:pos x="596" y="0"/>
                </a:cxn>
              </a:cxnLst>
              <a:rect l="0" t="0" r="r" b="b"/>
              <a:pathLst>
                <a:path w="1115" h="983">
                  <a:moveTo>
                    <a:pt x="0" y="8"/>
                  </a:moveTo>
                  <a:lnTo>
                    <a:pt x="13" y="271"/>
                  </a:lnTo>
                  <a:lnTo>
                    <a:pt x="43" y="305"/>
                  </a:lnTo>
                  <a:lnTo>
                    <a:pt x="55" y="372"/>
                  </a:lnTo>
                  <a:lnTo>
                    <a:pt x="115" y="466"/>
                  </a:lnTo>
                  <a:lnTo>
                    <a:pt x="113" y="546"/>
                  </a:lnTo>
                  <a:lnTo>
                    <a:pt x="77" y="622"/>
                  </a:lnTo>
                  <a:lnTo>
                    <a:pt x="80" y="663"/>
                  </a:lnTo>
                  <a:lnTo>
                    <a:pt x="91" y="707"/>
                  </a:lnTo>
                  <a:lnTo>
                    <a:pt x="86" y="750"/>
                  </a:lnTo>
                  <a:lnTo>
                    <a:pt x="65" y="778"/>
                  </a:lnTo>
                  <a:lnTo>
                    <a:pt x="38" y="812"/>
                  </a:lnTo>
                  <a:lnTo>
                    <a:pt x="57" y="833"/>
                  </a:lnTo>
                  <a:lnTo>
                    <a:pt x="207" y="814"/>
                  </a:lnTo>
                  <a:lnTo>
                    <a:pt x="328" y="863"/>
                  </a:lnTo>
                  <a:lnTo>
                    <a:pt x="444" y="857"/>
                  </a:lnTo>
                  <a:lnTo>
                    <a:pt x="429" y="823"/>
                  </a:lnTo>
                  <a:lnTo>
                    <a:pt x="466" y="794"/>
                  </a:lnTo>
                  <a:lnTo>
                    <a:pt x="546" y="812"/>
                  </a:lnTo>
                  <a:lnTo>
                    <a:pt x="560" y="869"/>
                  </a:lnTo>
                  <a:lnTo>
                    <a:pt x="582" y="862"/>
                  </a:lnTo>
                  <a:lnTo>
                    <a:pt x="617" y="875"/>
                  </a:lnTo>
                  <a:lnTo>
                    <a:pt x="650" y="910"/>
                  </a:lnTo>
                  <a:lnTo>
                    <a:pt x="659" y="942"/>
                  </a:lnTo>
                  <a:lnTo>
                    <a:pt x="693" y="947"/>
                  </a:lnTo>
                  <a:lnTo>
                    <a:pt x="725" y="969"/>
                  </a:lnTo>
                  <a:lnTo>
                    <a:pt x="753" y="958"/>
                  </a:lnTo>
                  <a:lnTo>
                    <a:pt x="776" y="932"/>
                  </a:lnTo>
                  <a:lnTo>
                    <a:pt x="773" y="910"/>
                  </a:lnTo>
                  <a:lnTo>
                    <a:pt x="806" y="939"/>
                  </a:lnTo>
                  <a:lnTo>
                    <a:pt x="825" y="914"/>
                  </a:lnTo>
                  <a:lnTo>
                    <a:pt x="849" y="963"/>
                  </a:lnTo>
                  <a:lnTo>
                    <a:pt x="884" y="939"/>
                  </a:lnTo>
                  <a:lnTo>
                    <a:pt x="896" y="924"/>
                  </a:lnTo>
                  <a:lnTo>
                    <a:pt x="884" y="910"/>
                  </a:lnTo>
                  <a:lnTo>
                    <a:pt x="887" y="865"/>
                  </a:lnTo>
                  <a:lnTo>
                    <a:pt x="898" y="865"/>
                  </a:lnTo>
                  <a:lnTo>
                    <a:pt x="930" y="869"/>
                  </a:lnTo>
                  <a:lnTo>
                    <a:pt x="939" y="899"/>
                  </a:lnTo>
                  <a:lnTo>
                    <a:pt x="973" y="897"/>
                  </a:lnTo>
                  <a:lnTo>
                    <a:pt x="1004" y="918"/>
                  </a:lnTo>
                  <a:lnTo>
                    <a:pt x="1011" y="912"/>
                  </a:lnTo>
                  <a:lnTo>
                    <a:pt x="1024" y="935"/>
                  </a:lnTo>
                  <a:lnTo>
                    <a:pt x="1046" y="949"/>
                  </a:lnTo>
                  <a:lnTo>
                    <a:pt x="1035" y="983"/>
                  </a:lnTo>
                  <a:lnTo>
                    <a:pt x="1066" y="951"/>
                  </a:lnTo>
                  <a:lnTo>
                    <a:pt x="1087" y="970"/>
                  </a:lnTo>
                  <a:lnTo>
                    <a:pt x="1086" y="947"/>
                  </a:lnTo>
                  <a:lnTo>
                    <a:pt x="1113" y="939"/>
                  </a:lnTo>
                  <a:lnTo>
                    <a:pt x="1115" y="922"/>
                  </a:lnTo>
                  <a:lnTo>
                    <a:pt x="1085" y="917"/>
                  </a:lnTo>
                  <a:lnTo>
                    <a:pt x="1070" y="899"/>
                  </a:lnTo>
                  <a:lnTo>
                    <a:pt x="1044" y="903"/>
                  </a:lnTo>
                  <a:lnTo>
                    <a:pt x="1033" y="879"/>
                  </a:lnTo>
                  <a:lnTo>
                    <a:pt x="1004" y="879"/>
                  </a:lnTo>
                  <a:lnTo>
                    <a:pt x="978" y="828"/>
                  </a:lnTo>
                  <a:lnTo>
                    <a:pt x="993" y="815"/>
                  </a:lnTo>
                  <a:lnTo>
                    <a:pt x="1017" y="804"/>
                  </a:lnTo>
                  <a:lnTo>
                    <a:pt x="1022" y="778"/>
                  </a:lnTo>
                  <a:lnTo>
                    <a:pt x="1040" y="774"/>
                  </a:lnTo>
                  <a:lnTo>
                    <a:pt x="1070" y="747"/>
                  </a:lnTo>
                  <a:lnTo>
                    <a:pt x="1060" y="737"/>
                  </a:lnTo>
                  <a:lnTo>
                    <a:pt x="1061" y="685"/>
                  </a:lnTo>
                  <a:lnTo>
                    <a:pt x="1028" y="711"/>
                  </a:lnTo>
                  <a:lnTo>
                    <a:pt x="995" y="716"/>
                  </a:lnTo>
                  <a:lnTo>
                    <a:pt x="967" y="761"/>
                  </a:lnTo>
                  <a:lnTo>
                    <a:pt x="922" y="737"/>
                  </a:lnTo>
                  <a:lnTo>
                    <a:pt x="930" y="720"/>
                  </a:lnTo>
                  <a:lnTo>
                    <a:pt x="949" y="713"/>
                  </a:lnTo>
                  <a:lnTo>
                    <a:pt x="950" y="721"/>
                  </a:lnTo>
                  <a:lnTo>
                    <a:pt x="963" y="694"/>
                  </a:lnTo>
                  <a:lnTo>
                    <a:pt x="946" y="702"/>
                  </a:lnTo>
                  <a:lnTo>
                    <a:pt x="939" y="690"/>
                  </a:lnTo>
                  <a:lnTo>
                    <a:pt x="934" y="703"/>
                  </a:lnTo>
                  <a:lnTo>
                    <a:pt x="911" y="693"/>
                  </a:lnTo>
                  <a:lnTo>
                    <a:pt x="893" y="720"/>
                  </a:lnTo>
                  <a:lnTo>
                    <a:pt x="858" y="726"/>
                  </a:lnTo>
                  <a:lnTo>
                    <a:pt x="798" y="713"/>
                  </a:lnTo>
                  <a:lnTo>
                    <a:pt x="793" y="696"/>
                  </a:lnTo>
                  <a:lnTo>
                    <a:pt x="831" y="641"/>
                  </a:lnTo>
                  <a:lnTo>
                    <a:pt x="868" y="643"/>
                  </a:lnTo>
                  <a:lnTo>
                    <a:pt x="891" y="668"/>
                  </a:lnTo>
                  <a:lnTo>
                    <a:pt x="986" y="684"/>
                  </a:lnTo>
                  <a:lnTo>
                    <a:pt x="916" y="567"/>
                  </a:lnTo>
                  <a:lnTo>
                    <a:pt x="928" y="483"/>
                  </a:lnTo>
                  <a:lnTo>
                    <a:pt x="527" y="499"/>
                  </a:lnTo>
                  <a:lnTo>
                    <a:pt x="530" y="453"/>
                  </a:lnTo>
                  <a:lnTo>
                    <a:pt x="575" y="314"/>
                  </a:lnTo>
                  <a:lnTo>
                    <a:pt x="644" y="221"/>
                  </a:lnTo>
                  <a:lnTo>
                    <a:pt x="622" y="195"/>
                  </a:lnTo>
                  <a:lnTo>
                    <a:pt x="630" y="105"/>
                  </a:lnTo>
                  <a:lnTo>
                    <a:pt x="59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50"/>
            <p:cNvSpPr>
              <a:spLocks/>
            </p:cNvSpPr>
            <p:nvPr/>
          </p:nvSpPr>
          <p:spPr bwMode="gray">
            <a:xfrm>
              <a:off x="2552866" y="8063770"/>
              <a:ext cx="660011" cy="299441"/>
            </a:xfrm>
            <a:custGeom>
              <a:avLst/>
              <a:gdLst/>
              <a:ahLst/>
              <a:cxnLst>
                <a:cxn ang="0">
                  <a:pos x="23" y="260"/>
                </a:cxn>
                <a:cxn ang="0">
                  <a:pos x="198" y="150"/>
                </a:cxn>
                <a:cxn ang="0">
                  <a:pos x="277" y="110"/>
                </a:cxn>
                <a:cxn ang="0">
                  <a:pos x="354" y="171"/>
                </a:cxn>
                <a:cxn ang="0">
                  <a:pos x="436" y="224"/>
                </a:cxn>
                <a:cxn ang="0">
                  <a:pos x="503" y="233"/>
                </a:cxn>
                <a:cxn ang="0">
                  <a:pos x="503" y="276"/>
                </a:cxn>
                <a:cxn ang="0">
                  <a:pos x="469" y="361"/>
                </a:cxn>
                <a:cxn ang="0">
                  <a:pos x="521" y="382"/>
                </a:cxn>
                <a:cxn ang="0">
                  <a:pos x="554" y="401"/>
                </a:cxn>
                <a:cxn ang="0">
                  <a:pos x="582" y="410"/>
                </a:cxn>
                <a:cxn ang="0">
                  <a:pos x="627" y="412"/>
                </a:cxn>
                <a:cxn ang="0">
                  <a:pos x="678" y="436"/>
                </a:cxn>
                <a:cxn ang="0">
                  <a:pos x="592" y="342"/>
                </a:cxn>
                <a:cxn ang="0">
                  <a:pos x="614" y="322"/>
                </a:cxn>
                <a:cxn ang="0">
                  <a:pos x="608" y="180"/>
                </a:cxn>
                <a:cxn ang="0">
                  <a:pos x="646" y="94"/>
                </a:cxn>
                <a:cxn ang="0">
                  <a:pos x="690" y="57"/>
                </a:cxn>
                <a:cxn ang="0">
                  <a:pos x="652" y="106"/>
                </a:cxn>
                <a:cxn ang="0">
                  <a:pos x="646" y="179"/>
                </a:cxn>
                <a:cxn ang="0">
                  <a:pos x="655" y="206"/>
                </a:cxn>
                <a:cxn ang="0">
                  <a:pos x="670" y="248"/>
                </a:cxn>
                <a:cxn ang="0">
                  <a:pos x="642" y="267"/>
                </a:cxn>
                <a:cxn ang="0">
                  <a:pos x="683" y="279"/>
                </a:cxn>
                <a:cxn ang="0">
                  <a:pos x="663" y="293"/>
                </a:cxn>
                <a:cxn ang="0">
                  <a:pos x="723" y="380"/>
                </a:cxn>
                <a:cxn ang="0">
                  <a:pos x="749" y="400"/>
                </a:cxn>
                <a:cxn ang="0">
                  <a:pos x="764" y="412"/>
                </a:cxn>
                <a:cxn ang="0">
                  <a:pos x="768" y="439"/>
                </a:cxn>
                <a:cxn ang="0">
                  <a:pos x="816" y="429"/>
                </a:cxn>
                <a:cxn ang="0">
                  <a:pos x="881" y="344"/>
                </a:cxn>
                <a:cxn ang="0">
                  <a:pos x="881" y="395"/>
                </a:cxn>
                <a:cxn ang="0">
                  <a:pos x="874" y="443"/>
                </a:cxn>
                <a:cxn ang="0">
                  <a:pos x="901" y="284"/>
                </a:cxn>
                <a:cxn ang="0">
                  <a:pos x="776" y="309"/>
                </a:cxn>
                <a:cxn ang="0">
                  <a:pos x="693" y="0"/>
                </a:cxn>
              </a:cxnLst>
              <a:rect l="0" t="0" r="r" b="b"/>
              <a:pathLst>
                <a:path w="901" h="447">
                  <a:moveTo>
                    <a:pt x="0" y="133"/>
                  </a:moveTo>
                  <a:lnTo>
                    <a:pt x="23" y="260"/>
                  </a:lnTo>
                  <a:lnTo>
                    <a:pt x="91" y="180"/>
                  </a:lnTo>
                  <a:lnTo>
                    <a:pt x="198" y="150"/>
                  </a:lnTo>
                  <a:lnTo>
                    <a:pt x="219" y="116"/>
                  </a:lnTo>
                  <a:lnTo>
                    <a:pt x="277" y="110"/>
                  </a:lnTo>
                  <a:lnTo>
                    <a:pt x="326" y="132"/>
                  </a:lnTo>
                  <a:lnTo>
                    <a:pt x="354" y="171"/>
                  </a:lnTo>
                  <a:lnTo>
                    <a:pt x="406" y="186"/>
                  </a:lnTo>
                  <a:lnTo>
                    <a:pt x="436" y="224"/>
                  </a:lnTo>
                  <a:lnTo>
                    <a:pt x="482" y="245"/>
                  </a:lnTo>
                  <a:lnTo>
                    <a:pt x="503" y="233"/>
                  </a:lnTo>
                  <a:lnTo>
                    <a:pt x="514" y="257"/>
                  </a:lnTo>
                  <a:lnTo>
                    <a:pt x="503" y="276"/>
                  </a:lnTo>
                  <a:lnTo>
                    <a:pt x="502" y="304"/>
                  </a:lnTo>
                  <a:lnTo>
                    <a:pt x="469" y="361"/>
                  </a:lnTo>
                  <a:lnTo>
                    <a:pt x="482" y="399"/>
                  </a:lnTo>
                  <a:lnTo>
                    <a:pt x="521" y="382"/>
                  </a:lnTo>
                  <a:lnTo>
                    <a:pt x="523" y="363"/>
                  </a:lnTo>
                  <a:lnTo>
                    <a:pt x="554" y="401"/>
                  </a:lnTo>
                  <a:lnTo>
                    <a:pt x="561" y="383"/>
                  </a:lnTo>
                  <a:lnTo>
                    <a:pt x="582" y="410"/>
                  </a:lnTo>
                  <a:lnTo>
                    <a:pt x="593" y="396"/>
                  </a:lnTo>
                  <a:lnTo>
                    <a:pt x="627" y="412"/>
                  </a:lnTo>
                  <a:lnTo>
                    <a:pt x="646" y="403"/>
                  </a:lnTo>
                  <a:lnTo>
                    <a:pt x="678" y="436"/>
                  </a:lnTo>
                  <a:lnTo>
                    <a:pt x="653" y="388"/>
                  </a:lnTo>
                  <a:lnTo>
                    <a:pt x="592" y="342"/>
                  </a:lnTo>
                  <a:lnTo>
                    <a:pt x="650" y="370"/>
                  </a:lnTo>
                  <a:lnTo>
                    <a:pt x="614" y="322"/>
                  </a:lnTo>
                  <a:lnTo>
                    <a:pt x="603" y="279"/>
                  </a:lnTo>
                  <a:lnTo>
                    <a:pt x="608" y="180"/>
                  </a:lnTo>
                  <a:lnTo>
                    <a:pt x="572" y="159"/>
                  </a:lnTo>
                  <a:lnTo>
                    <a:pt x="646" y="94"/>
                  </a:lnTo>
                  <a:lnTo>
                    <a:pt x="648" y="55"/>
                  </a:lnTo>
                  <a:lnTo>
                    <a:pt x="690" y="57"/>
                  </a:lnTo>
                  <a:lnTo>
                    <a:pt x="681" y="93"/>
                  </a:lnTo>
                  <a:lnTo>
                    <a:pt x="652" y="106"/>
                  </a:lnTo>
                  <a:lnTo>
                    <a:pt x="638" y="145"/>
                  </a:lnTo>
                  <a:lnTo>
                    <a:pt x="646" y="179"/>
                  </a:lnTo>
                  <a:lnTo>
                    <a:pt x="666" y="165"/>
                  </a:lnTo>
                  <a:lnTo>
                    <a:pt x="655" y="206"/>
                  </a:lnTo>
                  <a:lnTo>
                    <a:pt x="664" y="227"/>
                  </a:lnTo>
                  <a:lnTo>
                    <a:pt x="670" y="248"/>
                  </a:lnTo>
                  <a:lnTo>
                    <a:pt x="650" y="238"/>
                  </a:lnTo>
                  <a:lnTo>
                    <a:pt x="642" y="267"/>
                  </a:lnTo>
                  <a:lnTo>
                    <a:pt x="686" y="258"/>
                  </a:lnTo>
                  <a:lnTo>
                    <a:pt x="683" y="279"/>
                  </a:lnTo>
                  <a:lnTo>
                    <a:pt x="704" y="295"/>
                  </a:lnTo>
                  <a:lnTo>
                    <a:pt x="663" y="293"/>
                  </a:lnTo>
                  <a:lnTo>
                    <a:pt x="676" y="355"/>
                  </a:lnTo>
                  <a:lnTo>
                    <a:pt x="723" y="380"/>
                  </a:lnTo>
                  <a:lnTo>
                    <a:pt x="746" y="349"/>
                  </a:lnTo>
                  <a:lnTo>
                    <a:pt x="749" y="400"/>
                  </a:lnTo>
                  <a:lnTo>
                    <a:pt x="780" y="390"/>
                  </a:lnTo>
                  <a:lnTo>
                    <a:pt x="764" y="412"/>
                  </a:lnTo>
                  <a:lnTo>
                    <a:pt x="785" y="412"/>
                  </a:lnTo>
                  <a:lnTo>
                    <a:pt x="768" y="439"/>
                  </a:lnTo>
                  <a:lnTo>
                    <a:pt x="776" y="447"/>
                  </a:lnTo>
                  <a:lnTo>
                    <a:pt x="816" y="429"/>
                  </a:lnTo>
                  <a:lnTo>
                    <a:pt x="866" y="402"/>
                  </a:lnTo>
                  <a:lnTo>
                    <a:pt x="881" y="344"/>
                  </a:lnTo>
                  <a:lnTo>
                    <a:pt x="887" y="378"/>
                  </a:lnTo>
                  <a:lnTo>
                    <a:pt x="881" y="395"/>
                  </a:lnTo>
                  <a:lnTo>
                    <a:pt x="871" y="426"/>
                  </a:lnTo>
                  <a:lnTo>
                    <a:pt x="874" y="443"/>
                  </a:lnTo>
                  <a:lnTo>
                    <a:pt x="893" y="394"/>
                  </a:lnTo>
                  <a:lnTo>
                    <a:pt x="901" y="284"/>
                  </a:lnTo>
                  <a:lnTo>
                    <a:pt x="846" y="296"/>
                  </a:lnTo>
                  <a:lnTo>
                    <a:pt x="776" y="309"/>
                  </a:lnTo>
                  <a:lnTo>
                    <a:pt x="771" y="285"/>
                  </a:lnTo>
                  <a:lnTo>
                    <a:pt x="693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51"/>
            <p:cNvSpPr>
              <a:spLocks/>
            </p:cNvSpPr>
            <p:nvPr/>
          </p:nvSpPr>
          <p:spPr bwMode="gray">
            <a:xfrm>
              <a:off x="3663615" y="7623337"/>
              <a:ext cx="43903" cy="3357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26" y="0"/>
                  </a:lnTo>
                  <a:lnTo>
                    <a:pt x="60" y="22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52"/>
            <p:cNvSpPr>
              <a:spLocks/>
            </p:cNvSpPr>
            <p:nvPr/>
          </p:nvSpPr>
          <p:spPr bwMode="gray">
            <a:xfrm>
              <a:off x="3745568" y="7617966"/>
              <a:ext cx="35123" cy="2551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0"/>
                </a:cxn>
                <a:cxn ang="0">
                  <a:pos x="47" y="27"/>
                </a:cxn>
                <a:cxn ang="0">
                  <a:pos x="0" y="36"/>
                </a:cxn>
              </a:cxnLst>
              <a:rect l="0" t="0" r="r" b="b"/>
              <a:pathLst>
                <a:path w="47" h="36">
                  <a:moveTo>
                    <a:pt x="0" y="36"/>
                  </a:moveTo>
                  <a:lnTo>
                    <a:pt x="26" y="0"/>
                  </a:lnTo>
                  <a:lnTo>
                    <a:pt x="47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53"/>
            <p:cNvSpPr>
              <a:spLocks/>
            </p:cNvSpPr>
            <p:nvPr/>
          </p:nvSpPr>
          <p:spPr bwMode="gray">
            <a:xfrm>
              <a:off x="116241" y="6702188"/>
              <a:ext cx="955625" cy="98560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9" y="298"/>
                </a:cxn>
                <a:cxn ang="0">
                  <a:pos x="59" y="465"/>
                </a:cxn>
                <a:cxn ang="0">
                  <a:pos x="66" y="681"/>
                </a:cxn>
                <a:cxn ang="0">
                  <a:pos x="101" y="854"/>
                </a:cxn>
                <a:cxn ang="0">
                  <a:pos x="55" y="943"/>
                </a:cxn>
                <a:cxn ang="0">
                  <a:pos x="122" y="1008"/>
                </a:cxn>
                <a:cxn ang="0">
                  <a:pos x="118" y="1467"/>
                </a:cxn>
                <a:cxn ang="0">
                  <a:pos x="1061" y="1450"/>
                </a:cxn>
                <a:cxn ang="0">
                  <a:pos x="1046" y="1360"/>
                </a:cxn>
                <a:cxn ang="0">
                  <a:pos x="1017" y="1327"/>
                </a:cxn>
                <a:cxn ang="0">
                  <a:pos x="944" y="1280"/>
                </a:cxn>
                <a:cxn ang="0">
                  <a:pos x="893" y="1224"/>
                </a:cxn>
                <a:cxn ang="0">
                  <a:pos x="767" y="1145"/>
                </a:cxn>
                <a:cxn ang="0">
                  <a:pos x="770" y="1009"/>
                </a:cxn>
                <a:cxn ang="0">
                  <a:pos x="743" y="924"/>
                </a:cxn>
                <a:cxn ang="0">
                  <a:pos x="845" y="794"/>
                </a:cxn>
                <a:cxn ang="0">
                  <a:pos x="839" y="666"/>
                </a:cxn>
                <a:cxn ang="0">
                  <a:pos x="864" y="645"/>
                </a:cxn>
                <a:cxn ang="0">
                  <a:pos x="990" y="539"/>
                </a:cxn>
                <a:cxn ang="0">
                  <a:pos x="1055" y="461"/>
                </a:cxn>
                <a:cxn ang="0">
                  <a:pos x="1138" y="395"/>
                </a:cxn>
                <a:cxn ang="0">
                  <a:pos x="1305" y="308"/>
                </a:cxn>
                <a:cxn ang="0">
                  <a:pos x="1244" y="314"/>
                </a:cxn>
                <a:cxn ang="0">
                  <a:pos x="1186" y="287"/>
                </a:cxn>
                <a:cxn ang="0">
                  <a:pos x="1093" y="297"/>
                </a:cxn>
                <a:cxn ang="0">
                  <a:pos x="1073" y="260"/>
                </a:cxn>
                <a:cxn ang="0">
                  <a:pos x="1043" y="275"/>
                </a:cxn>
                <a:cxn ang="0">
                  <a:pos x="978" y="313"/>
                </a:cxn>
                <a:cxn ang="0">
                  <a:pos x="933" y="300"/>
                </a:cxn>
                <a:cxn ang="0">
                  <a:pos x="916" y="280"/>
                </a:cxn>
                <a:cxn ang="0">
                  <a:pos x="881" y="269"/>
                </a:cxn>
                <a:cxn ang="0">
                  <a:pos x="865" y="242"/>
                </a:cxn>
                <a:cxn ang="0">
                  <a:pos x="833" y="247"/>
                </a:cxn>
                <a:cxn ang="0">
                  <a:pos x="830" y="271"/>
                </a:cxn>
                <a:cxn ang="0">
                  <a:pos x="815" y="276"/>
                </a:cxn>
                <a:cxn ang="0">
                  <a:pos x="791" y="223"/>
                </a:cxn>
                <a:cxn ang="0">
                  <a:pos x="760" y="222"/>
                </a:cxn>
                <a:cxn ang="0">
                  <a:pos x="770" y="197"/>
                </a:cxn>
                <a:cxn ang="0">
                  <a:pos x="695" y="182"/>
                </a:cxn>
                <a:cxn ang="0">
                  <a:pos x="666" y="178"/>
                </a:cxn>
                <a:cxn ang="0">
                  <a:pos x="578" y="214"/>
                </a:cxn>
                <a:cxn ang="0">
                  <a:pos x="563" y="182"/>
                </a:cxn>
                <a:cxn ang="0">
                  <a:pos x="425" y="154"/>
                </a:cxn>
                <a:cxn ang="0">
                  <a:pos x="403" y="12"/>
                </a:cxn>
                <a:cxn ang="0">
                  <a:pos x="345" y="0"/>
                </a:cxn>
                <a:cxn ang="0">
                  <a:pos x="344" y="93"/>
                </a:cxn>
                <a:cxn ang="0">
                  <a:pos x="0" y="92"/>
                </a:cxn>
              </a:cxnLst>
              <a:rect l="0" t="0" r="r" b="b"/>
              <a:pathLst>
                <a:path w="1305" h="1467">
                  <a:moveTo>
                    <a:pt x="0" y="92"/>
                  </a:moveTo>
                  <a:lnTo>
                    <a:pt x="9" y="298"/>
                  </a:lnTo>
                  <a:lnTo>
                    <a:pt x="59" y="465"/>
                  </a:lnTo>
                  <a:lnTo>
                    <a:pt x="66" y="681"/>
                  </a:lnTo>
                  <a:lnTo>
                    <a:pt x="101" y="854"/>
                  </a:lnTo>
                  <a:lnTo>
                    <a:pt x="55" y="943"/>
                  </a:lnTo>
                  <a:lnTo>
                    <a:pt x="122" y="1008"/>
                  </a:lnTo>
                  <a:lnTo>
                    <a:pt x="118" y="1467"/>
                  </a:lnTo>
                  <a:lnTo>
                    <a:pt x="1061" y="1450"/>
                  </a:lnTo>
                  <a:lnTo>
                    <a:pt x="1046" y="1360"/>
                  </a:lnTo>
                  <a:lnTo>
                    <a:pt x="1017" y="1327"/>
                  </a:lnTo>
                  <a:lnTo>
                    <a:pt x="944" y="1280"/>
                  </a:lnTo>
                  <a:lnTo>
                    <a:pt x="893" y="1224"/>
                  </a:lnTo>
                  <a:lnTo>
                    <a:pt x="767" y="1145"/>
                  </a:lnTo>
                  <a:lnTo>
                    <a:pt x="770" y="1009"/>
                  </a:lnTo>
                  <a:lnTo>
                    <a:pt x="743" y="924"/>
                  </a:lnTo>
                  <a:lnTo>
                    <a:pt x="845" y="794"/>
                  </a:lnTo>
                  <a:lnTo>
                    <a:pt x="839" y="666"/>
                  </a:lnTo>
                  <a:lnTo>
                    <a:pt x="864" y="645"/>
                  </a:lnTo>
                  <a:lnTo>
                    <a:pt x="990" y="539"/>
                  </a:lnTo>
                  <a:lnTo>
                    <a:pt x="1055" y="461"/>
                  </a:lnTo>
                  <a:lnTo>
                    <a:pt x="1138" y="395"/>
                  </a:lnTo>
                  <a:lnTo>
                    <a:pt x="1305" y="308"/>
                  </a:lnTo>
                  <a:lnTo>
                    <a:pt x="1244" y="314"/>
                  </a:lnTo>
                  <a:lnTo>
                    <a:pt x="1186" y="287"/>
                  </a:lnTo>
                  <a:lnTo>
                    <a:pt x="1093" y="297"/>
                  </a:lnTo>
                  <a:lnTo>
                    <a:pt x="1073" y="260"/>
                  </a:lnTo>
                  <a:lnTo>
                    <a:pt x="1043" y="275"/>
                  </a:lnTo>
                  <a:lnTo>
                    <a:pt x="978" y="313"/>
                  </a:lnTo>
                  <a:lnTo>
                    <a:pt x="933" y="300"/>
                  </a:lnTo>
                  <a:lnTo>
                    <a:pt x="916" y="280"/>
                  </a:lnTo>
                  <a:lnTo>
                    <a:pt x="881" y="269"/>
                  </a:lnTo>
                  <a:lnTo>
                    <a:pt x="865" y="242"/>
                  </a:lnTo>
                  <a:lnTo>
                    <a:pt x="833" y="247"/>
                  </a:lnTo>
                  <a:lnTo>
                    <a:pt x="830" y="271"/>
                  </a:lnTo>
                  <a:lnTo>
                    <a:pt x="815" y="276"/>
                  </a:lnTo>
                  <a:lnTo>
                    <a:pt x="791" y="223"/>
                  </a:lnTo>
                  <a:lnTo>
                    <a:pt x="760" y="222"/>
                  </a:lnTo>
                  <a:lnTo>
                    <a:pt x="770" y="197"/>
                  </a:lnTo>
                  <a:lnTo>
                    <a:pt x="695" y="182"/>
                  </a:lnTo>
                  <a:lnTo>
                    <a:pt x="666" y="178"/>
                  </a:lnTo>
                  <a:lnTo>
                    <a:pt x="578" y="214"/>
                  </a:lnTo>
                  <a:lnTo>
                    <a:pt x="563" y="182"/>
                  </a:lnTo>
                  <a:lnTo>
                    <a:pt x="425" y="154"/>
                  </a:lnTo>
                  <a:lnTo>
                    <a:pt x="403" y="12"/>
                  </a:lnTo>
                  <a:lnTo>
                    <a:pt x="345" y="0"/>
                  </a:lnTo>
                  <a:lnTo>
                    <a:pt x="344" y="9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gray">
            <a:xfrm>
              <a:off x="932839" y="9074885"/>
              <a:ext cx="515130" cy="82044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3" y="992"/>
                </a:cxn>
                <a:cxn ang="0">
                  <a:pos x="48" y="853"/>
                </a:cxn>
                <a:cxn ang="0">
                  <a:pos x="117" y="760"/>
                </a:cxn>
                <a:cxn ang="0">
                  <a:pos x="95" y="734"/>
                </a:cxn>
                <a:cxn ang="0">
                  <a:pos x="103" y="644"/>
                </a:cxn>
                <a:cxn ang="0">
                  <a:pos x="69" y="539"/>
                </a:cxn>
                <a:cxn ang="0">
                  <a:pos x="56" y="402"/>
                </a:cxn>
                <a:cxn ang="0">
                  <a:pos x="108" y="253"/>
                </a:cxn>
                <a:cxn ang="0">
                  <a:pos x="182" y="149"/>
                </a:cxn>
                <a:cxn ang="0">
                  <a:pos x="179" y="120"/>
                </a:cxn>
                <a:cxn ang="0">
                  <a:pos x="233" y="28"/>
                </a:cxn>
                <a:cxn ang="0">
                  <a:pos x="657" y="0"/>
                </a:cxn>
                <a:cxn ang="0">
                  <a:pos x="676" y="23"/>
                </a:cxn>
                <a:cxn ang="0">
                  <a:pos x="657" y="783"/>
                </a:cxn>
                <a:cxn ang="0">
                  <a:pos x="703" y="1150"/>
                </a:cxn>
                <a:cxn ang="0">
                  <a:pos x="686" y="1167"/>
                </a:cxn>
                <a:cxn ang="0">
                  <a:pos x="659" y="1150"/>
                </a:cxn>
                <a:cxn ang="0">
                  <a:pos x="625" y="1167"/>
                </a:cxn>
                <a:cxn ang="0">
                  <a:pos x="597" y="1147"/>
                </a:cxn>
                <a:cxn ang="0">
                  <a:pos x="595" y="1159"/>
                </a:cxn>
                <a:cxn ang="0">
                  <a:pos x="560" y="1163"/>
                </a:cxn>
                <a:cxn ang="0">
                  <a:pos x="516" y="1184"/>
                </a:cxn>
                <a:cxn ang="0">
                  <a:pos x="501" y="1172"/>
                </a:cxn>
                <a:cxn ang="0">
                  <a:pos x="479" y="1214"/>
                </a:cxn>
                <a:cxn ang="0">
                  <a:pos x="459" y="1223"/>
                </a:cxn>
                <a:cxn ang="0">
                  <a:pos x="389" y="1106"/>
                </a:cxn>
                <a:cxn ang="0">
                  <a:pos x="401" y="1022"/>
                </a:cxn>
                <a:cxn ang="0">
                  <a:pos x="0" y="1038"/>
                </a:cxn>
              </a:cxnLst>
              <a:rect l="0" t="0" r="r" b="b"/>
              <a:pathLst>
                <a:path w="703" h="1223">
                  <a:moveTo>
                    <a:pt x="0" y="1038"/>
                  </a:moveTo>
                  <a:lnTo>
                    <a:pt x="3" y="992"/>
                  </a:lnTo>
                  <a:lnTo>
                    <a:pt x="48" y="853"/>
                  </a:lnTo>
                  <a:lnTo>
                    <a:pt x="117" y="760"/>
                  </a:lnTo>
                  <a:lnTo>
                    <a:pt x="95" y="734"/>
                  </a:lnTo>
                  <a:lnTo>
                    <a:pt x="103" y="644"/>
                  </a:lnTo>
                  <a:lnTo>
                    <a:pt x="69" y="539"/>
                  </a:lnTo>
                  <a:lnTo>
                    <a:pt x="56" y="402"/>
                  </a:lnTo>
                  <a:lnTo>
                    <a:pt x="108" y="253"/>
                  </a:lnTo>
                  <a:lnTo>
                    <a:pt x="182" y="149"/>
                  </a:lnTo>
                  <a:lnTo>
                    <a:pt x="179" y="120"/>
                  </a:lnTo>
                  <a:lnTo>
                    <a:pt x="233" y="28"/>
                  </a:lnTo>
                  <a:lnTo>
                    <a:pt x="657" y="0"/>
                  </a:lnTo>
                  <a:lnTo>
                    <a:pt x="676" y="23"/>
                  </a:lnTo>
                  <a:lnTo>
                    <a:pt x="657" y="783"/>
                  </a:lnTo>
                  <a:lnTo>
                    <a:pt x="703" y="1150"/>
                  </a:lnTo>
                  <a:lnTo>
                    <a:pt x="686" y="1167"/>
                  </a:lnTo>
                  <a:lnTo>
                    <a:pt x="659" y="1150"/>
                  </a:lnTo>
                  <a:lnTo>
                    <a:pt x="625" y="1167"/>
                  </a:lnTo>
                  <a:lnTo>
                    <a:pt x="597" y="1147"/>
                  </a:lnTo>
                  <a:lnTo>
                    <a:pt x="595" y="1159"/>
                  </a:lnTo>
                  <a:lnTo>
                    <a:pt x="560" y="1163"/>
                  </a:lnTo>
                  <a:lnTo>
                    <a:pt x="516" y="1184"/>
                  </a:lnTo>
                  <a:lnTo>
                    <a:pt x="501" y="1172"/>
                  </a:lnTo>
                  <a:lnTo>
                    <a:pt x="479" y="1214"/>
                  </a:lnTo>
                  <a:lnTo>
                    <a:pt x="459" y="1223"/>
                  </a:lnTo>
                  <a:lnTo>
                    <a:pt x="389" y="1106"/>
                  </a:lnTo>
                  <a:lnTo>
                    <a:pt x="401" y="1022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gray">
            <a:xfrm>
              <a:off x="-848165" y="7722703"/>
              <a:ext cx="1197093" cy="55188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46" y="0"/>
                </a:cxn>
                <a:cxn ang="0">
                  <a:pos x="1055" y="62"/>
                </a:cxn>
                <a:cxn ang="0">
                  <a:pos x="1124" y="113"/>
                </a:cxn>
                <a:cxn ang="0">
                  <a:pos x="1244" y="108"/>
                </a:cxn>
                <a:cxn ang="0">
                  <a:pos x="1301" y="121"/>
                </a:cxn>
                <a:cxn ang="0">
                  <a:pos x="1368" y="151"/>
                </a:cxn>
                <a:cxn ang="0">
                  <a:pos x="1403" y="193"/>
                </a:cxn>
                <a:cxn ang="0">
                  <a:pos x="1433" y="203"/>
                </a:cxn>
                <a:cxn ang="0">
                  <a:pos x="1489" y="358"/>
                </a:cxn>
                <a:cxn ang="0">
                  <a:pos x="1490" y="406"/>
                </a:cxn>
                <a:cxn ang="0">
                  <a:pos x="1527" y="478"/>
                </a:cxn>
                <a:cxn ang="0">
                  <a:pos x="1545" y="597"/>
                </a:cxn>
                <a:cxn ang="0">
                  <a:pos x="1536" y="633"/>
                </a:cxn>
                <a:cxn ang="0">
                  <a:pos x="1559" y="672"/>
                </a:cxn>
                <a:cxn ang="0">
                  <a:pos x="1638" y="821"/>
                </a:cxn>
                <a:cxn ang="0">
                  <a:pos x="909" y="812"/>
                </a:cxn>
                <a:cxn ang="0">
                  <a:pos x="359" y="780"/>
                </a:cxn>
                <a:cxn ang="0">
                  <a:pos x="375" y="531"/>
                </a:cxn>
                <a:cxn ang="0">
                  <a:pos x="0" y="500"/>
                </a:cxn>
              </a:cxnLst>
              <a:rect l="0" t="0" r="r" b="b"/>
              <a:pathLst>
                <a:path w="1638" h="821">
                  <a:moveTo>
                    <a:pt x="0" y="500"/>
                  </a:moveTo>
                  <a:lnTo>
                    <a:pt x="46" y="0"/>
                  </a:lnTo>
                  <a:lnTo>
                    <a:pt x="1055" y="62"/>
                  </a:lnTo>
                  <a:lnTo>
                    <a:pt x="1124" y="113"/>
                  </a:lnTo>
                  <a:lnTo>
                    <a:pt x="1244" y="108"/>
                  </a:lnTo>
                  <a:lnTo>
                    <a:pt x="1301" y="121"/>
                  </a:lnTo>
                  <a:lnTo>
                    <a:pt x="1368" y="151"/>
                  </a:lnTo>
                  <a:lnTo>
                    <a:pt x="1403" y="193"/>
                  </a:lnTo>
                  <a:lnTo>
                    <a:pt x="1433" y="203"/>
                  </a:lnTo>
                  <a:lnTo>
                    <a:pt x="1489" y="358"/>
                  </a:lnTo>
                  <a:lnTo>
                    <a:pt x="1490" y="406"/>
                  </a:lnTo>
                  <a:lnTo>
                    <a:pt x="1527" y="478"/>
                  </a:lnTo>
                  <a:lnTo>
                    <a:pt x="1545" y="597"/>
                  </a:lnTo>
                  <a:lnTo>
                    <a:pt x="1536" y="633"/>
                  </a:lnTo>
                  <a:lnTo>
                    <a:pt x="1559" y="672"/>
                  </a:lnTo>
                  <a:lnTo>
                    <a:pt x="1638" y="821"/>
                  </a:lnTo>
                  <a:lnTo>
                    <a:pt x="909" y="812"/>
                  </a:lnTo>
                  <a:lnTo>
                    <a:pt x="359" y="780"/>
                  </a:lnTo>
                  <a:lnTo>
                    <a:pt x="375" y="53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gray">
            <a:xfrm>
              <a:off x="-3093080" y="7546798"/>
              <a:ext cx="923430" cy="1311899"/>
            </a:xfrm>
            <a:custGeom>
              <a:avLst/>
              <a:gdLst/>
              <a:ahLst/>
              <a:cxnLst>
                <a:cxn ang="0">
                  <a:pos x="0" y="717"/>
                </a:cxn>
                <a:cxn ang="0">
                  <a:pos x="58" y="831"/>
                </a:cxn>
                <a:cxn ang="0">
                  <a:pos x="802" y="1953"/>
                </a:cxn>
                <a:cxn ang="0">
                  <a:pos x="832" y="1692"/>
                </a:cxn>
                <a:cxn ang="0">
                  <a:pos x="877" y="1677"/>
                </a:cxn>
                <a:cxn ang="0">
                  <a:pos x="952" y="1722"/>
                </a:cxn>
                <a:cxn ang="0">
                  <a:pos x="1018" y="1489"/>
                </a:cxn>
                <a:cxn ang="0">
                  <a:pos x="1262" y="251"/>
                </a:cxn>
                <a:cxn ang="0">
                  <a:pos x="723" y="134"/>
                </a:cxn>
                <a:cxn ang="0">
                  <a:pos x="188" y="0"/>
                </a:cxn>
                <a:cxn ang="0">
                  <a:pos x="0" y="717"/>
                </a:cxn>
              </a:cxnLst>
              <a:rect l="0" t="0" r="r" b="b"/>
              <a:pathLst>
                <a:path w="1262" h="1953">
                  <a:moveTo>
                    <a:pt x="0" y="717"/>
                  </a:moveTo>
                  <a:lnTo>
                    <a:pt x="58" y="831"/>
                  </a:lnTo>
                  <a:lnTo>
                    <a:pt x="802" y="1953"/>
                  </a:lnTo>
                  <a:lnTo>
                    <a:pt x="832" y="1692"/>
                  </a:lnTo>
                  <a:lnTo>
                    <a:pt x="877" y="1677"/>
                  </a:lnTo>
                  <a:lnTo>
                    <a:pt x="952" y="1722"/>
                  </a:lnTo>
                  <a:lnTo>
                    <a:pt x="1018" y="1489"/>
                  </a:lnTo>
                  <a:lnTo>
                    <a:pt x="1262" y="251"/>
                  </a:lnTo>
                  <a:lnTo>
                    <a:pt x="723" y="134"/>
                  </a:lnTo>
                  <a:lnTo>
                    <a:pt x="188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57"/>
            <p:cNvSpPr>
              <a:spLocks/>
            </p:cNvSpPr>
            <p:nvPr/>
          </p:nvSpPr>
          <p:spPr bwMode="gray">
            <a:xfrm>
              <a:off x="3360684" y="7011028"/>
              <a:ext cx="234150" cy="464603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18" y="322"/>
                </a:cxn>
                <a:cxn ang="0">
                  <a:pos x="54" y="251"/>
                </a:cxn>
                <a:cxn ang="0">
                  <a:pos x="58" y="92"/>
                </a:cxn>
                <a:cxn ang="0">
                  <a:pos x="57" y="32"/>
                </a:cxn>
                <a:cxn ang="0">
                  <a:pos x="114" y="0"/>
                </a:cxn>
                <a:cxn ang="0">
                  <a:pos x="248" y="431"/>
                </a:cxn>
                <a:cxn ang="0">
                  <a:pos x="316" y="526"/>
                </a:cxn>
                <a:cxn ang="0">
                  <a:pos x="322" y="544"/>
                </a:cxn>
                <a:cxn ang="0">
                  <a:pos x="312" y="585"/>
                </a:cxn>
                <a:cxn ang="0">
                  <a:pos x="249" y="634"/>
                </a:cxn>
                <a:cxn ang="0">
                  <a:pos x="30" y="691"/>
                </a:cxn>
                <a:cxn ang="0">
                  <a:pos x="0" y="475"/>
                </a:cxn>
              </a:cxnLst>
              <a:rect l="0" t="0" r="r" b="b"/>
              <a:pathLst>
                <a:path w="322" h="691">
                  <a:moveTo>
                    <a:pt x="0" y="475"/>
                  </a:moveTo>
                  <a:lnTo>
                    <a:pt x="18" y="322"/>
                  </a:lnTo>
                  <a:lnTo>
                    <a:pt x="54" y="251"/>
                  </a:lnTo>
                  <a:lnTo>
                    <a:pt x="58" y="92"/>
                  </a:lnTo>
                  <a:lnTo>
                    <a:pt x="57" y="32"/>
                  </a:lnTo>
                  <a:lnTo>
                    <a:pt x="114" y="0"/>
                  </a:lnTo>
                  <a:lnTo>
                    <a:pt x="248" y="431"/>
                  </a:lnTo>
                  <a:lnTo>
                    <a:pt x="316" y="526"/>
                  </a:lnTo>
                  <a:lnTo>
                    <a:pt x="322" y="544"/>
                  </a:lnTo>
                  <a:lnTo>
                    <a:pt x="312" y="585"/>
                  </a:lnTo>
                  <a:lnTo>
                    <a:pt x="249" y="634"/>
                  </a:lnTo>
                  <a:lnTo>
                    <a:pt x="30" y="691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gray">
            <a:xfrm>
              <a:off x="3100192" y="7762986"/>
              <a:ext cx="191710" cy="406863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14" y="412"/>
                </a:cxn>
                <a:cxn ang="0">
                  <a:pos x="59" y="381"/>
                </a:cxn>
                <a:cxn ang="0">
                  <a:pos x="82" y="332"/>
                </a:cxn>
                <a:cxn ang="0">
                  <a:pos x="121" y="295"/>
                </a:cxn>
                <a:cxn ang="0">
                  <a:pos x="9" y="203"/>
                </a:cxn>
                <a:cxn ang="0">
                  <a:pos x="6" y="116"/>
                </a:cxn>
                <a:cxn ang="0">
                  <a:pos x="58" y="0"/>
                </a:cxn>
                <a:cxn ang="0">
                  <a:pos x="228" y="57"/>
                </a:cxn>
                <a:cxn ang="0">
                  <a:pos x="230" y="80"/>
                </a:cxn>
                <a:cxn ang="0">
                  <a:pos x="211" y="146"/>
                </a:cxn>
                <a:cxn ang="0">
                  <a:pos x="191" y="164"/>
                </a:cxn>
                <a:cxn ang="0">
                  <a:pos x="188" y="197"/>
                </a:cxn>
                <a:cxn ang="0">
                  <a:pos x="206" y="207"/>
                </a:cxn>
                <a:cxn ang="0">
                  <a:pos x="224" y="203"/>
                </a:cxn>
                <a:cxn ang="0">
                  <a:pos x="242" y="205"/>
                </a:cxn>
                <a:cxn ang="0">
                  <a:pos x="238" y="191"/>
                </a:cxn>
                <a:cxn ang="0">
                  <a:pos x="247" y="197"/>
                </a:cxn>
                <a:cxn ang="0">
                  <a:pos x="260" y="237"/>
                </a:cxn>
                <a:cxn ang="0">
                  <a:pos x="262" y="364"/>
                </a:cxn>
                <a:cxn ang="0">
                  <a:pos x="258" y="331"/>
                </a:cxn>
                <a:cxn ang="0">
                  <a:pos x="248" y="301"/>
                </a:cxn>
                <a:cxn ang="0">
                  <a:pos x="245" y="319"/>
                </a:cxn>
                <a:cxn ang="0">
                  <a:pos x="251" y="347"/>
                </a:cxn>
                <a:cxn ang="0">
                  <a:pos x="245" y="364"/>
                </a:cxn>
                <a:cxn ang="0">
                  <a:pos x="248" y="398"/>
                </a:cxn>
                <a:cxn ang="0">
                  <a:pos x="234" y="433"/>
                </a:cxn>
                <a:cxn ang="0">
                  <a:pos x="218" y="435"/>
                </a:cxn>
                <a:cxn ang="0">
                  <a:pos x="224" y="464"/>
                </a:cxn>
                <a:cxn ang="0">
                  <a:pos x="198" y="507"/>
                </a:cxn>
                <a:cxn ang="0">
                  <a:pos x="163" y="605"/>
                </a:cxn>
                <a:cxn ang="0">
                  <a:pos x="145" y="606"/>
                </a:cxn>
                <a:cxn ang="0">
                  <a:pos x="151" y="567"/>
                </a:cxn>
                <a:cxn ang="0">
                  <a:pos x="140" y="549"/>
                </a:cxn>
                <a:cxn ang="0">
                  <a:pos x="97" y="553"/>
                </a:cxn>
                <a:cxn ang="0">
                  <a:pos x="33" y="513"/>
                </a:cxn>
                <a:cxn ang="0">
                  <a:pos x="11" y="496"/>
                </a:cxn>
                <a:cxn ang="0">
                  <a:pos x="0" y="448"/>
                </a:cxn>
              </a:cxnLst>
              <a:rect l="0" t="0" r="r" b="b"/>
              <a:pathLst>
                <a:path w="262" h="606">
                  <a:moveTo>
                    <a:pt x="0" y="448"/>
                  </a:moveTo>
                  <a:lnTo>
                    <a:pt x="14" y="412"/>
                  </a:lnTo>
                  <a:lnTo>
                    <a:pt x="59" y="381"/>
                  </a:lnTo>
                  <a:lnTo>
                    <a:pt x="82" y="332"/>
                  </a:lnTo>
                  <a:lnTo>
                    <a:pt x="121" y="295"/>
                  </a:lnTo>
                  <a:lnTo>
                    <a:pt x="9" y="203"/>
                  </a:lnTo>
                  <a:lnTo>
                    <a:pt x="6" y="116"/>
                  </a:lnTo>
                  <a:lnTo>
                    <a:pt x="58" y="0"/>
                  </a:lnTo>
                  <a:lnTo>
                    <a:pt x="228" y="57"/>
                  </a:lnTo>
                  <a:lnTo>
                    <a:pt x="230" y="80"/>
                  </a:lnTo>
                  <a:lnTo>
                    <a:pt x="211" y="146"/>
                  </a:lnTo>
                  <a:lnTo>
                    <a:pt x="191" y="164"/>
                  </a:lnTo>
                  <a:lnTo>
                    <a:pt x="188" y="197"/>
                  </a:lnTo>
                  <a:lnTo>
                    <a:pt x="206" y="207"/>
                  </a:lnTo>
                  <a:lnTo>
                    <a:pt x="224" y="203"/>
                  </a:lnTo>
                  <a:lnTo>
                    <a:pt x="242" y="205"/>
                  </a:lnTo>
                  <a:lnTo>
                    <a:pt x="238" y="191"/>
                  </a:lnTo>
                  <a:lnTo>
                    <a:pt x="247" y="197"/>
                  </a:lnTo>
                  <a:lnTo>
                    <a:pt x="260" y="237"/>
                  </a:lnTo>
                  <a:lnTo>
                    <a:pt x="262" y="364"/>
                  </a:lnTo>
                  <a:lnTo>
                    <a:pt x="258" y="331"/>
                  </a:lnTo>
                  <a:lnTo>
                    <a:pt x="248" y="301"/>
                  </a:lnTo>
                  <a:lnTo>
                    <a:pt x="245" y="319"/>
                  </a:lnTo>
                  <a:lnTo>
                    <a:pt x="251" y="347"/>
                  </a:lnTo>
                  <a:lnTo>
                    <a:pt x="245" y="364"/>
                  </a:lnTo>
                  <a:lnTo>
                    <a:pt x="248" y="398"/>
                  </a:lnTo>
                  <a:lnTo>
                    <a:pt x="234" y="433"/>
                  </a:lnTo>
                  <a:lnTo>
                    <a:pt x="218" y="435"/>
                  </a:lnTo>
                  <a:lnTo>
                    <a:pt x="224" y="464"/>
                  </a:lnTo>
                  <a:lnTo>
                    <a:pt x="198" y="507"/>
                  </a:lnTo>
                  <a:lnTo>
                    <a:pt x="163" y="605"/>
                  </a:lnTo>
                  <a:lnTo>
                    <a:pt x="145" y="606"/>
                  </a:lnTo>
                  <a:lnTo>
                    <a:pt x="151" y="567"/>
                  </a:lnTo>
                  <a:lnTo>
                    <a:pt x="140" y="549"/>
                  </a:lnTo>
                  <a:lnTo>
                    <a:pt x="97" y="553"/>
                  </a:lnTo>
                  <a:lnTo>
                    <a:pt x="33" y="513"/>
                  </a:lnTo>
                  <a:lnTo>
                    <a:pt x="11" y="49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gray">
            <a:xfrm>
              <a:off x="-1781839" y="8658622"/>
              <a:ext cx="1020017" cy="958747"/>
            </a:xfrm>
            <a:custGeom>
              <a:avLst/>
              <a:gdLst/>
              <a:ahLst/>
              <a:cxnLst>
                <a:cxn ang="0">
                  <a:pos x="0" y="1402"/>
                </a:cxn>
                <a:cxn ang="0">
                  <a:pos x="174" y="1427"/>
                </a:cxn>
                <a:cxn ang="0">
                  <a:pos x="191" y="1319"/>
                </a:cxn>
                <a:cxn ang="0">
                  <a:pos x="544" y="1364"/>
                </a:cxn>
                <a:cxn ang="0">
                  <a:pos x="528" y="1312"/>
                </a:cxn>
                <a:cxn ang="0">
                  <a:pos x="583" y="1317"/>
                </a:cxn>
                <a:cxn ang="0">
                  <a:pos x="1281" y="1384"/>
                </a:cxn>
                <a:cxn ang="0">
                  <a:pos x="1385" y="261"/>
                </a:cxn>
                <a:cxn ang="0">
                  <a:pos x="1396" y="130"/>
                </a:cxn>
                <a:cxn ang="0">
                  <a:pos x="802" y="78"/>
                </a:cxn>
                <a:cxn ang="0">
                  <a:pos x="206" y="0"/>
                </a:cxn>
                <a:cxn ang="0">
                  <a:pos x="0" y="1402"/>
                </a:cxn>
              </a:cxnLst>
              <a:rect l="0" t="0" r="r" b="b"/>
              <a:pathLst>
                <a:path w="1396" h="1427">
                  <a:moveTo>
                    <a:pt x="0" y="1402"/>
                  </a:moveTo>
                  <a:lnTo>
                    <a:pt x="174" y="1427"/>
                  </a:lnTo>
                  <a:lnTo>
                    <a:pt x="191" y="1319"/>
                  </a:lnTo>
                  <a:lnTo>
                    <a:pt x="544" y="1364"/>
                  </a:lnTo>
                  <a:lnTo>
                    <a:pt x="528" y="1312"/>
                  </a:lnTo>
                  <a:lnTo>
                    <a:pt x="583" y="1317"/>
                  </a:lnTo>
                  <a:lnTo>
                    <a:pt x="1281" y="1384"/>
                  </a:lnTo>
                  <a:lnTo>
                    <a:pt x="1385" y="261"/>
                  </a:lnTo>
                  <a:lnTo>
                    <a:pt x="1396" y="130"/>
                  </a:lnTo>
                  <a:lnTo>
                    <a:pt x="802" y="78"/>
                  </a:lnTo>
                  <a:lnTo>
                    <a:pt x="206" y="0"/>
                  </a:lnTo>
                  <a:lnTo>
                    <a:pt x="0" y="140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60"/>
            <p:cNvSpPr>
              <a:spLocks/>
            </p:cNvSpPr>
            <p:nvPr/>
          </p:nvSpPr>
          <p:spPr bwMode="gray">
            <a:xfrm>
              <a:off x="2438718" y="7126507"/>
              <a:ext cx="859038" cy="706304"/>
            </a:xfrm>
            <a:custGeom>
              <a:avLst/>
              <a:gdLst/>
              <a:ahLst/>
              <a:cxnLst>
                <a:cxn ang="0">
                  <a:pos x="0" y="906"/>
                </a:cxn>
                <a:cxn ang="0">
                  <a:pos x="38" y="965"/>
                </a:cxn>
                <a:cxn ang="0">
                  <a:pos x="803" y="819"/>
                </a:cxn>
                <a:cxn ang="0">
                  <a:pos x="856" y="847"/>
                </a:cxn>
                <a:cxn ang="0">
                  <a:pos x="887" y="906"/>
                </a:cxn>
                <a:cxn ang="0">
                  <a:pos x="962" y="949"/>
                </a:cxn>
                <a:cxn ang="0">
                  <a:pos x="1132" y="1006"/>
                </a:cxn>
                <a:cxn ang="0">
                  <a:pos x="1134" y="1029"/>
                </a:cxn>
                <a:cxn ang="0">
                  <a:pos x="1145" y="1052"/>
                </a:cxn>
                <a:cxn ang="0">
                  <a:pos x="1156" y="1039"/>
                </a:cxn>
                <a:cxn ang="0">
                  <a:pos x="1172" y="989"/>
                </a:cxn>
                <a:cxn ang="0">
                  <a:pos x="1173" y="900"/>
                </a:cxn>
                <a:cxn ang="0">
                  <a:pos x="1145" y="730"/>
                </a:cxn>
                <a:cxn ang="0">
                  <a:pos x="1143" y="551"/>
                </a:cxn>
                <a:cxn ang="0">
                  <a:pos x="1113" y="410"/>
                </a:cxn>
                <a:cxn ang="0">
                  <a:pos x="1062" y="294"/>
                </a:cxn>
                <a:cxn ang="0">
                  <a:pos x="1047" y="178"/>
                </a:cxn>
                <a:cxn ang="0">
                  <a:pos x="998" y="0"/>
                </a:cxn>
                <a:cxn ang="0">
                  <a:pos x="763" y="59"/>
                </a:cxn>
                <a:cxn ang="0">
                  <a:pos x="748" y="57"/>
                </a:cxn>
                <a:cxn ang="0">
                  <a:pos x="673" y="115"/>
                </a:cxn>
                <a:cxn ang="0">
                  <a:pos x="609" y="209"/>
                </a:cxn>
                <a:cxn ang="0">
                  <a:pos x="604" y="248"/>
                </a:cxn>
                <a:cxn ang="0">
                  <a:pos x="573" y="290"/>
                </a:cxn>
                <a:cxn ang="0">
                  <a:pos x="522" y="337"/>
                </a:cxn>
                <a:cxn ang="0">
                  <a:pos x="544" y="370"/>
                </a:cxn>
                <a:cxn ang="0">
                  <a:pos x="550" y="346"/>
                </a:cxn>
                <a:cxn ang="0">
                  <a:pos x="567" y="353"/>
                </a:cxn>
                <a:cxn ang="0">
                  <a:pos x="557" y="364"/>
                </a:cxn>
                <a:cxn ang="0">
                  <a:pos x="568" y="370"/>
                </a:cxn>
                <a:cxn ang="0">
                  <a:pos x="560" y="394"/>
                </a:cxn>
                <a:cxn ang="0">
                  <a:pos x="550" y="391"/>
                </a:cxn>
                <a:cxn ang="0">
                  <a:pos x="548" y="402"/>
                </a:cxn>
                <a:cxn ang="0">
                  <a:pos x="572" y="437"/>
                </a:cxn>
                <a:cxn ang="0">
                  <a:pos x="574" y="467"/>
                </a:cxn>
                <a:cxn ang="0">
                  <a:pos x="537" y="484"/>
                </a:cxn>
                <a:cxn ang="0">
                  <a:pos x="500" y="541"/>
                </a:cxn>
                <a:cxn ang="0">
                  <a:pos x="458" y="570"/>
                </a:cxn>
                <a:cxn ang="0">
                  <a:pos x="385" y="575"/>
                </a:cxn>
                <a:cxn ang="0">
                  <a:pos x="359" y="596"/>
                </a:cxn>
                <a:cxn ang="0">
                  <a:pos x="315" y="577"/>
                </a:cxn>
                <a:cxn ang="0">
                  <a:pos x="188" y="592"/>
                </a:cxn>
                <a:cxn ang="0">
                  <a:pos x="93" y="631"/>
                </a:cxn>
                <a:cxn ang="0">
                  <a:pos x="98" y="663"/>
                </a:cxn>
                <a:cxn ang="0">
                  <a:pos x="93" y="679"/>
                </a:cxn>
                <a:cxn ang="0">
                  <a:pos x="99" y="679"/>
                </a:cxn>
                <a:cxn ang="0">
                  <a:pos x="113" y="711"/>
                </a:cxn>
                <a:cxn ang="0">
                  <a:pos x="127" y="710"/>
                </a:cxn>
                <a:cxn ang="0">
                  <a:pos x="142" y="742"/>
                </a:cxn>
                <a:cxn ang="0">
                  <a:pos x="140" y="754"/>
                </a:cxn>
                <a:cxn ang="0">
                  <a:pos x="114" y="772"/>
                </a:cxn>
                <a:cxn ang="0">
                  <a:pos x="104" y="808"/>
                </a:cxn>
                <a:cxn ang="0">
                  <a:pos x="0" y="906"/>
                </a:cxn>
              </a:cxnLst>
              <a:rect l="0" t="0" r="r" b="b"/>
              <a:pathLst>
                <a:path w="1173" h="1052">
                  <a:moveTo>
                    <a:pt x="0" y="906"/>
                  </a:moveTo>
                  <a:lnTo>
                    <a:pt x="38" y="965"/>
                  </a:lnTo>
                  <a:lnTo>
                    <a:pt x="803" y="819"/>
                  </a:lnTo>
                  <a:lnTo>
                    <a:pt x="856" y="847"/>
                  </a:lnTo>
                  <a:lnTo>
                    <a:pt x="887" y="906"/>
                  </a:lnTo>
                  <a:lnTo>
                    <a:pt x="962" y="949"/>
                  </a:lnTo>
                  <a:lnTo>
                    <a:pt x="1132" y="1006"/>
                  </a:lnTo>
                  <a:lnTo>
                    <a:pt x="1134" y="1029"/>
                  </a:lnTo>
                  <a:lnTo>
                    <a:pt x="1145" y="1052"/>
                  </a:lnTo>
                  <a:lnTo>
                    <a:pt x="1156" y="1039"/>
                  </a:lnTo>
                  <a:lnTo>
                    <a:pt x="1172" y="989"/>
                  </a:lnTo>
                  <a:lnTo>
                    <a:pt x="1173" y="900"/>
                  </a:lnTo>
                  <a:lnTo>
                    <a:pt x="1145" y="730"/>
                  </a:lnTo>
                  <a:lnTo>
                    <a:pt x="1143" y="551"/>
                  </a:lnTo>
                  <a:lnTo>
                    <a:pt x="1113" y="410"/>
                  </a:lnTo>
                  <a:lnTo>
                    <a:pt x="1062" y="294"/>
                  </a:lnTo>
                  <a:lnTo>
                    <a:pt x="1047" y="178"/>
                  </a:lnTo>
                  <a:lnTo>
                    <a:pt x="998" y="0"/>
                  </a:lnTo>
                  <a:lnTo>
                    <a:pt x="763" y="59"/>
                  </a:lnTo>
                  <a:lnTo>
                    <a:pt x="748" y="57"/>
                  </a:lnTo>
                  <a:lnTo>
                    <a:pt x="673" y="115"/>
                  </a:lnTo>
                  <a:lnTo>
                    <a:pt x="609" y="209"/>
                  </a:lnTo>
                  <a:lnTo>
                    <a:pt x="604" y="248"/>
                  </a:lnTo>
                  <a:lnTo>
                    <a:pt x="573" y="290"/>
                  </a:lnTo>
                  <a:lnTo>
                    <a:pt x="522" y="337"/>
                  </a:lnTo>
                  <a:lnTo>
                    <a:pt x="544" y="370"/>
                  </a:lnTo>
                  <a:lnTo>
                    <a:pt x="550" y="346"/>
                  </a:lnTo>
                  <a:lnTo>
                    <a:pt x="567" y="353"/>
                  </a:lnTo>
                  <a:lnTo>
                    <a:pt x="557" y="364"/>
                  </a:lnTo>
                  <a:lnTo>
                    <a:pt x="568" y="370"/>
                  </a:lnTo>
                  <a:lnTo>
                    <a:pt x="560" y="394"/>
                  </a:lnTo>
                  <a:lnTo>
                    <a:pt x="550" y="391"/>
                  </a:lnTo>
                  <a:lnTo>
                    <a:pt x="548" y="402"/>
                  </a:lnTo>
                  <a:lnTo>
                    <a:pt x="572" y="437"/>
                  </a:lnTo>
                  <a:lnTo>
                    <a:pt x="574" y="467"/>
                  </a:lnTo>
                  <a:lnTo>
                    <a:pt x="537" y="484"/>
                  </a:lnTo>
                  <a:lnTo>
                    <a:pt x="500" y="541"/>
                  </a:lnTo>
                  <a:lnTo>
                    <a:pt x="458" y="570"/>
                  </a:lnTo>
                  <a:lnTo>
                    <a:pt x="385" y="575"/>
                  </a:lnTo>
                  <a:lnTo>
                    <a:pt x="359" y="596"/>
                  </a:lnTo>
                  <a:lnTo>
                    <a:pt x="315" y="577"/>
                  </a:lnTo>
                  <a:lnTo>
                    <a:pt x="188" y="592"/>
                  </a:lnTo>
                  <a:lnTo>
                    <a:pt x="93" y="631"/>
                  </a:lnTo>
                  <a:lnTo>
                    <a:pt x="98" y="663"/>
                  </a:lnTo>
                  <a:lnTo>
                    <a:pt x="93" y="679"/>
                  </a:lnTo>
                  <a:lnTo>
                    <a:pt x="99" y="679"/>
                  </a:lnTo>
                  <a:lnTo>
                    <a:pt x="113" y="711"/>
                  </a:lnTo>
                  <a:lnTo>
                    <a:pt x="127" y="710"/>
                  </a:lnTo>
                  <a:lnTo>
                    <a:pt x="142" y="742"/>
                  </a:lnTo>
                  <a:lnTo>
                    <a:pt x="140" y="754"/>
                  </a:lnTo>
                  <a:lnTo>
                    <a:pt x="114" y="772"/>
                  </a:lnTo>
                  <a:lnTo>
                    <a:pt x="104" y="808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61"/>
            <p:cNvSpPr>
              <a:spLocks/>
            </p:cNvSpPr>
            <p:nvPr/>
          </p:nvSpPr>
          <p:spPr bwMode="gray">
            <a:xfrm>
              <a:off x="3237755" y="7862352"/>
              <a:ext cx="24878" cy="3357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18"/>
                </a:cxn>
                <a:cxn ang="0">
                  <a:pos x="23" y="0"/>
                </a:cxn>
                <a:cxn ang="0">
                  <a:pos x="33" y="11"/>
                </a:cxn>
                <a:cxn ang="0">
                  <a:pos x="15" y="42"/>
                </a:cxn>
                <a:cxn ang="0">
                  <a:pos x="0" y="51"/>
                </a:cxn>
              </a:cxnLst>
              <a:rect l="0" t="0" r="r" b="b"/>
              <a:pathLst>
                <a:path w="33" h="51">
                  <a:moveTo>
                    <a:pt x="0" y="51"/>
                  </a:moveTo>
                  <a:lnTo>
                    <a:pt x="3" y="18"/>
                  </a:lnTo>
                  <a:lnTo>
                    <a:pt x="23" y="0"/>
                  </a:lnTo>
                  <a:lnTo>
                    <a:pt x="33" y="11"/>
                  </a:lnTo>
                  <a:lnTo>
                    <a:pt x="1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62"/>
            <p:cNvSpPr>
              <a:spLocks/>
            </p:cNvSpPr>
            <p:nvPr/>
          </p:nvSpPr>
          <p:spPr bwMode="gray">
            <a:xfrm>
              <a:off x="3265560" y="7728074"/>
              <a:ext cx="269273" cy="146363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8" y="215"/>
                </a:cxn>
                <a:cxn ang="0">
                  <a:pos x="18" y="216"/>
                </a:cxn>
                <a:cxn ang="0">
                  <a:pos x="31" y="198"/>
                </a:cxn>
                <a:cxn ang="0">
                  <a:pos x="43" y="193"/>
                </a:cxn>
                <a:cxn ang="0">
                  <a:pos x="47" y="198"/>
                </a:cxn>
                <a:cxn ang="0">
                  <a:pos x="27" y="218"/>
                </a:cxn>
                <a:cxn ang="0">
                  <a:pos x="62" y="204"/>
                </a:cxn>
                <a:cxn ang="0">
                  <a:pos x="65" y="196"/>
                </a:cxn>
                <a:cxn ang="0">
                  <a:pos x="115" y="173"/>
                </a:cxn>
                <a:cxn ang="0">
                  <a:pos x="156" y="144"/>
                </a:cxn>
                <a:cxn ang="0">
                  <a:pos x="203" y="125"/>
                </a:cxn>
                <a:cxn ang="0">
                  <a:pos x="242" y="101"/>
                </a:cxn>
                <a:cxn ang="0">
                  <a:pos x="240" y="106"/>
                </a:cxn>
                <a:cxn ang="0">
                  <a:pos x="164" y="163"/>
                </a:cxn>
                <a:cxn ang="0">
                  <a:pos x="150" y="167"/>
                </a:cxn>
                <a:cxn ang="0">
                  <a:pos x="161" y="171"/>
                </a:cxn>
                <a:cxn ang="0">
                  <a:pos x="180" y="158"/>
                </a:cxn>
                <a:cxn ang="0">
                  <a:pos x="296" y="74"/>
                </a:cxn>
                <a:cxn ang="0">
                  <a:pos x="312" y="58"/>
                </a:cxn>
                <a:cxn ang="0">
                  <a:pos x="365" y="14"/>
                </a:cxn>
                <a:cxn ang="0">
                  <a:pos x="369" y="2"/>
                </a:cxn>
                <a:cxn ang="0">
                  <a:pos x="359" y="3"/>
                </a:cxn>
                <a:cxn ang="0">
                  <a:pos x="332" y="28"/>
                </a:cxn>
                <a:cxn ang="0">
                  <a:pos x="318" y="22"/>
                </a:cxn>
                <a:cxn ang="0">
                  <a:pos x="294" y="39"/>
                </a:cxn>
                <a:cxn ang="0">
                  <a:pos x="288" y="34"/>
                </a:cxn>
                <a:cxn ang="0">
                  <a:pos x="267" y="84"/>
                </a:cxn>
                <a:cxn ang="0">
                  <a:pos x="259" y="74"/>
                </a:cxn>
                <a:cxn ang="0">
                  <a:pos x="240" y="74"/>
                </a:cxn>
                <a:cxn ang="0">
                  <a:pos x="273" y="36"/>
                </a:cxn>
                <a:cxn ang="0">
                  <a:pos x="268" y="27"/>
                </a:cxn>
                <a:cxn ang="0">
                  <a:pos x="294" y="0"/>
                </a:cxn>
                <a:cxn ang="0">
                  <a:pos x="285" y="1"/>
                </a:cxn>
                <a:cxn ang="0">
                  <a:pos x="235" y="56"/>
                </a:cxn>
                <a:cxn ang="0">
                  <a:pos x="176" y="79"/>
                </a:cxn>
                <a:cxn ang="0">
                  <a:pos x="145" y="82"/>
                </a:cxn>
                <a:cxn ang="0">
                  <a:pos x="140" y="97"/>
                </a:cxn>
                <a:cxn ang="0">
                  <a:pos x="102" y="108"/>
                </a:cxn>
                <a:cxn ang="0">
                  <a:pos x="86" y="106"/>
                </a:cxn>
                <a:cxn ang="0">
                  <a:pos x="86" y="117"/>
                </a:cxn>
                <a:cxn ang="0">
                  <a:pos x="71" y="117"/>
                </a:cxn>
                <a:cxn ang="0">
                  <a:pos x="60" y="126"/>
                </a:cxn>
                <a:cxn ang="0">
                  <a:pos x="57" y="144"/>
                </a:cxn>
                <a:cxn ang="0">
                  <a:pos x="49" y="138"/>
                </a:cxn>
                <a:cxn ang="0">
                  <a:pos x="41" y="157"/>
                </a:cxn>
                <a:cxn ang="0">
                  <a:pos x="15" y="165"/>
                </a:cxn>
                <a:cxn ang="0">
                  <a:pos x="12" y="179"/>
                </a:cxn>
                <a:cxn ang="0">
                  <a:pos x="0" y="197"/>
                </a:cxn>
              </a:cxnLst>
              <a:rect l="0" t="0" r="r" b="b"/>
              <a:pathLst>
                <a:path w="369" h="218">
                  <a:moveTo>
                    <a:pt x="0" y="197"/>
                  </a:moveTo>
                  <a:lnTo>
                    <a:pt x="8" y="215"/>
                  </a:lnTo>
                  <a:lnTo>
                    <a:pt x="18" y="216"/>
                  </a:lnTo>
                  <a:lnTo>
                    <a:pt x="31" y="198"/>
                  </a:lnTo>
                  <a:lnTo>
                    <a:pt x="43" y="193"/>
                  </a:lnTo>
                  <a:lnTo>
                    <a:pt x="47" y="198"/>
                  </a:lnTo>
                  <a:lnTo>
                    <a:pt x="27" y="218"/>
                  </a:lnTo>
                  <a:lnTo>
                    <a:pt x="62" y="204"/>
                  </a:lnTo>
                  <a:lnTo>
                    <a:pt x="65" y="196"/>
                  </a:lnTo>
                  <a:lnTo>
                    <a:pt x="115" y="173"/>
                  </a:lnTo>
                  <a:lnTo>
                    <a:pt x="156" y="144"/>
                  </a:lnTo>
                  <a:lnTo>
                    <a:pt x="203" y="125"/>
                  </a:lnTo>
                  <a:lnTo>
                    <a:pt x="242" y="101"/>
                  </a:lnTo>
                  <a:lnTo>
                    <a:pt x="240" y="106"/>
                  </a:lnTo>
                  <a:lnTo>
                    <a:pt x="164" y="163"/>
                  </a:lnTo>
                  <a:lnTo>
                    <a:pt x="150" y="167"/>
                  </a:lnTo>
                  <a:lnTo>
                    <a:pt x="161" y="171"/>
                  </a:lnTo>
                  <a:lnTo>
                    <a:pt x="180" y="158"/>
                  </a:lnTo>
                  <a:lnTo>
                    <a:pt x="296" y="74"/>
                  </a:lnTo>
                  <a:lnTo>
                    <a:pt x="312" y="58"/>
                  </a:lnTo>
                  <a:lnTo>
                    <a:pt x="365" y="14"/>
                  </a:lnTo>
                  <a:lnTo>
                    <a:pt x="369" y="2"/>
                  </a:lnTo>
                  <a:lnTo>
                    <a:pt x="359" y="3"/>
                  </a:lnTo>
                  <a:lnTo>
                    <a:pt x="332" y="28"/>
                  </a:lnTo>
                  <a:lnTo>
                    <a:pt x="318" y="22"/>
                  </a:lnTo>
                  <a:lnTo>
                    <a:pt x="294" y="39"/>
                  </a:lnTo>
                  <a:lnTo>
                    <a:pt x="288" y="34"/>
                  </a:lnTo>
                  <a:lnTo>
                    <a:pt x="267" y="84"/>
                  </a:lnTo>
                  <a:lnTo>
                    <a:pt x="259" y="74"/>
                  </a:lnTo>
                  <a:lnTo>
                    <a:pt x="240" y="74"/>
                  </a:lnTo>
                  <a:lnTo>
                    <a:pt x="273" y="36"/>
                  </a:lnTo>
                  <a:lnTo>
                    <a:pt x="268" y="27"/>
                  </a:lnTo>
                  <a:lnTo>
                    <a:pt x="294" y="0"/>
                  </a:lnTo>
                  <a:lnTo>
                    <a:pt x="285" y="1"/>
                  </a:lnTo>
                  <a:lnTo>
                    <a:pt x="235" y="56"/>
                  </a:lnTo>
                  <a:lnTo>
                    <a:pt x="176" y="79"/>
                  </a:lnTo>
                  <a:lnTo>
                    <a:pt x="145" y="82"/>
                  </a:lnTo>
                  <a:lnTo>
                    <a:pt x="140" y="97"/>
                  </a:lnTo>
                  <a:lnTo>
                    <a:pt x="102" y="108"/>
                  </a:lnTo>
                  <a:lnTo>
                    <a:pt x="86" y="106"/>
                  </a:lnTo>
                  <a:lnTo>
                    <a:pt x="86" y="117"/>
                  </a:lnTo>
                  <a:lnTo>
                    <a:pt x="71" y="117"/>
                  </a:lnTo>
                  <a:lnTo>
                    <a:pt x="60" y="126"/>
                  </a:lnTo>
                  <a:lnTo>
                    <a:pt x="57" y="144"/>
                  </a:lnTo>
                  <a:lnTo>
                    <a:pt x="49" y="138"/>
                  </a:lnTo>
                  <a:lnTo>
                    <a:pt x="41" y="157"/>
                  </a:lnTo>
                  <a:lnTo>
                    <a:pt x="15" y="165"/>
                  </a:lnTo>
                  <a:lnTo>
                    <a:pt x="12" y="179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63"/>
            <p:cNvSpPr>
              <a:spLocks/>
            </p:cNvSpPr>
            <p:nvPr/>
          </p:nvSpPr>
          <p:spPr bwMode="gray">
            <a:xfrm>
              <a:off x="1986515" y="8596854"/>
              <a:ext cx="1239532" cy="508915"/>
            </a:xfrm>
            <a:custGeom>
              <a:avLst/>
              <a:gdLst/>
              <a:ahLst/>
              <a:cxnLst>
                <a:cxn ang="0">
                  <a:pos x="1" y="652"/>
                </a:cxn>
                <a:cxn ang="0">
                  <a:pos x="390" y="551"/>
                </a:cxn>
                <a:cxn ang="0">
                  <a:pos x="770" y="591"/>
                </a:cxn>
                <a:cxn ang="0">
                  <a:pos x="1212" y="757"/>
                </a:cxn>
                <a:cxn ang="0">
                  <a:pos x="1315" y="732"/>
                </a:cxn>
                <a:cxn ang="0">
                  <a:pos x="1341" y="708"/>
                </a:cxn>
                <a:cxn ang="0">
                  <a:pos x="1394" y="573"/>
                </a:cxn>
                <a:cxn ang="0">
                  <a:pos x="1409" y="538"/>
                </a:cxn>
                <a:cxn ang="0">
                  <a:pos x="1399" y="498"/>
                </a:cxn>
                <a:cxn ang="0">
                  <a:pos x="1418" y="530"/>
                </a:cxn>
                <a:cxn ang="0">
                  <a:pos x="1454" y="517"/>
                </a:cxn>
                <a:cxn ang="0">
                  <a:pos x="1455" y="480"/>
                </a:cxn>
                <a:cxn ang="0">
                  <a:pos x="1476" y="500"/>
                </a:cxn>
                <a:cxn ang="0">
                  <a:pos x="1584" y="467"/>
                </a:cxn>
                <a:cxn ang="0">
                  <a:pos x="1607" y="387"/>
                </a:cxn>
                <a:cxn ang="0">
                  <a:pos x="1581" y="380"/>
                </a:cxn>
                <a:cxn ang="0">
                  <a:pos x="1569" y="419"/>
                </a:cxn>
                <a:cxn ang="0">
                  <a:pos x="1545" y="427"/>
                </a:cxn>
                <a:cxn ang="0">
                  <a:pos x="1452" y="399"/>
                </a:cxn>
                <a:cxn ang="0">
                  <a:pos x="1512" y="417"/>
                </a:cxn>
                <a:cxn ang="0">
                  <a:pos x="1536" y="362"/>
                </a:cxn>
                <a:cxn ang="0">
                  <a:pos x="1533" y="332"/>
                </a:cxn>
                <a:cxn ang="0">
                  <a:pos x="1489" y="290"/>
                </a:cxn>
                <a:cxn ang="0">
                  <a:pos x="1533" y="297"/>
                </a:cxn>
                <a:cxn ang="0">
                  <a:pos x="1530" y="274"/>
                </a:cxn>
                <a:cxn ang="0">
                  <a:pos x="1541" y="282"/>
                </a:cxn>
                <a:cxn ang="0">
                  <a:pos x="1571" y="285"/>
                </a:cxn>
                <a:cxn ang="0">
                  <a:pos x="1602" y="304"/>
                </a:cxn>
                <a:cxn ang="0">
                  <a:pos x="1650" y="274"/>
                </a:cxn>
                <a:cxn ang="0">
                  <a:pos x="1693" y="219"/>
                </a:cxn>
                <a:cxn ang="0">
                  <a:pos x="1675" y="151"/>
                </a:cxn>
                <a:cxn ang="0">
                  <a:pos x="1623" y="219"/>
                </a:cxn>
                <a:cxn ang="0">
                  <a:pos x="1607" y="140"/>
                </a:cxn>
                <a:cxn ang="0">
                  <a:pos x="1483" y="181"/>
                </a:cxn>
                <a:cxn ang="0">
                  <a:pos x="1528" y="129"/>
                </a:cxn>
                <a:cxn ang="0">
                  <a:pos x="1575" y="64"/>
                </a:cxn>
                <a:cxn ang="0">
                  <a:pos x="1609" y="57"/>
                </a:cxn>
                <a:cxn ang="0">
                  <a:pos x="1620" y="29"/>
                </a:cxn>
                <a:cxn ang="0">
                  <a:pos x="982" y="116"/>
                </a:cxn>
                <a:cxn ang="0">
                  <a:pos x="475" y="237"/>
                </a:cxn>
                <a:cxn ang="0">
                  <a:pos x="413" y="317"/>
                </a:cxn>
                <a:cxn ang="0">
                  <a:pos x="355" y="330"/>
                </a:cxn>
                <a:cxn ang="0">
                  <a:pos x="305" y="341"/>
                </a:cxn>
                <a:cxn ang="0">
                  <a:pos x="254" y="413"/>
                </a:cxn>
                <a:cxn ang="0">
                  <a:pos x="51" y="570"/>
                </a:cxn>
              </a:cxnLst>
              <a:rect l="0" t="0" r="r" b="b"/>
              <a:pathLst>
                <a:path w="1693" h="757">
                  <a:moveTo>
                    <a:pt x="0" y="595"/>
                  </a:moveTo>
                  <a:lnTo>
                    <a:pt x="1" y="652"/>
                  </a:lnTo>
                  <a:lnTo>
                    <a:pt x="246" y="622"/>
                  </a:lnTo>
                  <a:lnTo>
                    <a:pt x="390" y="551"/>
                  </a:lnTo>
                  <a:lnTo>
                    <a:pt x="659" y="519"/>
                  </a:lnTo>
                  <a:lnTo>
                    <a:pt x="770" y="591"/>
                  </a:lnTo>
                  <a:lnTo>
                    <a:pt x="946" y="565"/>
                  </a:lnTo>
                  <a:lnTo>
                    <a:pt x="1212" y="757"/>
                  </a:lnTo>
                  <a:lnTo>
                    <a:pt x="1248" y="736"/>
                  </a:lnTo>
                  <a:lnTo>
                    <a:pt x="1315" y="732"/>
                  </a:lnTo>
                  <a:lnTo>
                    <a:pt x="1328" y="681"/>
                  </a:lnTo>
                  <a:lnTo>
                    <a:pt x="1341" y="708"/>
                  </a:lnTo>
                  <a:lnTo>
                    <a:pt x="1359" y="621"/>
                  </a:lnTo>
                  <a:lnTo>
                    <a:pt x="1394" y="573"/>
                  </a:lnTo>
                  <a:lnTo>
                    <a:pt x="1426" y="549"/>
                  </a:lnTo>
                  <a:lnTo>
                    <a:pt x="1409" y="538"/>
                  </a:lnTo>
                  <a:lnTo>
                    <a:pt x="1415" y="518"/>
                  </a:lnTo>
                  <a:lnTo>
                    <a:pt x="1399" y="498"/>
                  </a:lnTo>
                  <a:lnTo>
                    <a:pt x="1424" y="521"/>
                  </a:lnTo>
                  <a:lnTo>
                    <a:pt x="1418" y="530"/>
                  </a:lnTo>
                  <a:lnTo>
                    <a:pt x="1435" y="539"/>
                  </a:lnTo>
                  <a:lnTo>
                    <a:pt x="1454" y="517"/>
                  </a:lnTo>
                  <a:lnTo>
                    <a:pt x="1463" y="515"/>
                  </a:lnTo>
                  <a:lnTo>
                    <a:pt x="1455" y="480"/>
                  </a:lnTo>
                  <a:lnTo>
                    <a:pt x="1463" y="479"/>
                  </a:lnTo>
                  <a:lnTo>
                    <a:pt x="1476" y="500"/>
                  </a:lnTo>
                  <a:lnTo>
                    <a:pt x="1536" y="469"/>
                  </a:lnTo>
                  <a:lnTo>
                    <a:pt x="1584" y="467"/>
                  </a:lnTo>
                  <a:lnTo>
                    <a:pt x="1619" y="404"/>
                  </a:lnTo>
                  <a:lnTo>
                    <a:pt x="1607" y="387"/>
                  </a:lnTo>
                  <a:lnTo>
                    <a:pt x="1588" y="411"/>
                  </a:lnTo>
                  <a:lnTo>
                    <a:pt x="1581" y="380"/>
                  </a:lnTo>
                  <a:lnTo>
                    <a:pt x="1559" y="401"/>
                  </a:lnTo>
                  <a:lnTo>
                    <a:pt x="1569" y="419"/>
                  </a:lnTo>
                  <a:lnTo>
                    <a:pt x="1549" y="409"/>
                  </a:lnTo>
                  <a:lnTo>
                    <a:pt x="1545" y="427"/>
                  </a:lnTo>
                  <a:lnTo>
                    <a:pt x="1490" y="425"/>
                  </a:lnTo>
                  <a:lnTo>
                    <a:pt x="1452" y="399"/>
                  </a:lnTo>
                  <a:lnTo>
                    <a:pt x="1454" y="382"/>
                  </a:lnTo>
                  <a:lnTo>
                    <a:pt x="1512" y="417"/>
                  </a:lnTo>
                  <a:lnTo>
                    <a:pt x="1559" y="366"/>
                  </a:lnTo>
                  <a:lnTo>
                    <a:pt x="1536" y="362"/>
                  </a:lnTo>
                  <a:lnTo>
                    <a:pt x="1562" y="324"/>
                  </a:lnTo>
                  <a:lnTo>
                    <a:pt x="1533" y="332"/>
                  </a:lnTo>
                  <a:lnTo>
                    <a:pt x="1445" y="298"/>
                  </a:lnTo>
                  <a:lnTo>
                    <a:pt x="1489" y="290"/>
                  </a:lnTo>
                  <a:lnTo>
                    <a:pt x="1531" y="307"/>
                  </a:lnTo>
                  <a:lnTo>
                    <a:pt x="1533" y="297"/>
                  </a:lnTo>
                  <a:lnTo>
                    <a:pt x="1512" y="274"/>
                  </a:lnTo>
                  <a:lnTo>
                    <a:pt x="1530" y="274"/>
                  </a:lnTo>
                  <a:lnTo>
                    <a:pt x="1556" y="261"/>
                  </a:lnTo>
                  <a:lnTo>
                    <a:pt x="1541" y="282"/>
                  </a:lnTo>
                  <a:lnTo>
                    <a:pt x="1551" y="304"/>
                  </a:lnTo>
                  <a:lnTo>
                    <a:pt x="1571" y="285"/>
                  </a:lnTo>
                  <a:lnTo>
                    <a:pt x="1583" y="307"/>
                  </a:lnTo>
                  <a:lnTo>
                    <a:pt x="1602" y="304"/>
                  </a:lnTo>
                  <a:lnTo>
                    <a:pt x="1627" y="302"/>
                  </a:lnTo>
                  <a:lnTo>
                    <a:pt x="1650" y="274"/>
                  </a:lnTo>
                  <a:lnTo>
                    <a:pt x="1666" y="225"/>
                  </a:lnTo>
                  <a:lnTo>
                    <a:pt x="1693" y="219"/>
                  </a:lnTo>
                  <a:lnTo>
                    <a:pt x="1693" y="194"/>
                  </a:lnTo>
                  <a:lnTo>
                    <a:pt x="1675" y="151"/>
                  </a:lnTo>
                  <a:lnTo>
                    <a:pt x="1649" y="151"/>
                  </a:lnTo>
                  <a:lnTo>
                    <a:pt x="1623" y="219"/>
                  </a:lnTo>
                  <a:lnTo>
                    <a:pt x="1613" y="185"/>
                  </a:lnTo>
                  <a:lnTo>
                    <a:pt x="1607" y="140"/>
                  </a:lnTo>
                  <a:lnTo>
                    <a:pt x="1552" y="166"/>
                  </a:lnTo>
                  <a:lnTo>
                    <a:pt x="1483" y="181"/>
                  </a:lnTo>
                  <a:lnTo>
                    <a:pt x="1490" y="148"/>
                  </a:lnTo>
                  <a:lnTo>
                    <a:pt x="1528" y="129"/>
                  </a:lnTo>
                  <a:lnTo>
                    <a:pt x="1601" y="100"/>
                  </a:lnTo>
                  <a:lnTo>
                    <a:pt x="1575" y="64"/>
                  </a:lnTo>
                  <a:lnTo>
                    <a:pt x="1624" y="89"/>
                  </a:lnTo>
                  <a:lnTo>
                    <a:pt x="1609" y="57"/>
                  </a:lnTo>
                  <a:lnTo>
                    <a:pt x="1655" y="100"/>
                  </a:lnTo>
                  <a:lnTo>
                    <a:pt x="1620" y="29"/>
                  </a:lnTo>
                  <a:lnTo>
                    <a:pt x="1585" y="0"/>
                  </a:lnTo>
                  <a:lnTo>
                    <a:pt x="982" y="116"/>
                  </a:lnTo>
                  <a:lnTo>
                    <a:pt x="483" y="181"/>
                  </a:lnTo>
                  <a:lnTo>
                    <a:pt x="475" y="237"/>
                  </a:lnTo>
                  <a:lnTo>
                    <a:pt x="448" y="255"/>
                  </a:lnTo>
                  <a:lnTo>
                    <a:pt x="413" y="317"/>
                  </a:lnTo>
                  <a:lnTo>
                    <a:pt x="386" y="313"/>
                  </a:lnTo>
                  <a:lnTo>
                    <a:pt x="355" y="330"/>
                  </a:lnTo>
                  <a:lnTo>
                    <a:pt x="334" y="361"/>
                  </a:lnTo>
                  <a:lnTo>
                    <a:pt x="305" y="341"/>
                  </a:lnTo>
                  <a:lnTo>
                    <a:pt x="260" y="380"/>
                  </a:lnTo>
                  <a:lnTo>
                    <a:pt x="254" y="413"/>
                  </a:lnTo>
                  <a:lnTo>
                    <a:pt x="62" y="526"/>
                  </a:lnTo>
                  <a:lnTo>
                    <a:pt x="51" y="570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64"/>
            <p:cNvSpPr>
              <a:spLocks/>
            </p:cNvSpPr>
            <p:nvPr/>
          </p:nvSpPr>
          <p:spPr bwMode="gray">
            <a:xfrm>
              <a:off x="-764749" y="6722329"/>
              <a:ext cx="955625" cy="553227"/>
            </a:xfrm>
            <a:custGeom>
              <a:avLst/>
              <a:gdLst/>
              <a:ahLst/>
              <a:cxnLst>
                <a:cxn ang="0">
                  <a:pos x="0" y="757"/>
                </a:cxn>
                <a:cxn ang="0">
                  <a:pos x="67" y="0"/>
                </a:cxn>
                <a:cxn ang="0">
                  <a:pos x="710" y="45"/>
                </a:cxn>
                <a:cxn ang="0">
                  <a:pos x="1204" y="61"/>
                </a:cxn>
                <a:cxn ang="0">
                  <a:pos x="1213" y="267"/>
                </a:cxn>
                <a:cxn ang="0">
                  <a:pos x="1263" y="434"/>
                </a:cxn>
                <a:cxn ang="0">
                  <a:pos x="1270" y="650"/>
                </a:cxn>
                <a:cxn ang="0">
                  <a:pos x="1305" y="823"/>
                </a:cxn>
                <a:cxn ang="0">
                  <a:pos x="618" y="802"/>
                </a:cxn>
                <a:cxn ang="0">
                  <a:pos x="0" y="757"/>
                </a:cxn>
              </a:cxnLst>
              <a:rect l="0" t="0" r="r" b="b"/>
              <a:pathLst>
                <a:path w="1305" h="823">
                  <a:moveTo>
                    <a:pt x="0" y="757"/>
                  </a:moveTo>
                  <a:lnTo>
                    <a:pt x="67" y="0"/>
                  </a:lnTo>
                  <a:lnTo>
                    <a:pt x="710" y="45"/>
                  </a:lnTo>
                  <a:lnTo>
                    <a:pt x="1204" y="61"/>
                  </a:lnTo>
                  <a:lnTo>
                    <a:pt x="1213" y="267"/>
                  </a:lnTo>
                  <a:lnTo>
                    <a:pt x="1263" y="434"/>
                  </a:lnTo>
                  <a:lnTo>
                    <a:pt x="1270" y="650"/>
                  </a:lnTo>
                  <a:lnTo>
                    <a:pt x="1305" y="823"/>
                  </a:lnTo>
                  <a:lnTo>
                    <a:pt x="618" y="802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5"/>
            <p:cNvSpPr>
              <a:spLocks/>
            </p:cNvSpPr>
            <p:nvPr/>
          </p:nvSpPr>
          <p:spPr bwMode="gray">
            <a:xfrm>
              <a:off x="1777243" y="7799241"/>
              <a:ext cx="608790" cy="629765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0" y="821"/>
                </a:cxn>
                <a:cxn ang="0">
                  <a:pos x="130" y="818"/>
                </a:cxn>
                <a:cxn ang="0">
                  <a:pos x="170" y="832"/>
                </a:cxn>
                <a:cxn ang="0">
                  <a:pos x="191" y="875"/>
                </a:cxn>
                <a:cxn ang="0">
                  <a:pos x="256" y="886"/>
                </a:cxn>
                <a:cxn ang="0">
                  <a:pos x="296" y="909"/>
                </a:cxn>
                <a:cxn ang="0">
                  <a:pos x="385" y="904"/>
                </a:cxn>
                <a:cxn ang="0">
                  <a:pos x="428" y="875"/>
                </a:cxn>
                <a:cxn ang="0">
                  <a:pos x="523" y="938"/>
                </a:cxn>
                <a:cxn ang="0">
                  <a:pos x="586" y="885"/>
                </a:cxn>
                <a:cxn ang="0">
                  <a:pos x="597" y="783"/>
                </a:cxn>
                <a:cxn ang="0">
                  <a:pos x="637" y="805"/>
                </a:cxn>
                <a:cxn ang="0">
                  <a:pos x="656" y="717"/>
                </a:cxn>
                <a:cxn ang="0">
                  <a:pos x="761" y="640"/>
                </a:cxn>
                <a:cxn ang="0">
                  <a:pos x="795" y="595"/>
                </a:cxn>
                <a:cxn ang="0">
                  <a:pos x="820" y="390"/>
                </a:cxn>
                <a:cxn ang="0">
                  <a:pos x="803" y="347"/>
                </a:cxn>
                <a:cxn ang="0">
                  <a:pos x="830" y="327"/>
                </a:cxn>
                <a:cxn ang="0">
                  <a:pos x="776" y="0"/>
                </a:cxn>
                <a:cxn ang="0">
                  <a:pos x="693" y="40"/>
                </a:cxn>
                <a:cxn ang="0">
                  <a:pos x="637" y="73"/>
                </a:cxn>
                <a:cxn ang="0">
                  <a:pos x="613" y="107"/>
                </a:cxn>
                <a:cxn ang="0">
                  <a:pos x="565" y="151"/>
                </a:cxn>
                <a:cxn ang="0">
                  <a:pos x="513" y="156"/>
                </a:cxn>
                <a:cxn ang="0">
                  <a:pos x="461" y="182"/>
                </a:cxn>
                <a:cxn ang="0">
                  <a:pos x="435" y="196"/>
                </a:cxn>
                <a:cxn ang="0">
                  <a:pos x="400" y="177"/>
                </a:cxn>
                <a:cxn ang="0">
                  <a:pos x="353" y="198"/>
                </a:cxn>
                <a:cxn ang="0">
                  <a:pos x="345" y="189"/>
                </a:cxn>
                <a:cxn ang="0">
                  <a:pos x="390" y="164"/>
                </a:cxn>
                <a:cxn ang="0">
                  <a:pos x="387" y="162"/>
                </a:cxn>
                <a:cxn ang="0">
                  <a:pos x="365" y="155"/>
                </a:cxn>
                <a:cxn ang="0">
                  <a:pos x="348" y="171"/>
                </a:cxn>
                <a:cxn ang="0">
                  <a:pos x="273" y="137"/>
                </a:cxn>
                <a:cxn ang="0">
                  <a:pos x="242" y="151"/>
                </a:cxn>
                <a:cxn ang="0">
                  <a:pos x="248" y="131"/>
                </a:cxn>
                <a:cxn ang="0">
                  <a:pos x="0" y="170"/>
                </a:cxn>
              </a:cxnLst>
              <a:rect l="0" t="0" r="r" b="b"/>
              <a:pathLst>
                <a:path w="830" h="938">
                  <a:moveTo>
                    <a:pt x="0" y="170"/>
                  </a:moveTo>
                  <a:lnTo>
                    <a:pt x="70" y="821"/>
                  </a:lnTo>
                  <a:lnTo>
                    <a:pt x="130" y="818"/>
                  </a:lnTo>
                  <a:lnTo>
                    <a:pt x="170" y="832"/>
                  </a:lnTo>
                  <a:lnTo>
                    <a:pt x="191" y="875"/>
                  </a:lnTo>
                  <a:lnTo>
                    <a:pt x="256" y="886"/>
                  </a:lnTo>
                  <a:lnTo>
                    <a:pt x="296" y="909"/>
                  </a:lnTo>
                  <a:lnTo>
                    <a:pt x="385" y="904"/>
                  </a:lnTo>
                  <a:lnTo>
                    <a:pt x="428" y="875"/>
                  </a:lnTo>
                  <a:lnTo>
                    <a:pt x="523" y="938"/>
                  </a:lnTo>
                  <a:lnTo>
                    <a:pt x="586" y="885"/>
                  </a:lnTo>
                  <a:lnTo>
                    <a:pt x="597" y="783"/>
                  </a:lnTo>
                  <a:lnTo>
                    <a:pt x="637" y="805"/>
                  </a:lnTo>
                  <a:lnTo>
                    <a:pt x="656" y="717"/>
                  </a:lnTo>
                  <a:lnTo>
                    <a:pt x="761" y="640"/>
                  </a:lnTo>
                  <a:lnTo>
                    <a:pt x="795" y="595"/>
                  </a:lnTo>
                  <a:lnTo>
                    <a:pt x="820" y="390"/>
                  </a:lnTo>
                  <a:lnTo>
                    <a:pt x="803" y="347"/>
                  </a:lnTo>
                  <a:lnTo>
                    <a:pt x="830" y="327"/>
                  </a:lnTo>
                  <a:lnTo>
                    <a:pt x="776" y="0"/>
                  </a:lnTo>
                  <a:lnTo>
                    <a:pt x="693" y="40"/>
                  </a:lnTo>
                  <a:lnTo>
                    <a:pt x="637" y="73"/>
                  </a:lnTo>
                  <a:lnTo>
                    <a:pt x="613" y="107"/>
                  </a:lnTo>
                  <a:lnTo>
                    <a:pt x="565" y="151"/>
                  </a:lnTo>
                  <a:lnTo>
                    <a:pt x="513" y="156"/>
                  </a:lnTo>
                  <a:lnTo>
                    <a:pt x="461" y="182"/>
                  </a:lnTo>
                  <a:lnTo>
                    <a:pt x="435" y="196"/>
                  </a:lnTo>
                  <a:lnTo>
                    <a:pt x="400" y="177"/>
                  </a:lnTo>
                  <a:lnTo>
                    <a:pt x="353" y="198"/>
                  </a:lnTo>
                  <a:lnTo>
                    <a:pt x="345" y="189"/>
                  </a:lnTo>
                  <a:lnTo>
                    <a:pt x="390" y="164"/>
                  </a:lnTo>
                  <a:lnTo>
                    <a:pt x="387" y="162"/>
                  </a:lnTo>
                  <a:lnTo>
                    <a:pt x="365" y="155"/>
                  </a:lnTo>
                  <a:lnTo>
                    <a:pt x="348" y="171"/>
                  </a:lnTo>
                  <a:lnTo>
                    <a:pt x="273" y="137"/>
                  </a:lnTo>
                  <a:lnTo>
                    <a:pt x="242" y="151"/>
                  </a:lnTo>
                  <a:lnTo>
                    <a:pt x="248" y="131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66"/>
            <p:cNvSpPr>
              <a:spLocks/>
            </p:cNvSpPr>
            <p:nvPr/>
          </p:nvSpPr>
          <p:spPr bwMode="gray">
            <a:xfrm>
              <a:off x="-769140" y="8745903"/>
              <a:ext cx="1252703" cy="602910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" y="0"/>
                </a:cxn>
                <a:cxn ang="0">
                  <a:pos x="200" y="14"/>
                </a:cxn>
                <a:cxn ang="0">
                  <a:pos x="1038" y="54"/>
                </a:cxn>
                <a:cxn ang="0">
                  <a:pos x="1668" y="52"/>
                </a:cxn>
                <a:cxn ang="0">
                  <a:pos x="1672" y="182"/>
                </a:cxn>
                <a:cxn ang="0">
                  <a:pos x="1712" y="462"/>
                </a:cxn>
                <a:cxn ang="0">
                  <a:pos x="1705" y="896"/>
                </a:cxn>
                <a:cxn ang="0">
                  <a:pos x="1652" y="877"/>
                </a:cxn>
                <a:cxn ang="0">
                  <a:pos x="1567" y="820"/>
                </a:cxn>
                <a:cxn ang="0">
                  <a:pos x="1534" y="836"/>
                </a:cxn>
                <a:cxn ang="0">
                  <a:pos x="1423" y="847"/>
                </a:cxn>
                <a:cxn ang="0">
                  <a:pos x="1313" y="882"/>
                </a:cxn>
                <a:cxn ang="0">
                  <a:pos x="1270" y="841"/>
                </a:cxn>
                <a:cxn ang="0">
                  <a:pos x="1216" y="850"/>
                </a:cxn>
                <a:cxn ang="0">
                  <a:pos x="1205" y="821"/>
                </a:cxn>
                <a:cxn ang="0">
                  <a:pos x="1165" y="848"/>
                </a:cxn>
                <a:cxn ang="0">
                  <a:pos x="1158" y="883"/>
                </a:cxn>
                <a:cxn ang="0">
                  <a:pos x="1144" y="836"/>
                </a:cxn>
                <a:cxn ang="0">
                  <a:pos x="1106" y="861"/>
                </a:cxn>
                <a:cxn ang="0">
                  <a:pos x="1043" y="811"/>
                </a:cxn>
                <a:cxn ang="0">
                  <a:pos x="1009" y="848"/>
                </a:cxn>
                <a:cxn ang="0">
                  <a:pos x="986" y="829"/>
                </a:cxn>
                <a:cxn ang="0">
                  <a:pos x="956" y="768"/>
                </a:cxn>
                <a:cxn ang="0">
                  <a:pos x="903" y="764"/>
                </a:cxn>
                <a:cxn ang="0">
                  <a:pos x="896" y="783"/>
                </a:cxn>
                <a:cxn ang="0">
                  <a:pos x="858" y="758"/>
                </a:cxn>
                <a:cxn ang="0">
                  <a:pos x="828" y="769"/>
                </a:cxn>
                <a:cxn ang="0">
                  <a:pos x="787" y="749"/>
                </a:cxn>
                <a:cxn ang="0">
                  <a:pos x="738" y="744"/>
                </a:cxn>
                <a:cxn ang="0">
                  <a:pos x="740" y="712"/>
                </a:cxn>
                <a:cxn ang="0">
                  <a:pos x="706" y="683"/>
                </a:cxn>
                <a:cxn ang="0">
                  <a:pos x="695" y="703"/>
                </a:cxn>
                <a:cxn ang="0">
                  <a:pos x="637" y="700"/>
                </a:cxn>
                <a:cxn ang="0">
                  <a:pos x="578" y="651"/>
                </a:cxn>
                <a:cxn ang="0">
                  <a:pos x="598" y="165"/>
                </a:cxn>
                <a:cxn ang="0">
                  <a:pos x="0" y="131"/>
                </a:cxn>
              </a:cxnLst>
              <a:rect l="0" t="0" r="r" b="b"/>
              <a:pathLst>
                <a:path w="1712" h="896">
                  <a:moveTo>
                    <a:pt x="0" y="131"/>
                  </a:moveTo>
                  <a:lnTo>
                    <a:pt x="11" y="0"/>
                  </a:lnTo>
                  <a:lnTo>
                    <a:pt x="200" y="14"/>
                  </a:lnTo>
                  <a:lnTo>
                    <a:pt x="1038" y="54"/>
                  </a:lnTo>
                  <a:lnTo>
                    <a:pt x="1668" y="52"/>
                  </a:lnTo>
                  <a:lnTo>
                    <a:pt x="1672" y="182"/>
                  </a:lnTo>
                  <a:lnTo>
                    <a:pt x="1712" y="462"/>
                  </a:lnTo>
                  <a:lnTo>
                    <a:pt x="1705" y="896"/>
                  </a:lnTo>
                  <a:lnTo>
                    <a:pt x="1652" y="877"/>
                  </a:lnTo>
                  <a:lnTo>
                    <a:pt x="1567" y="820"/>
                  </a:lnTo>
                  <a:lnTo>
                    <a:pt x="1534" y="836"/>
                  </a:lnTo>
                  <a:lnTo>
                    <a:pt x="1423" y="847"/>
                  </a:lnTo>
                  <a:lnTo>
                    <a:pt x="1313" y="882"/>
                  </a:lnTo>
                  <a:lnTo>
                    <a:pt x="1270" y="841"/>
                  </a:lnTo>
                  <a:lnTo>
                    <a:pt x="1216" y="850"/>
                  </a:lnTo>
                  <a:lnTo>
                    <a:pt x="1205" y="821"/>
                  </a:lnTo>
                  <a:lnTo>
                    <a:pt x="1165" y="848"/>
                  </a:lnTo>
                  <a:lnTo>
                    <a:pt x="1158" y="883"/>
                  </a:lnTo>
                  <a:lnTo>
                    <a:pt x="1144" y="836"/>
                  </a:lnTo>
                  <a:lnTo>
                    <a:pt x="1106" y="861"/>
                  </a:lnTo>
                  <a:lnTo>
                    <a:pt x="1043" y="811"/>
                  </a:lnTo>
                  <a:lnTo>
                    <a:pt x="1009" y="848"/>
                  </a:lnTo>
                  <a:lnTo>
                    <a:pt x="986" y="829"/>
                  </a:lnTo>
                  <a:lnTo>
                    <a:pt x="956" y="768"/>
                  </a:lnTo>
                  <a:lnTo>
                    <a:pt x="903" y="764"/>
                  </a:lnTo>
                  <a:lnTo>
                    <a:pt x="896" y="783"/>
                  </a:lnTo>
                  <a:lnTo>
                    <a:pt x="858" y="758"/>
                  </a:lnTo>
                  <a:lnTo>
                    <a:pt x="828" y="769"/>
                  </a:lnTo>
                  <a:lnTo>
                    <a:pt x="787" y="749"/>
                  </a:lnTo>
                  <a:lnTo>
                    <a:pt x="738" y="744"/>
                  </a:lnTo>
                  <a:lnTo>
                    <a:pt x="740" y="712"/>
                  </a:lnTo>
                  <a:lnTo>
                    <a:pt x="706" y="683"/>
                  </a:lnTo>
                  <a:lnTo>
                    <a:pt x="695" y="703"/>
                  </a:lnTo>
                  <a:lnTo>
                    <a:pt x="637" y="700"/>
                  </a:lnTo>
                  <a:lnTo>
                    <a:pt x="578" y="651"/>
                  </a:lnTo>
                  <a:lnTo>
                    <a:pt x="598" y="16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67"/>
            <p:cNvSpPr>
              <a:spLocks/>
            </p:cNvSpPr>
            <p:nvPr/>
          </p:nvSpPr>
          <p:spPr bwMode="gray">
            <a:xfrm>
              <a:off x="-3499916" y="6731729"/>
              <a:ext cx="1156116" cy="905036"/>
            </a:xfrm>
            <a:custGeom>
              <a:avLst/>
              <a:gdLst/>
              <a:ahLst/>
              <a:cxnLst>
                <a:cxn ang="0">
                  <a:pos x="0" y="1004"/>
                </a:cxn>
                <a:cxn ang="0">
                  <a:pos x="25" y="761"/>
                </a:cxn>
                <a:cxn ang="0">
                  <a:pos x="148" y="564"/>
                </a:cxn>
                <a:cxn ang="0">
                  <a:pos x="343" y="0"/>
                </a:cxn>
                <a:cxn ang="0">
                  <a:pos x="440" y="30"/>
                </a:cxn>
                <a:cxn ang="0">
                  <a:pos x="445" y="55"/>
                </a:cxn>
                <a:cxn ang="0">
                  <a:pos x="471" y="59"/>
                </a:cxn>
                <a:cxn ang="0">
                  <a:pos x="520" y="156"/>
                </a:cxn>
                <a:cxn ang="0">
                  <a:pos x="512" y="188"/>
                </a:cxn>
                <a:cxn ang="0">
                  <a:pos x="589" y="254"/>
                </a:cxn>
                <a:cxn ang="0">
                  <a:pos x="724" y="249"/>
                </a:cxn>
                <a:cxn ang="0">
                  <a:pos x="824" y="294"/>
                </a:cxn>
                <a:cxn ang="0">
                  <a:pos x="872" y="284"/>
                </a:cxn>
                <a:cxn ang="0">
                  <a:pos x="1175" y="294"/>
                </a:cxn>
                <a:cxn ang="0">
                  <a:pos x="1521" y="375"/>
                </a:cxn>
                <a:cxn ang="0">
                  <a:pos x="1539" y="418"/>
                </a:cxn>
                <a:cxn ang="0">
                  <a:pos x="1580" y="481"/>
                </a:cxn>
                <a:cxn ang="0">
                  <a:pos x="1525" y="564"/>
                </a:cxn>
                <a:cxn ang="0">
                  <a:pos x="1464" y="660"/>
                </a:cxn>
                <a:cxn ang="0">
                  <a:pos x="1389" y="731"/>
                </a:cxn>
                <a:cxn ang="0">
                  <a:pos x="1378" y="778"/>
                </a:cxn>
                <a:cxn ang="0">
                  <a:pos x="1421" y="830"/>
                </a:cxn>
                <a:cxn ang="0">
                  <a:pos x="1373" y="939"/>
                </a:cxn>
                <a:cxn ang="0">
                  <a:pos x="1279" y="1348"/>
                </a:cxn>
                <a:cxn ang="0">
                  <a:pos x="744" y="1214"/>
                </a:cxn>
                <a:cxn ang="0">
                  <a:pos x="0" y="1004"/>
                </a:cxn>
              </a:cxnLst>
              <a:rect l="0" t="0" r="r" b="b"/>
              <a:pathLst>
                <a:path w="1580" h="1348">
                  <a:moveTo>
                    <a:pt x="0" y="1004"/>
                  </a:moveTo>
                  <a:lnTo>
                    <a:pt x="25" y="761"/>
                  </a:lnTo>
                  <a:lnTo>
                    <a:pt x="148" y="564"/>
                  </a:lnTo>
                  <a:lnTo>
                    <a:pt x="343" y="0"/>
                  </a:lnTo>
                  <a:lnTo>
                    <a:pt x="440" y="30"/>
                  </a:lnTo>
                  <a:lnTo>
                    <a:pt x="445" y="55"/>
                  </a:lnTo>
                  <a:lnTo>
                    <a:pt x="471" y="59"/>
                  </a:lnTo>
                  <a:lnTo>
                    <a:pt x="520" y="156"/>
                  </a:lnTo>
                  <a:lnTo>
                    <a:pt x="512" y="188"/>
                  </a:lnTo>
                  <a:lnTo>
                    <a:pt x="589" y="254"/>
                  </a:lnTo>
                  <a:lnTo>
                    <a:pt x="724" y="249"/>
                  </a:lnTo>
                  <a:lnTo>
                    <a:pt x="824" y="294"/>
                  </a:lnTo>
                  <a:lnTo>
                    <a:pt x="872" y="284"/>
                  </a:lnTo>
                  <a:lnTo>
                    <a:pt x="1175" y="294"/>
                  </a:lnTo>
                  <a:lnTo>
                    <a:pt x="1521" y="375"/>
                  </a:lnTo>
                  <a:lnTo>
                    <a:pt x="1539" y="418"/>
                  </a:lnTo>
                  <a:lnTo>
                    <a:pt x="1580" y="481"/>
                  </a:lnTo>
                  <a:lnTo>
                    <a:pt x="1525" y="564"/>
                  </a:lnTo>
                  <a:lnTo>
                    <a:pt x="1464" y="660"/>
                  </a:lnTo>
                  <a:lnTo>
                    <a:pt x="1389" y="731"/>
                  </a:lnTo>
                  <a:lnTo>
                    <a:pt x="1378" y="778"/>
                  </a:lnTo>
                  <a:lnTo>
                    <a:pt x="1421" y="830"/>
                  </a:lnTo>
                  <a:lnTo>
                    <a:pt x="1373" y="939"/>
                  </a:lnTo>
                  <a:lnTo>
                    <a:pt x="1279" y="1348"/>
                  </a:lnTo>
                  <a:lnTo>
                    <a:pt x="744" y="1214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68"/>
            <p:cNvSpPr>
              <a:spLocks/>
            </p:cNvSpPr>
            <p:nvPr/>
          </p:nvSpPr>
          <p:spPr bwMode="gray">
            <a:xfrm>
              <a:off x="3502637" y="7560226"/>
              <a:ext cx="112685" cy="12890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3" y="183"/>
                </a:cxn>
                <a:cxn ang="0">
                  <a:pos x="39" y="192"/>
                </a:cxn>
                <a:cxn ang="0">
                  <a:pos x="97" y="159"/>
                </a:cxn>
                <a:cxn ang="0">
                  <a:pos x="89" y="109"/>
                </a:cxn>
                <a:cxn ang="0">
                  <a:pos x="99" y="85"/>
                </a:cxn>
                <a:cxn ang="0">
                  <a:pos x="115" y="102"/>
                </a:cxn>
                <a:cxn ang="0">
                  <a:pos x="121" y="137"/>
                </a:cxn>
                <a:cxn ang="0">
                  <a:pos x="132" y="135"/>
                </a:cxn>
                <a:cxn ang="0">
                  <a:pos x="154" y="102"/>
                </a:cxn>
                <a:cxn ang="0">
                  <a:pos x="132" y="61"/>
                </a:cxn>
                <a:cxn ang="0">
                  <a:pos x="98" y="55"/>
                </a:cxn>
                <a:cxn ang="0">
                  <a:pos x="76" y="5"/>
                </a:cxn>
                <a:cxn ang="0">
                  <a:pos x="53" y="0"/>
                </a:cxn>
                <a:cxn ang="0">
                  <a:pos x="0" y="19"/>
                </a:cxn>
              </a:cxnLst>
              <a:rect l="0" t="0" r="r" b="b"/>
              <a:pathLst>
                <a:path w="154" h="192">
                  <a:moveTo>
                    <a:pt x="0" y="19"/>
                  </a:moveTo>
                  <a:lnTo>
                    <a:pt x="33" y="183"/>
                  </a:lnTo>
                  <a:lnTo>
                    <a:pt x="39" y="192"/>
                  </a:lnTo>
                  <a:lnTo>
                    <a:pt x="97" y="159"/>
                  </a:lnTo>
                  <a:lnTo>
                    <a:pt x="89" y="109"/>
                  </a:lnTo>
                  <a:lnTo>
                    <a:pt x="99" y="85"/>
                  </a:lnTo>
                  <a:lnTo>
                    <a:pt x="115" y="102"/>
                  </a:lnTo>
                  <a:lnTo>
                    <a:pt x="121" y="137"/>
                  </a:lnTo>
                  <a:lnTo>
                    <a:pt x="132" y="135"/>
                  </a:lnTo>
                  <a:lnTo>
                    <a:pt x="154" y="102"/>
                  </a:lnTo>
                  <a:lnTo>
                    <a:pt x="132" y="61"/>
                  </a:lnTo>
                  <a:lnTo>
                    <a:pt x="98" y="55"/>
                  </a:lnTo>
                  <a:lnTo>
                    <a:pt x="76" y="5"/>
                  </a:lnTo>
                  <a:lnTo>
                    <a:pt x="5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69"/>
            <p:cNvSpPr>
              <a:spLocks/>
            </p:cNvSpPr>
            <p:nvPr/>
          </p:nvSpPr>
          <p:spPr bwMode="gray">
            <a:xfrm>
              <a:off x="2137249" y="8945978"/>
              <a:ext cx="737573" cy="518314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42" y="103"/>
                </a:cxn>
                <a:cxn ang="0">
                  <a:pos x="186" y="32"/>
                </a:cxn>
                <a:cxn ang="0">
                  <a:pos x="455" y="0"/>
                </a:cxn>
                <a:cxn ang="0">
                  <a:pos x="566" y="72"/>
                </a:cxn>
                <a:cxn ang="0">
                  <a:pos x="742" y="46"/>
                </a:cxn>
                <a:cxn ang="0">
                  <a:pos x="1008" y="238"/>
                </a:cxn>
                <a:cxn ang="0">
                  <a:pos x="931" y="326"/>
                </a:cxn>
                <a:cxn ang="0">
                  <a:pos x="890" y="387"/>
                </a:cxn>
                <a:cxn ang="0">
                  <a:pos x="895" y="448"/>
                </a:cxn>
                <a:cxn ang="0">
                  <a:pos x="825" y="506"/>
                </a:cxn>
                <a:cxn ang="0">
                  <a:pos x="771" y="591"/>
                </a:cxn>
                <a:cxn ang="0">
                  <a:pos x="694" y="637"/>
                </a:cxn>
                <a:cxn ang="0">
                  <a:pos x="661" y="643"/>
                </a:cxn>
                <a:cxn ang="0">
                  <a:pos x="646" y="699"/>
                </a:cxn>
                <a:cxn ang="0">
                  <a:pos x="602" y="669"/>
                </a:cxn>
                <a:cxn ang="0">
                  <a:pos x="641" y="720"/>
                </a:cxn>
                <a:cxn ang="0">
                  <a:pos x="604" y="772"/>
                </a:cxn>
                <a:cxn ang="0">
                  <a:pos x="567" y="765"/>
                </a:cxn>
                <a:cxn ang="0">
                  <a:pos x="543" y="734"/>
                </a:cxn>
                <a:cxn ang="0">
                  <a:pos x="500" y="657"/>
                </a:cxn>
                <a:cxn ang="0">
                  <a:pos x="476" y="647"/>
                </a:cxn>
                <a:cxn ang="0">
                  <a:pos x="428" y="545"/>
                </a:cxn>
                <a:cxn ang="0">
                  <a:pos x="358" y="502"/>
                </a:cxn>
                <a:cxn ang="0">
                  <a:pos x="309" y="433"/>
                </a:cxn>
                <a:cxn ang="0">
                  <a:pos x="188" y="345"/>
                </a:cxn>
                <a:cxn ang="0">
                  <a:pos x="130" y="266"/>
                </a:cxn>
                <a:cxn ang="0">
                  <a:pos x="0" y="181"/>
                </a:cxn>
              </a:cxnLst>
              <a:rect l="0" t="0" r="r" b="b"/>
              <a:pathLst>
                <a:path w="1008" h="772">
                  <a:moveTo>
                    <a:pt x="0" y="181"/>
                  </a:moveTo>
                  <a:lnTo>
                    <a:pt x="42" y="103"/>
                  </a:lnTo>
                  <a:lnTo>
                    <a:pt x="186" y="32"/>
                  </a:lnTo>
                  <a:lnTo>
                    <a:pt x="455" y="0"/>
                  </a:lnTo>
                  <a:lnTo>
                    <a:pt x="566" y="72"/>
                  </a:lnTo>
                  <a:lnTo>
                    <a:pt x="742" y="46"/>
                  </a:lnTo>
                  <a:lnTo>
                    <a:pt x="1008" y="238"/>
                  </a:lnTo>
                  <a:lnTo>
                    <a:pt x="931" y="326"/>
                  </a:lnTo>
                  <a:lnTo>
                    <a:pt x="890" y="387"/>
                  </a:lnTo>
                  <a:lnTo>
                    <a:pt x="895" y="448"/>
                  </a:lnTo>
                  <a:lnTo>
                    <a:pt x="825" y="506"/>
                  </a:lnTo>
                  <a:lnTo>
                    <a:pt x="771" y="591"/>
                  </a:lnTo>
                  <a:lnTo>
                    <a:pt x="694" y="637"/>
                  </a:lnTo>
                  <a:lnTo>
                    <a:pt x="661" y="643"/>
                  </a:lnTo>
                  <a:lnTo>
                    <a:pt x="646" y="699"/>
                  </a:lnTo>
                  <a:lnTo>
                    <a:pt x="602" y="669"/>
                  </a:lnTo>
                  <a:lnTo>
                    <a:pt x="641" y="720"/>
                  </a:lnTo>
                  <a:lnTo>
                    <a:pt x="604" y="772"/>
                  </a:lnTo>
                  <a:lnTo>
                    <a:pt x="567" y="765"/>
                  </a:lnTo>
                  <a:lnTo>
                    <a:pt x="543" y="734"/>
                  </a:lnTo>
                  <a:lnTo>
                    <a:pt x="500" y="657"/>
                  </a:lnTo>
                  <a:lnTo>
                    <a:pt x="476" y="647"/>
                  </a:lnTo>
                  <a:lnTo>
                    <a:pt x="428" y="545"/>
                  </a:lnTo>
                  <a:lnTo>
                    <a:pt x="358" y="502"/>
                  </a:lnTo>
                  <a:lnTo>
                    <a:pt x="309" y="433"/>
                  </a:lnTo>
                  <a:lnTo>
                    <a:pt x="188" y="345"/>
                  </a:lnTo>
                  <a:lnTo>
                    <a:pt x="130" y="266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70"/>
            <p:cNvSpPr>
              <a:spLocks/>
            </p:cNvSpPr>
            <p:nvPr/>
          </p:nvSpPr>
          <p:spPr bwMode="gray">
            <a:xfrm>
              <a:off x="-814506" y="7231244"/>
              <a:ext cx="1020017" cy="62842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46" y="233"/>
                </a:cxn>
                <a:cxn ang="0">
                  <a:pos x="69" y="0"/>
                </a:cxn>
                <a:cxn ang="0">
                  <a:pos x="687" y="45"/>
                </a:cxn>
                <a:cxn ang="0">
                  <a:pos x="1374" y="66"/>
                </a:cxn>
                <a:cxn ang="0">
                  <a:pos x="1328" y="155"/>
                </a:cxn>
                <a:cxn ang="0">
                  <a:pos x="1395" y="220"/>
                </a:cxn>
                <a:cxn ang="0">
                  <a:pos x="1391" y="679"/>
                </a:cxn>
                <a:cxn ang="0">
                  <a:pos x="1364" y="677"/>
                </a:cxn>
                <a:cxn ang="0">
                  <a:pos x="1367" y="738"/>
                </a:cxn>
                <a:cxn ang="0">
                  <a:pos x="1389" y="783"/>
                </a:cxn>
                <a:cxn ang="0">
                  <a:pos x="1374" y="827"/>
                </a:cxn>
                <a:cxn ang="0">
                  <a:pos x="1387" y="936"/>
                </a:cxn>
                <a:cxn ang="0">
                  <a:pos x="1357" y="926"/>
                </a:cxn>
                <a:cxn ang="0">
                  <a:pos x="1322" y="884"/>
                </a:cxn>
                <a:cxn ang="0">
                  <a:pos x="1255" y="854"/>
                </a:cxn>
                <a:cxn ang="0">
                  <a:pos x="1198" y="841"/>
                </a:cxn>
                <a:cxn ang="0">
                  <a:pos x="1078" y="846"/>
                </a:cxn>
                <a:cxn ang="0">
                  <a:pos x="1009" y="795"/>
                </a:cxn>
                <a:cxn ang="0">
                  <a:pos x="0" y="733"/>
                </a:cxn>
              </a:cxnLst>
              <a:rect l="0" t="0" r="r" b="b"/>
              <a:pathLst>
                <a:path w="1395" h="936">
                  <a:moveTo>
                    <a:pt x="0" y="733"/>
                  </a:moveTo>
                  <a:lnTo>
                    <a:pt x="46" y="233"/>
                  </a:lnTo>
                  <a:lnTo>
                    <a:pt x="69" y="0"/>
                  </a:lnTo>
                  <a:lnTo>
                    <a:pt x="687" y="45"/>
                  </a:lnTo>
                  <a:lnTo>
                    <a:pt x="1374" y="66"/>
                  </a:lnTo>
                  <a:lnTo>
                    <a:pt x="1328" y="155"/>
                  </a:lnTo>
                  <a:lnTo>
                    <a:pt x="1395" y="220"/>
                  </a:lnTo>
                  <a:lnTo>
                    <a:pt x="1391" y="679"/>
                  </a:lnTo>
                  <a:lnTo>
                    <a:pt x="1364" y="677"/>
                  </a:lnTo>
                  <a:lnTo>
                    <a:pt x="1367" y="738"/>
                  </a:lnTo>
                  <a:lnTo>
                    <a:pt x="1389" y="783"/>
                  </a:lnTo>
                  <a:lnTo>
                    <a:pt x="1374" y="827"/>
                  </a:lnTo>
                  <a:lnTo>
                    <a:pt x="1387" y="936"/>
                  </a:lnTo>
                  <a:lnTo>
                    <a:pt x="1357" y="926"/>
                  </a:lnTo>
                  <a:lnTo>
                    <a:pt x="1322" y="884"/>
                  </a:lnTo>
                  <a:lnTo>
                    <a:pt x="1255" y="854"/>
                  </a:lnTo>
                  <a:lnTo>
                    <a:pt x="1198" y="841"/>
                  </a:lnTo>
                  <a:lnTo>
                    <a:pt x="1078" y="846"/>
                  </a:lnTo>
                  <a:lnTo>
                    <a:pt x="1009" y="795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1"/>
            <p:cNvSpPr>
              <a:spLocks/>
            </p:cNvSpPr>
            <p:nvPr/>
          </p:nvSpPr>
          <p:spPr bwMode="gray">
            <a:xfrm>
              <a:off x="3170437" y="7072796"/>
              <a:ext cx="232687" cy="42297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49" y="257"/>
                </a:cxn>
                <a:cxn ang="0">
                  <a:pos x="64" y="373"/>
                </a:cxn>
                <a:cxn ang="0">
                  <a:pos x="115" y="489"/>
                </a:cxn>
                <a:cxn ang="0">
                  <a:pos x="145" y="630"/>
                </a:cxn>
                <a:cxn ang="0">
                  <a:pos x="290" y="599"/>
                </a:cxn>
                <a:cxn ang="0">
                  <a:pos x="260" y="383"/>
                </a:cxn>
                <a:cxn ang="0">
                  <a:pos x="278" y="230"/>
                </a:cxn>
                <a:cxn ang="0">
                  <a:pos x="314" y="159"/>
                </a:cxn>
                <a:cxn ang="0">
                  <a:pos x="318" y="0"/>
                </a:cxn>
                <a:cxn ang="0">
                  <a:pos x="0" y="79"/>
                </a:cxn>
              </a:cxnLst>
              <a:rect l="0" t="0" r="r" b="b"/>
              <a:pathLst>
                <a:path w="318" h="630">
                  <a:moveTo>
                    <a:pt x="0" y="79"/>
                  </a:moveTo>
                  <a:lnTo>
                    <a:pt x="49" y="257"/>
                  </a:lnTo>
                  <a:lnTo>
                    <a:pt x="64" y="373"/>
                  </a:lnTo>
                  <a:lnTo>
                    <a:pt x="115" y="489"/>
                  </a:lnTo>
                  <a:lnTo>
                    <a:pt x="145" y="630"/>
                  </a:lnTo>
                  <a:lnTo>
                    <a:pt x="290" y="599"/>
                  </a:lnTo>
                  <a:lnTo>
                    <a:pt x="260" y="383"/>
                  </a:lnTo>
                  <a:lnTo>
                    <a:pt x="278" y="230"/>
                  </a:lnTo>
                  <a:lnTo>
                    <a:pt x="314" y="159"/>
                  </a:lnTo>
                  <a:lnTo>
                    <a:pt x="318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72"/>
            <p:cNvSpPr>
              <a:spLocks/>
            </p:cNvSpPr>
            <p:nvPr/>
          </p:nvSpPr>
          <p:spPr bwMode="gray">
            <a:xfrm>
              <a:off x="2050906" y="8169849"/>
              <a:ext cx="1122457" cy="585453"/>
            </a:xfrm>
            <a:custGeom>
              <a:avLst/>
              <a:gdLst/>
              <a:ahLst/>
              <a:cxnLst>
                <a:cxn ang="0">
                  <a:pos x="143" y="776"/>
                </a:cxn>
                <a:cxn ang="0">
                  <a:pos x="196" y="692"/>
                </a:cxn>
                <a:cxn ang="0">
                  <a:pos x="299" y="592"/>
                </a:cxn>
                <a:cxn ang="0">
                  <a:pos x="424" y="625"/>
                </a:cxn>
                <a:cxn ang="0">
                  <a:pos x="496" y="625"/>
                </a:cxn>
                <a:cxn ang="0">
                  <a:pos x="598" y="575"/>
                </a:cxn>
                <a:cxn ang="0">
                  <a:pos x="618" y="507"/>
                </a:cxn>
                <a:cxn ang="0">
                  <a:pos x="707" y="259"/>
                </a:cxn>
                <a:cxn ang="0">
                  <a:pos x="811" y="196"/>
                </a:cxn>
                <a:cxn ang="0">
                  <a:pos x="899" y="98"/>
                </a:cxn>
                <a:cxn ang="0">
                  <a:pos x="1023" y="61"/>
                </a:cxn>
                <a:cxn ang="0">
                  <a:pos x="1093" y="26"/>
                </a:cxn>
                <a:cxn ang="0">
                  <a:pos x="1169" y="85"/>
                </a:cxn>
                <a:cxn ang="0">
                  <a:pos x="1189" y="144"/>
                </a:cxn>
                <a:cxn ang="0">
                  <a:pos x="1169" y="239"/>
                </a:cxn>
                <a:cxn ang="0">
                  <a:pos x="1224" y="246"/>
                </a:cxn>
                <a:cxn ang="0">
                  <a:pos x="1306" y="268"/>
                </a:cxn>
                <a:cxn ang="0">
                  <a:pos x="1390" y="308"/>
                </a:cxn>
                <a:cxn ang="0">
                  <a:pos x="1379" y="364"/>
                </a:cxn>
                <a:cxn ang="0">
                  <a:pos x="1360" y="373"/>
                </a:cxn>
                <a:cxn ang="0">
                  <a:pos x="1250" y="305"/>
                </a:cxn>
                <a:cxn ang="0">
                  <a:pos x="1396" y="396"/>
                </a:cxn>
                <a:cxn ang="0">
                  <a:pos x="1416" y="435"/>
                </a:cxn>
                <a:cxn ang="0">
                  <a:pos x="1397" y="437"/>
                </a:cxn>
                <a:cxn ang="0">
                  <a:pos x="1383" y="456"/>
                </a:cxn>
                <a:cxn ang="0">
                  <a:pos x="1377" y="478"/>
                </a:cxn>
                <a:cxn ang="0">
                  <a:pos x="1303" y="423"/>
                </a:cxn>
                <a:cxn ang="0">
                  <a:pos x="1368" y="485"/>
                </a:cxn>
                <a:cxn ang="0">
                  <a:pos x="1413" y="497"/>
                </a:cxn>
                <a:cxn ang="0">
                  <a:pos x="1424" y="510"/>
                </a:cxn>
                <a:cxn ang="0">
                  <a:pos x="1406" y="540"/>
                </a:cxn>
                <a:cxn ang="0">
                  <a:pos x="1357" y="503"/>
                </a:cxn>
                <a:cxn ang="0">
                  <a:pos x="1296" y="481"/>
                </a:cxn>
                <a:cxn ang="0">
                  <a:pos x="1346" y="517"/>
                </a:cxn>
                <a:cxn ang="0">
                  <a:pos x="1409" y="562"/>
                </a:cxn>
                <a:cxn ang="0">
                  <a:pos x="1430" y="542"/>
                </a:cxn>
                <a:cxn ang="0">
                  <a:pos x="1490" y="545"/>
                </a:cxn>
                <a:cxn ang="0">
                  <a:pos x="1506" y="612"/>
                </a:cxn>
                <a:cxn ang="0">
                  <a:pos x="895" y="752"/>
                </a:cxn>
                <a:cxn ang="0">
                  <a:pos x="0" y="871"/>
                </a:cxn>
              </a:cxnLst>
              <a:rect l="0" t="0" r="r" b="b"/>
              <a:pathLst>
                <a:path w="1534" h="871">
                  <a:moveTo>
                    <a:pt x="0" y="871"/>
                  </a:moveTo>
                  <a:lnTo>
                    <a:pt x="143" y="776"/>
                  </a:lnTo>
                  <a:lnTo>
                    <a:pt x="144" y="755"/>
                  </a:lnTo>
                  <a:lnTo>
                    <a:pt x="196" y="692"/>
                  </a:lnTo>
                  <a:lnTo>
                    <a:pt x="244" y="658"/>
                  </a:lnTo>
                  <a:lnTo>
                    <a:pt x="299" y="592"/>
                  </a:lnTo>
                  <a:lnTo>
                    <a:pt x="355" y="658"/>
                  </a:lnTo>
                  <a:lnTo>
                    <a:pt x="424" y="625"/>
                  </a:lnTo>
                  <a:lnTo>
                    <a:pt x="453" y="645"/>
                  </a:lnTo>
                  <a:lnTo>
                    <a:pt x="496" y="625"/>
                  </a:lnTo>
                  <a:lnTo>
                    <a:pt x="522" y="588"/>
                  </a:lnTo>
                  <a:lnTo>
                    <a:pt x="598" y="575"/>
                  </a:lnTo>
                  <a:lnTo>
                    <a:pt x="638" y="521"/>
                  </a:lnTo>
                  <a:lnTo>
                    <a:pt x="618" y="507"/>
                  </a:lnTo>
                  <a:lnTo>
                    <a:pt x="690" y="343"/>
                  </a:lnTo>
                  <a:lnTo>
                    <a:pt x="707" y="259"/>
                  </a:lnTo>
                  <a:lnTo>
                    <a:pt x="776" y="292"/>
                  </a:lnTo>
                  <a:lnTo>
                    <a:pt x="811" y="196"/>
                  </a:lnTo>
                  <a:lnTo>
                    <a:pt x="847" y="190"/>
                  </a:lnTo>
                  <a:lnTo>
                    <a:pt x="899" y="98"/>
                  </a:lnTo>
                  <a:lnTo>
                    <a:pt x="915" y="0"/>
                  </a:lnTo>
                  <a:lnTo>
                    <a:pt x="1023" y="61"/>
                  </a:lnTo>
                  <a:lnTo>
                    <a:pt x="1041" y="11"/>
                  </a:lnTo>
                  <a:lnTo>
                    <a:pt x="1093" y="26"/>
                  </a:lnTo>
                  <a:lnTo>
                    <a:pt x="1123" y="64"/>
                  </a:lnTo>
                  <a:lnTo>
                    <a:pt x="1169" y="85"/>
                  </a:lnTo>
                  <a:lnTo>
                    <a:pt x="1190" y="116"/>
                  </a:lnTo>
                  <a:lnTo>
                    <a:pt x="1189" y="144"/>
                  </a:lnTo>
                  <a:lnTo>
                    <a:pt x="1156" y="201"/>
                  </a:lnTo>
                  <a:lnTo>
                    <a:pt x="1169" y="239"/>
                  </a:lnTo>
                  <a:lnTo>
                    <a:pt x="1208" y="222"/>
                  </a:lnTo>
                  <a:lnTo>
                    <a:pt x="1224" y="246"/>
                  </a:lnTo>
                  <a:lnTo>
                    <a:pt x="1238" y="262"/>
                  </a:lnTo>
                  <a:lnTo>
                    <a:pt x="1306" y="268"/>
                  </a:lnTo>
                  <a:lnTo>
                    <a:pt x="1326" y="291"/>
                  </a:lnTo>
                  <a:lnTo>
                    <a:pt x="1390" y="308"/>
                  </a:lnTo>
                  <a:lnTo>
                    <a:pt x="1374" y="325"/>
                  </a:lnTo>
                  <a:lnTo>
                    <a:pt x="1379" y="364"/>
                  </a:lnTo>
                  <a:lnTo>
                    <a:pt x="1384" y="380"/>
                  </a:lnTo>
                  <a:lnTo>
                    <a:pt x="1360" y="373"/>
                  </a:lnTo>
                  <a:lnTo>
                    <a:pt x="1319" y="351"/>
                  </a:lnTo>
                  <a:lnTo>
                    <a:pt x="1250" y="305"/>
                  </a:lnTo>
                  <a:lnTo>
                    <a:pt x="1345" y="393"/>
                  </a:lnTo>
                  <a:lnTo>
                    <a:pt x="1396" y="396"/>
                  </a:lnTo>
                  <a:lnTo>
                    <a:pt x="1367" y="411"/>
                  </a:lnTo>
                  <a:lnTo>
                    <a:pt x="1416" y="435"/>
                  </a:lnTo>
                  <a:lnTo>
                    <a:pt x="1415" y="455"/>
                  </a:lnTo>
                  <a:lnTo>
                    <a:pt x="1397" y="437"/>
                  </a:lnTo>
                  <a:lnTo>
                    <a:pt x="1377" y="438"/>
                  </a:lnTo>
                  <a:lnTo>
                    <a:pt x="1383" y="456"/>
                  </a:lnTo>
                  <a:lnTo>
                    <a:pt x="1397" y="468"/>
                  </a:lnTo>
                  <a:lnTo>
                    <a:pt x="1377" y="478"/>
                  </a:lnTo>
                  <a:lnTo>
                    <a:pt x="1325" y="441"/>
                  </a:lnTo>
                  <a:lnTo>
                    <a:pt x="1303" y="423"/>
                  </a:lnTo>
                  <a:lnTo>
                    <a:pt x="1316" y="448"/>
                  </a:lnTo>
                  <a:lnTo>
                    <a:pt x="1368" y="485"/>
                  </a:lnTo>
                  <a:lnTo>
                    <a:pt x="1390" y="488"/>
                  </a:lnTo>
                  <a:lnTo>
                    <a:pt x="1413" y="497"/>
                  </a:lnTo>
                  <a:lnTo>
                    <a:pt x="1411" y="510"/>
                  </a:lnTo>
                  <a:lnTo>
                    <a:pt x="1424" y="510"/>
                  </a:lnTo>
                  <a:lnTo>
                    <a:pt x="1428" y="522"/>
                  </a:lnTo>
                  <a:lnTo>
                    <a:pt x="1406" y="540"/>
                  </a:lnTo>
                  <a:lnTo>
                    <a:pt x="1366" y="522"/>
                  </a:lnTo>
                  <a:lnTo>
                    <a:pt x="1357" y="503"/>
                  </a:lnTo>
                  <a:lnTo>
                    <a:pt x="1306" y="497"/>
                  </a:lnTo>
                  <a:lnTo>
                    <a:pt x="1296" y="481"/>
                  </a:lnTo>
                  <a:lnTo>
                    <a:pt x="1280" y="502"/>
                  </a:lnTo>
                  <a:lnTo>
                    <a:pt x="1346" y="517"/>
                  </a:lnTo>
                  <a:lnTo>
                    <a:pt x="1351" y="536"/>
                  </a:lnTo>
                  <a:lnTo>
                    <a:pt x="1409" y="562"/>
                  </a:lnTo>
                  <a:lnTo>
                    <a:pt x="1425" y="562"/>
                  </a:lnTo>
                  <a:lnTo>
                    <a:pt x="1430" y="542"/>
                  </a:lnTo>
                  <a:lnTo>
                    <a:pt x="1452" y="548"/>
                  </a:lnTo>
                  <a:lnTo>
                    <a:pt x="1490" y="545"/>
                  </a:lnTo>
                  <a:lnTo>
                    <a:pt x="1534" y="625"/>
                  </a:lnTo>
                  <a:lnTo>
                    <a:pt x="1506" y="612"/>
                  </a:lnTo>
                  <a:lnTo>
                    <a:pt x="1498" y="636"/>
                  </a:lnTo>
                  <a:lnTo>
                    <a:pt x="895" y="752"/>
                  </a:lnTo>
                  <a:lnTo>
                    <a:pt x="396" y="817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73"/>
            <p:cNvSpPr>
              <a:spLocks/>
            </p:cNvSpPr>
            <p:nvPr/>
          </p:nvSpPr>
          <p:spPr bwMode="gray">
            <a:xfrm>
              <a:off x="3123607" y="8333669"/>
              <a:ext cx="62928" cy="165162"/>
            </a:xfrm>
            <a:custGeom>
              <a:avLst/>
              <a:gdLst/>
              <a:ahLst/>
              <a:cxnLst>
                <a:cxn ang="0">
                  <a:pos x="1" y="139"/>
                </a:cxn>
                <a:cxn ang="0">
                  <a:pos x="0" y="216"/>
                </a:cxn>
                <a:cxn ang="0">
                  <a:pos x="18" y="247"/>
                </a:cxn>
                <a:cxn ang="0">
                  <a:pos x="33" y="156"/>
                </a:cxn>
                <a:cxn ang="0">
                  <a:pos x="61" y="118"/>
                </a:cxn>
                <a:cxn ang="0">
                  <a:pos x="86" y="0"/>
                </a:cxn>
                <a:cxn ang="0">
                  <a:pos x="36" y="27"/>
                </a:cxn>
                <a:cxn ang="0">
                  <a:pos x="1" y="139"/>
                </a:cxn>
              </a:cxnLst>
              <a:rect l="0" t="0" r="r" b="b"/>
              <a:pathLst>
                <a:path w="86" h="247">
                  <a:moveTo>
                    <a:pt x="1" y="139"/>
                  </a:moveTo>
                  <a:lnTo>
                    <a:pt x="0" y="216"/>
                  </a:lnTo>
                  <a:lnTo>
                    <a:pt x="18" y="247"/>
                  </a:lnTo>
                  <a:lnTo>
                    <a:pt x="33" y="156"/>
                  </a:lnTo>
                  <a:lnTo>
                    <a:pt x="61" y="118"/>
                  </a:lnTo>
                  <a:lnTo>
                    <a:pt x="86" y="0"/>
                  </a:lnTo>
                  <a:lnTo>
                    <a:pt x="36" y="2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74"/>
            <p:cNvSpPr>
              <a:spLocks/>
            </p:cNvSpPr>
            <p:nvPr/>
          </p:nvSpPr>
          <p:spPr bwMode="gray">
            <a:xfrm>
              <a:off x="-3246741" y="6334265"/>
              <a:ext cx="970260" cy="649907"/>
            </a:xfrm>
            <a:custGeom>
              <a:avLst/>
              <a:gdLst/>
              <a:ahLst/>
              <a:cxnLst>
                <a:cxn ang="0">
                  <a:pos x="46" y="266"/>
                </a:cxn>
                <a:cxn ang="0">
                  <a:pos x="39" y="412"/>
                </a:cxn>
                <a:cxn ang="0">
                  <a:pos x="56" y="430"/>
                </a:cxn>
                <a:cxn ang="0">
                  <a:pos x="30" y="476"/>
                </a:cxn>
                <a:cxn ang="0">
                  <a:pos x="41" y="501"/>
                </a:cxn>
                <a:cxn ang="0">
                  <a:pos x="16" y="561"/>
                </a:cxn>
                <a:cxn ang="0">
                  <a:pos x="0" y="571"/>
                </a:cxn>
                <a:cxn ang="0">
                  <a:pos x="98" y="646"/>
                </a:cxn>
                <a:cxn ang="0">
                  <a:pos x="165" y="779"/>
                </a:cxn>
                <a:cxn ang="0">
                  <a:pos x="477" y="885"/>
                </a:cxn>
                <a:cxn ang="0">
                  <a:pos x="1174" y="966"/>
                </a:cxn>
                <a:cxn ang="0">
                  <a:pos x="408" y="0"/>
                </a:cxn>
                <a:cxn ang="0">
                  <a:pos x="394" y="24"/>
                </a:cxn>
                <a:cxn ang="0">
                  <a:pos x="404" y="66"/>
                </a:cxn>
                <a:cxn ang="0">
                  <a:pos x="425" y="96"/>
                </a:cxn>
                <a:cxn ang="0">
                  <a:pos x="391" y="120"/>
                </a:cxn>
                <a:cxn ang="0">
                  <a:pos x="399" y="144"/>
                </a:cxn>
                <a:cxn ang="0">
                  <a:pos x="417" y="249"/>
                </a:cxn>
                <a:cxn ang="0">
                  <a:pos x="410" y="267"/>
                </a:cxn>
                <a:cxn ang="0">
                  <a:pos x="375" y="330"/>
                </a:cxn>
                <a:cxn ang="0">
                  <a:pos x="365" y="351"/>
                </a:cxn>
                <a:cxn ang="0">
                  <a:pos x="342" y="430"/>
                </a:cxn>
                <a:cxn ang="0">
                  <a:pos x="287" y="455"/>
                </a:cxn>
                <a:cxn ang="0">
                  <a:pos x="263" y="444"/>
                </a:cxn>
                <a:cxn ang="0">
                  <a:pos x="243" y="458"/>
                </a:cxn>
                <a:cxn ang="0">
                  <a:pos x="248" y="429"/>
                </a:cxn>
                <a:cxn ang="0">
                  <a:pos x="227" y="413"/>
                </a:cxn>
                <a:cxn ang="0">
                  <a:pos x="260" y="397"/>
                </a:cxn>
                <a:cxn ang="0">
                  <a:pos x="279" y="431"/>
                </a:cxn>
                <a:cxn ang="0">
                  <a:pos x="302" y="409"/>
                </a:cxn>
                <a:cxn ang="0">
                  <a:pos x="329" y="389"/>
                </a:cxn>
                <a:cxn ang="0">
                  <a:pos x="316" y="350"/>
                </a:cxn>
                <a:cxn ang="0">
                  <a:pos x="334" y="305"/>
                </a:cxn>
                <a:cxn ang="0">
                  <a:pos x="356" y="255"/>
                </a:cxn>
                <a:cxn ang="0">
                  <a:pos x="326" y="295"/>
                </a:cxn>
                <a:cxn ang="0">
                  <a:pos x="263" y="338"/>
                </a:cxn>
                <a:cxn ang="0">
                  <a:pos x="244" y="377"/>
                </a:cxn>
                <a:cxn ang="0">
                  <a:pos x="289" y="304"/>
                </a:cxn>
                <a:cxn ang="0">
                  <a:pos x="339" y="273"/>
                </a:cxn>
                <a:cxn ang="0">
                  <a:pos x="345" y="232"/>
                </a:cxn>
                <a:cxn ang="0">
                  <a:pos x="332" y="202"/>
                </a:cxn>
                <a:cxn ang="0">
                  <a:pos x="317" y="208"/>
                </a:cxn>
                <a:cxn ang="0">
                  <a:pos x="284" y="181"/>
                </a:cxn>
                <a:cxn ang="0">
                  <a:pos x="55" y="47"/>
                </a:cxn>
              </a:cxnLst>
              <a:rect l="0" t="0" r="r" b="b"/>
              <a:pathLst>
                <a:path w="1325" h="966">
                  <a:moveTo>
                    <a:pt x="30" y="167"/>
                  </a:moveTo>
                  <a:lnTo>
                    <a:pt x="49" y="210"/>
                  </a:lnTo>
                  <a:lnTo>
                    <a:pt x="46" y="266"/>
                  </a:lnTo>
                  <a:lnTo>
                    <a:pt x="41" y="318"/>
                  </a:lnTo>
                  <a:lnTo>
                    <a:pt x="48" y="339"/>
                  </a:lnTo>
                  <a:lnTo>
                    <a:pt x="39" y="412"/>
                  </a:lnTo>
                  <a:lnTo>
                    <a:pt x="61" y="397"/>
                  </a:lnTo>
                  <a:lnTo>
                    <a:pt x="92" y="426"/>
                  </a:lnTo>
                  <a:lnTo>
                    <a:pt x="56" y="430"/>
                  </a:lnTo>
                  <a:lnTo>
                    <a:pt x="36" y="428"/>
                  </a:lnTo>
                  <a:lnTo>
                    <a:pt x="33" y="457"/>
                  </a:lnTo>
                  <a:lnTo>
                    <a:pt x="30" y="476"/>
                  </a:lnTo>
                  <a:lnTo>
                    <a:pt x="62" y="476"/>
                  </a:lnTo>
                  <a:lnTo>
                    <a:pt x="67" y="489"/>
                  </a:lnTo>
                  <a:lnTo>
                    <a:pt x="41" y="501"/>
                  </a:lnTo>
                  <a:lnTo>
                    <a:pt x="46" y="529"/>
                  </a:lnTo>
                  <a:lnTo>
                    <a:pt x="28" y="562"/>
                  </a:lnTo>
                  <a:lnTo>
                    <a:pt x="16" y="561"/>
                  </a:lnTo>
                  <a:lnTo>
                    <a:pt x="29" y="513"/>
                  </a:lnTo>
                  <a:lnTo>
                    <a:pt x="22" y="499"/>
                  </a:lnTo>
                  <a:lnTo>
                    <a:pt x="0" y="571"/>
                  </a:lnTo>
                  <a:lnTo>
                    <a:pt x="36" y="595"/>
                  </a:lnTo>
                  <a:lnTo>
                    <a:pt x="93" y="621"/>
                  </a:lnTo>
                  <a:lnTo>
                    <a:pt x="98" y="646"/>
                  </a:lnTo>
                  <a:lnTo>
                    <a:pt x="124" y="650"/>
                  </a:lnTo>
                  <a:lnTo>
                    <a:pt x="173" y="747"/>
                  </a:lnTo>
                  <a:lnTo>
                    <a:pt x="165" y="779"/>
                  </a:lnTo>
                  <a:lnTo>
                    <a:pt x="242" y="845"/>
                  </a:lnTo>
                  <a:lnTo>
                    <a:pt x="377" y="840"/>
                  </a:lnTo>
                  <a:lnTo>
                    <a:pt x="477" y="885"/>
                  </a:lnTo>
                  <a:lnTo>
                    <a:pt x="525" y="875"/>
                  </a:lnTo>
                  <a:lnTo>
                    <a:pt x="828" y="885"/>
                  </a:lnTo>
                  <a:lnTo>
                    <a:pt x="1174" y="966"/>
                  </a:lnTo>
                  <a:lnTo>
                    <a:pt x="1181" y="860"/>
                  </a:lnTo>
                  <a:lnTo>
                    <a:pt x="1325" y="240"/>
                  </a:lnTo>
                  <a:lnTo>
                    <a:pt x="408" y="0"/>
                  </a:lnTo>
                  <a:lnTo>
                    <a:pt x="398" y="5"/>
                  </a:lnTo>
                  <a:lnTo>
                    <a:pt x="404" y="18"/>
                  </a:lnTo>
                  <a:lnTo>
                    <a:pt x="394" y="24"/>
                  </a:lnTo>
                  <a:lnTo>
                    <a:pt x="404" y="37"/>
                  </a:lnTo>
                  <a:lnTo>
                    <a:pt x="400" y="51"/>
                  </a:lnTo>
                  <a:lnTo>
                    <a:pt x="404" y="66"/>
                  </a:lnTo>
                  <a:lnTo>
                    <a:pt x="417" y="61"/>
                  </a:lnTo>
                  <a:lnTo>
                    <a:pt x="432" y="68"/>
                  </a:lnTo>
                  <a:lnTo>
                    <a:pt x="425" y="96"/>
                  </a:lnTo>
                  <a:lnTo>
                    <a:pt x="430" y="107"/>
                  </a:lnTo>
                  <a:lnTo>
                    <a:pt x="412" y="143"/>
                  </a:lnTo>
                  <a:lnTo>
                    <a:pt x="391" y="120"/>
                  </a:lnTo>
                  <a:lnTo>
                    <a:pt x="382" y="124"/>
                  </a:lnTo>
                  <a:lnTo>
                    <a:pt x="382" y="141"/>
                  </a:lnTo>
                  <a:lnTo>
                    <a:pt x="399" y="144"/>
                  </a:lnTo>
                  <a:lnTo>
                    <a:pt x="418" y="183"/>
                  </a:lnTo>
                  <a:lnTo>
                    <a:pt x="410" y="233"/>
                  </a:lnTo>
                  <a:lnTo>
                    <a:pt x="417" y="249"/>
                  </a:lnTo>
                  <a:lnTo>
                    <a:pt x="429" y="253"/>
                  </a:lnTo>
                  <a:lnTo>
                    <a:pt x="421" y="262"/>
                  </a:lnTo>
                  <a:lnTo>
                    <a:pt x="410" y="267"/>
                  </a:lnTo>
                  <a:lnTo>
                    <a:pt x="382" y="299"/>
                  </a:lnTo>
                  <a:lnTo>
                    <a:pt x="382" y="310"/>
                  </a:lnTo>
                  <a:lnTo>
                    <a:pt x="375" y="330"/>
                  </a:lnTo>
                  <a:lnTo>
                    <a:pt x="368" y="332"/>
                  </a:lnTo>
                  <a:lnTo>
                    <a:pt x="377" y="347"/>
                  </a:lnTo>
                  <a:lnTo>
                    <a:pt x="365" y="351"/>
                  </a:lnTo>
                  <a:lnTo>
                    <a:pt x="365" y="408"/>
                  </a:lnTo>
                  <a:lnTo>
                    <a:pt x="342" y="415"/>
                  </a:lnTo>
                  <a:lnTo>
                    <a:pt x="342" y="430"/>
                  </a:lnTo>
                  <a:lnTo>
                    <a:pt x="326" y="411"/>
                  </a:lnTo>
                  <a:lnTo>
                    <a:pt x="323" y="422"/>
                  </a:lnTo>
                  <a:lnTo>
                    <a:pt x="287" y="455"/>
                  </a:lnTo>
                  <a:lnTo>
                    <a:pt x="274" y="450"/>
                  </a:lnTo>
                  <a:lnTo>
                    <a:pt x="268" y="434"/>
                  </a:lnTo>
                  <a:lnTo>
                    <a:pt x="263" y="444"/>
                  </a:lnTo>
                  <a:lnTo>
                    <a:pt x="255" y="436"/>
                  </a:lnTo>
                  <a:lnTo>
                    <a:pt x="248" y="461"/>
                  </a:lnTo>
                  <a:lnTo>
                    <a:pt x="243" y="458"/>
                  </a:lnTo>
                  <a:lnTo>
                    <a:pt x="245" y="441"/>
                  </a:lnTo>
                  <a:lnTo>
                    <a:pt x="232" y="443"/>
                  </a:lnTo>
                  <a:lnTo>
                    <a:pt x="248" y="429"/>
                  </a:lnTo>
                  <a:lnTo>
                    <a:pt x="228" y="428"/>
                  </a:lnTo>
                  <a:lnTo>
                    <a:pt x="243" y="418"/>
                  </a:lnTo>
                  <a:lnTo>
                    <a:pt x="227" y="413"/>
                  </a:lnTo>
                  <a:lnTo>
                    <a:pt x="234" y="402"/>
                  </a:lnTo>
                  <a:lnTo>
                    <a:pt x="250" y="413"/>
                  </a:lnTo>
                  <a:lnTo>
                    <a:pt x="260" y="397"/>
                  </a:lnTo>
                  <a:lnTo>
                    <a:pt x="287" y="383"/>
                  </a:lnTo>
                  <a:lnTo>
                    <a:pt x="273" y="416"/>
                  </a:lnTo>
                  <a:lnTo>
                    <a:pt x="279" y="431"/>
                  </a:lnTo>
                  <a:lnTo>
                    <a:pt x="289" y="400"/>
                  </a:lnTo>
                  <a:lnTo>
                    <a:pt x="315" y="387"/>
                  </a:lnTo>
                  <a:lnTo>
                    <a:pt x="302" y="409"/>
                  </a:lnTo>
                  <a:lnTo>
                    <a:pt x="316" y="421"/>
                  </a:lnTo>
                  <a:lnTo>
                    <a:pt x="316" y="403"/>
                  </a:lnTo>
                  <a:lnTo>
                    <a:pt x="329" y="389"/>
                  </a:lnTo>
                  <a:lnTo>
                    <a:pt x="343" y="366"/>
                  </a:lnTo>
                  <a:lnTo>
                    <a:pt x="340" y="348"/>
                  </a:lnTo>
                  <a:lnTo>
                    <a:pt x="316" y="350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34" y="305"/>
                  </a:lnTo>
                  <a:lnTo>
                    <a:pt x="365" y="307"/>
                  </a:lnTo>
                  <a:lnTo>
                    <a:pt x="367" y="273"/>
                  </a:lnTo>
                  <a:lnTo>
                    <a:pt x="356" y="255"/>
                  </a:lnTo>
                  <a:lnTo>
                    <a:pt x="355" y="287"/>
                  </a:lnTo>
                  <a:lnTo>
                    <a:pt x="347" y="280"/>
                  </a:lnTo>
                  <a:lnTo>
                    <a:pt x="326" y="295"/>
                  </a:lnTo>
                  <a:lnTo>
                    <a:pt x="313" y="315"/>
                  </a:lnTo>
                  <a:lnTo>
                    <a:pt x="295" y="317"/>
                  </a:lnTo>
                  <a:lnTo>
                    <a:pt x="263" y="338"/>
                  </a:lnTo>
                  <a:lnTo>
                    <a:pt x="238" y="366"/>
                  </a:lnTo>
                  <a:lnTo>
                    <a:pt x="282" y="367"/>
                  </a:lnTo>
                  <a:lnTo>
                    <a:pt x="244" y="377"/>
                  </a:lnTo>
                  <a:lnTo>
                    <a:pt x="227" y="370"/>
                  </a:lnTo>
                  <a:lnTo>
                    <a:pt x="263" y="317"/>
                  </a:lnTo>
                  <a:lnTo>
                    <a:pt x="289" y="304"/>
                  </a:lnTo>
                  <a:lnTo>
                    <a:pt x="317" y="271"/>
                  </a:lnTo>
                  <a:lnTo>
                    <a:pt x="322" y="289"/>
                  </a:lnTo>
                  <a:lnTo>
                    <a:pt x="339" y="273"/>
                  </a:lnTo>
                  <a:lnTo>
                    <a:pt x="355" y="237"/>
                  </a:lnTo>
                  <a:lnTo>
                    <a:pt x="351" y="213"/>
                  </a:lnTo>
                  <a:lnTo>
                    <a:pt x="345" y="232"/>
                  </a:lnTo>
                  <a:lnTo>
                    <a:pt x="335" y="229"/>
                  </a:lnTo>
                  <a:lnTo>
                    <a:pt x="343" y="202"/>
                  </a:lnTo>
                  <a:lnTo>
                    <a:pt x="332" y="202"/>
                  </a:lnTo>
                  <a:lnTo>
                    <a:pt x="329" y="226"/>
                  </a:lnTo>
                  <a:lnTo>
                    <a:pt x="319" y="233"/>
                  </a:lnTo>
                  <a:lnTo>
                    <a:pt x="317" y="208"/>
                  </a:lnTo>
                  <a:lnTo>
                    <a:pt x="308" y="202"/>
                  </a:lnTo>
                  <a:lnTo>
                    <a:pt x="300" y="214"/>
                  </a:lnTo>
                  <a:lnTo>
                    <a:pt x="284" y="181"/>
                  </a:lnTo>
                  <a:lnTo>
                    <a:pt x="254" y="180"/>
                  </a:lnTo>
                  <a:lnTo>
                    <a:pt x="137" y="120"/>
                  </a:lnTo>
                  <a:lnTo>
                    <a:pt x="55" y="47"/>
                  </a:lnTo>
                  <a:lnTo>
                    <a:pt x="32" y="100"/>
                  </a:lnTo>
                  <a:lnTo>
                    <a:pt x="30" y="16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75"/>
            <p:cNvSpPr>
              <a:spLocks/>
            </p:cNvSpPr>
            <p:nvPr/>
          </p:nvSpPr>
          <p:spPr bwMode="gray">
            <a:xfrm>
              <a:off x="-3018444" y="6373206"/>
              <a:ext cx="43903" cy="483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9" y="0"/>
                </a:cxn>
                <a:cxn ang="0">
                  <a:pos x="60" y="30"/>
                </a:cxn>
                <a:cxn ang="0">
                  <a:pos x="50" y="72"/>
                </a:cxn>
                <a:cxn ang="0">
                  <a:pos x="0" y="32"/>
                </a:cxn>
              </a:cxnLst>
              <a:rect l="0" t="0" r="r" b="b"/>
              <a:pathLst>
                <a:path w="60" h="72">
                  <a:moveTo>
                    <a:pt x="0" y="32"/>
                  </a:moveTo>
                  <a:lnTo>
                    <a:pt x="49" y="0"/>
                  </a:lnTo>
                  <a:lnTo>
                    <a:pt x="60" y="30"/>
                  </a:lnTo>
                  <a:lnTo>
                    <a:pt x="50" y="7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76"/>
            <p:cNvSpPr>
              <a:spLocks/>
            </p:cNvSpPr>
            <p:nvPr/>
          </p:nvSpPr>
          <p:spPr bwMode="gray">
            <a:xfrm>
              <a:off x="-2987712" y="6436317"/>
              <a:ext cx="32196" cy="6848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0"/>
                </a:cxn>
                <a:cxn ang="0">
                  <a:pos x="44" y="17"/>
                </a:cxn>
                <a:cxn ang="0">
                  <a:pos x="32" y="103"/>
                </a:cxn>
                <a:cxn ang="0">
                  <a:pos x="0" y="28"/>
                </a:cxn>
              </a:cxnLst>
              <a:rect l="0" t="0" r="r" b="b"/>
              <a:pathLst>
                <a:path w="44" h="103">
                  <a:moveTo>
                    <a:pt x="0" y="28"/>
                  </a:moveTo>
                  <a:lnTo>
                    <a:pt x="26" y="0"/>
                  </a:lnTo>
                  <a:lnTo>
                    <a:pt x="44" y="17"/>
                  </a:lnTo>
                  <a:lnTo>
                    <a:pt x="32" y="10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77"/>
            <p:cNvSpPr>
              <a:spLocks/>
            </p:cNvSpPr>
            <p:nvPr/>
          </p:nvSpPr>
          <p:spPr bwMode="gray">
            <a:xfrm>
              <a:off x="2160664" y="8019458"/>
              <a:ext cx="652694" cy="592167"/>
            </a:xfrm>
            <a:custGeom>
              <a:avLst/>
              <a:gdLst/>
              <a:ahLst/>
              <a:cxnLst>
                <a:cxn ang="0">
                  <a:pos x="0" y="611"/>
                </a:cxn>
                <a:cxn ang="0">
                  <a:pos x="35" y="733"/>
                </a:cxn>
                <a:cxn ang="0">
                  <a:pos x="74" y="775"/>
                </a:cxn>
                <a:cxn ang="0">
                  <a:pos x="149" y="818"/>
                </a:cxn>
                <a:cxn ang="0">
                  <a:pos x="205" y="884"/>
                </a:cxn>
                <a:cxn ang="0">
                  <a:pos x="274" y="851"/>
                </a:cxn>
                <a:cxn ang="0">
                  <a:pos x="303" y="871"/>
                </a:cxn>
                <a:cxn ang="0">
                  <a:pos x="346" y="851"/>
                </a:cxn>
                <a:cxn ang="0">
                  <a:pos x="372" y="814"/>
                </a:cxn>
                <a:cxn ang="0">
                  <a:pos x="448" y="801"/>
                </a:cxn>
                <a:cxn ang="0">
                  <a:pos x="488" y="747"/>
                </a:cxn>
                <a:cxn ang="0">
                  <a:pos x="468" y="733"/>
                </a:cxn>
                <a:cxn ang="0">
                  <a:pos x="540" y="569"/>
                </a:cxn>
                <a:cxn ang="0">
                  <a:pos x="557" y="485"/>
                </a:cxn>
                <a:cxn ang="0">
                  <a:pos x="626" y="518"/>
                </a:cxn>
                <a:cxn ang="0">
                  <a:pos x="661" y="422"/>
                </a:cxn>
                <a:cxn ang="0">
                  <a:pos x="697" y="416"/>
                </a:cxn>
                <a:cxn ang="0">
                  <a:pos x="749" y="324"/>
                </a:cxn>
                <a:cxn ang="0">
                  <a:pos x="765" y="226"/>
                </a:cxn>
                <a:cxn ang="0">
                  <a:pos x="873" y="287"/>
                </a:cxn>
                <a:cxn ang="0">
                  <a:pos x="891" y="237"/>
                </a:cxn>
                <a:cxn ang="0">
                  <a:pos x="863" y="198"/>
                </a:cxn>
                <a:cxn ang="0">
                  <a:pos x="814" y="176"/>
                </a:cxn>
                <a:cxn ang="0">
                  <a:pos x="756" y="182"/>
                </a:cxn>
                <a:cxn ang="0">
                  <a:pos x="735" y="216"/>
                </a:cxn>
                <a:cxn ang="0">
                  <a:pos x="628" y="246"/>
                </a:cxn>
                <a:cxn ang="0">
                  <a:pos x="560" y="326"/>
                </a:cxn>
                <a:cxn ang="0">
                  <a:pos x="537" y="199"/>
                </a:cxn>
                <a:cxn ang="0">
                  <a:pos x="345" y="231"/>
                </a:cxn>
                <a:cxn ang="0">
                  <a:pos x="307" y="0"/>
                </a:cxn>
                <a:cxn ang="0">
                  <a:pos x="280" y="20"/>
                </a:cxn>
                <a:cxn ang="0">
                  <a:pos x="297" y="63"/>
                </a:cxn>
                <a:cxn ang="0">
                  <a:pos x="272" y="268"/>
                </a:cxn>
                <a:cxn ang="0">
                  <a:pos x="238" y="313"/>
                </a:cxn>
                <a:cxn ang="0">
                  <a:pos x="133" y="390"/>
                </a:cxn>
                <a:cxn ang="0">
                  <a:pos x="114" y="478"/>
                </a:cxn>
                <a:cxn ang="0">
                  <a:pos x="74" y="456"/>
                </a:cxn>
                <a:cxn ang="0">
                  <a:pos x="63" y="558"/>
                </a:cxn>
                <a:cxn ang="0">
                  <a:pos x="0" y="611"/>
                </a:cxn>
              </a:cxnLst>
              <a:rect l="0" t="0" r="r" b="b"/>
              <a:pathLst>
                <a:path w="891" h="884">
                  <a:moveTo>
                    <a:pt x="0" y="611"/>
                  </a:moveTo>
                  <a:lnTo>
                    <a:pt x="35" y="733"/>
                  </a:lnTo>
                  <a:lnTo>
                    <a:pt x="74" y="775"/>
                  </a:lnTo>
                  <a:lnTo>
                    <a:pt x="149" y="818"/>
                  </a:lnTo>
                  <a:lnTo>
                    <a:pt x="205" y="884"/>
                  </a:lnTo>
                  <a:lnTo>
                    <a:pt x="274" y="851"/>
                  </a:lnTo>
                  <a:lnTo>
                    <a:pt x="303" y="871"/>
                  </a:lnTo>
                  <a:lnTo>
                    <a:pt x="346" y="851"/>
                  </a:lnTo>
                  <a:lnTo>
                    <a:pt x="372" y="814"/>
                  </a:lnTo>
                  <a:lnTo>
                    <a:pt x="448" y="801"/>
                  </a:lnTo>
                  <a:lnTo>
                    <a:pt x="488" y="747"/>
                  </a:lnTo>
                  <a:lnTo>
                    <a:pt x="468" y="733"/>
                  </a:lnTo>
                  <a:lnTo>
                    <a:pt x="540" y="569"/>
                  </a:lnTo>
                  <a:lnTo>
                    <a:pt x="557" y="485"/>
                  </a:lnTo>
                  <a:lnTo>
                    <a:pt x="626" y="518"/>
                  </a:lnTo>
                  <a:lnTo>
                    <a:pt x="661" y="422"/>
                  </a:lnTo>
                  <a:lnTo>
                    <a:pt x="697" y="416"/>
                  </a:lnTo>
                  <a:lnTo>
                    <a:pt x="749" y="324"/>
                  </a:lnTo>
                  <a:lnTo>
                    <a:pt x="765" y="226"/>
                  </a:lnTo>
                  <a:lnTo>
                    <a:pt x="873" y="287"/>
                  </a:lnTo>
                  <a:lnTo>
                    <a:pt x="891" y="237"/>
                  </a:lnTo>
                  <a:lnTo>
                    <a:pt x="863" y="198"/>
                  </a:lnTo>
                  <a:lnTo>
                    <a:pt x="814" y="176"/>
                  </a:lnTo>
                  <a:lnTo>
                    <a:pt x="756" y="182"/>
                  </a:lnTo>
                  <a:lnTo>
                    <a:pt x="735" y="216"/>
                  </a:lnTo>
                  <a:lnTo>
                    <a:pt x="628" y="246"/>
                  </a:lnTo>
                  <a:lnTo>
                    <a:pt x="560" y="326"/>
                  </a:lnTo>
                  <a:lnTo>
                    <a:pt x="537" y="199"/>
                  </a:lnTo>
                  <a:lnTo>
                    <a:pt x="345" y="231"/>
                  </a:lnTo>
                  <a:lnTo>
                    <a:pt x="307" y="0"/>
                  </a:lnTo>
                  <a:lnTo>
                    <a:pt x="280" y="20"/>
                  </a:lnTo>
                  <a:lnTo>
                    <a:pt x="297" y="63"/>
                  </a:lnTo>
                  <a:lnTo>
                    <a:pt x="272" y="268"/>
                  </a:lnTo>
                  <a:lnTo>
                    <a:pt x="238" y="313"/>
                  </a:lnTo>
                  <a:lnTo>
                    <a:pt x="133" y="390"/>
                  </a:lnTo>
                  <a:lnTo>
                    <a:pt x="114" y="478"/>
                  </a:lnTo>
                  <a:lnTo>
                    <a:pt x="74" y="456"/>
                  </a:lnTo>
                  <a:lnTo>
                    <a:pt x="63" y="558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78"/>
            <p:cNvSpPr>
              <a:spLocks/>
            </p:cNvSpPr>
            <p:nvPr/>
          </p:nvSpPr>
          <p:spPr bwMode="gray">
            <a:xfrm>
              <a:off x="660640" y="7096966"/>
              <a:ext cx="766842" cy="742559"/>
            </a:xfrm>
            <a:custGeom>
              <a:avLst/>
              <a:gdLst/>
              <a:ahLst/>
              <a:cxnLst>
                <a:cxn ang="0">
                  <a:pos x="0" y="337"/>
                </a:cxn>
                <a:cxn ang="0">
                  <a:pos x="27" y="422"/>
                </a:cxn>
                <a:cxn ang="0">
                  <a:pos x="24" y="558"/>
                </a:cxn>
                <a:cxn ang="0">
                  <a:pos x="150" y="637"/>
                </a:cxn>
                <a:cxn ang="0">
                  <a:pos x="201" y="693"/>
                </a:cxn>
                <a:cxn ang="0">
                  <a:pos x="274" y="740"/>
                </a:cxn>
                <a:cxn ang="0">
                  <a:pos x="303" y="773"/>
                </a:cxn>
                <a:cxn ang="0">
                  <a:pos x="318" y="863"/>
                </a:cxn>
                <a:cxn ang="0">
                  <a:pos x="337" y="989"/>
                </a:cxn>
                <a:cxn ang="0">
                  <a:pos x="436" y="1106"/>
                </a:cxn>
                <a:cxn ang="0">
                  <a:pos x="957" y="1073"/>
                </a:cxn>
                <a:cxn ang="0">
                  <a:pos x="926" y="902"/>
                </a:cxn>
                <a:cxn ang="0">
                  <a:pos x="945" y="724"/>
                </a:cxn>
                <a:cxn ang="0">
                  <a:pos x="975" y="645"/>
                </a:cxn>
                <a:cxn ang="0">
                  <a:pos x="971" y="573"/>
                </a:cxn>
                <a:cxn ang="0">
                  <a:pos x="1037" y="413"/>
                </a:cxn>
                <a:cxn ang="0">
                  <a:pos x="1049" y="371"/>
                </a:cxn>
                <a:cxn ang="0">
                  <a:pos x="1029" y="364"/>
                </a:cxn>
                <a:cxn ang="0">
                  <a:pos x="1003" y="397"/>
                </a:cxn>
                <a:cxn ang="0">
                  <a:pos x="982" y="481"/>
                </a:cxn>
                <a:cxn ang="0">
                  <a:pos x="939" y="488"/>
                </a:cxn>
                <a:cxn ang="0">
                  <a:pos x="920" y="537"/>
                </a:cxn>
                <a:cxn ang="0">
                  <a:pos x="877" y="571"/>
                </a:cxn>
                <a:cxn ang="0">
                  <a:pos x="880" y="518"/>
                </a:cxn>
                <a:cxn ang="0">
                  <a:pos x="909" y="461"/>
                </a:cxn>
                <a:cxn ang="0">
                  <a:pos x="938" y="444"/>
                </a:cxn>
                <a:cxn ang="0">
                  <a:pos x="941" y="421"/>
                </a:cxn>
                <a:cxn ang="0">
                  <a:pos x="884" y="268"/>
                </a:cxn>
                <a:cxn ang="0">
                  <a:pos x="845" y="257"/>
                </a:cxn>
                <a:cxn ang="0">
                  <a:pos x="831" y="221"/>
                </a:cxn>
                <a:cxn ang="0">
                  <a:pos x="730" y="209"/>
                </a:cxn>
                <a:cxn ang="0">
                  <a:pos x="512" y="153"/>
                </a:cxn>
                <a:cxn ang="0">
                  <a:pos x="423" y="90"/>
                </a:cxn>
                <a:cxn ang="0">
                  <a:pos x="373" y="68"/>
                </a:cxn>
                <a:cxn ang="0">
                  <a:pos x="344" y="89"/>
                </a:cxn>
                <a:cxn ang="0">
                  <a:pos x="333" y="84"/>
                </a:cxn>
                <a:cxn ang="0">
                  <a:pos x="349" y="68"/>
                </a:cxn>
                <a:cxn ang="0">
                  <a:pos x="350" y="38"/>
                </a:cxn>
                <a:cxn ang="0">
                  <a:pos x="359" y="30"/>
                </a:cxn>
                <a:cxn ang="0">
                  <a:pos x="360" y="8"/>
                </a:cxn>
                <a:cxn ang="0">
                  <a:pos x="346" y="0"/>
                </a:cxn>
                <a:cxn ang="0">
                  <a:pos x="225" y="56"/>
                </a:cxn>
                <a:cxn ang="0">
                  <a:pos x="180" y="73"/>
                </a:cxn>
                <a:cxn ang="0">
                  <a:pos x="161" y="76"/>
                </a:cxn>
                <a:cxn ang="0">
                  <a:pos x="130" y="59"/>
                </a:cxn>
                <a:cxn ang="0">
                  <a:pos x="124" y="73"/>
                </a:cxn>
                <a:cxn ang="0">
                  <a:pos x="121" y="58"/>
                </a:cxn>
                <a:cxn ang="0">
                  <a:pos x="96" y="79"/>
                </a:cxn>
                <a:cxn ang="0">
                  <a:pos x="102" y="207"/>
                </a:cxn>
                <a:cxn ang="0">
                  <a:pos x="0" y="337"/>
                </a:cxn>
              </a:cxnLst>
              <a:rect l="0" t="0" r="r" b="b"/>
              <a:pathLst>
                <a:path w="1049" h="1106">
                  <a:moveTo>
                    <a:pt x="0" y="337"/>
                  </a:moveTo>
                  <a:lnTo>
                    <a:pt x="27" y="422"/>
                  </a:lnTo>
                  <a:lnTo>
                    <a:pt x="24" y="558"/>
                  </a:lnTo>
                  <a:lnTo>
                    <a:pt x="150" y="637"/>
                  </a:lnTo>
                  <a:lnTo>
                    <a:pt x="201" y="693"/>
                  </a:lnTo>
                  <a:lnTo>
                    <a:pt x="274" y="740"/>
                  </a:lnTo>
                  <a:lnTo>
                    <a:pt x="303" y="773"/>
                  </a:lnTo>
                  <a:lnTo>
                    <a:pt x="318" y="863"/>
                  </a:lnTo>
                  <a:lnTo>
                    <a:pt x="337" y="989"/>
                  </a:lnTo>
                  <a:lnTo>
                    <a:pt x="436" y="1106"/>
                  </a:lnTo>
                  <a:lnTo>
                    <a:pt x="957" y="1073"/>
                  </a:lnTo>
                  <a:lnTo>
                    <a:pt x="926" y="902"/>
                  </a:lnTo>
                  <a:lnTo>
                    <a:pt x="945" y="724"/>
                  </a:lnTo>
                  <a:lnTo>
                    <a:pt x="975" y="645"/>
                  </a:lnTo>
                  <a:lnTo>
                    <a:pt x="971" y="573"/>
                  </a:lnTo>
                  <a:lnTo>
                    <a:pt x="1037" y="413"/>
                  </a:lnTo>
                  <a:lnTo>
                    <a:pt x="1049" y="371"/>
                  </a:lnTo>
                  <a:lnTo>
                    <a:pt x="1029" y="364"/>
                  </a:lnTo>
                  <a:lnTo>
                    <a:pt x="1003" y="397"/>
                  </a:lnTo>
                  <a:lnTo>
                    <a:pt x="982" y="481"/>
                  </a:lnTo>
                  <a:lnTo>
                    <a:pt x="939" y="488"/>
                  </a:lnTo>
                  <a:lnTo>
                    <a:pt x="920" y="537"/>
                  </a:lnTo>
                  <a:lnTo>
                    <a:pt x="877" y="571"/>
                  </a:lnTo>
                  <a:lnTo>
                    <a:pt x="880" y="518"/>
                  </a:lnTo>
                  <a:lnTo>
                    <a:pt x="909" y="461"/>
                  </a:lnTo>
                  <a:lnTo>
                    <a:pt x="938" y="444"/>
                  </a:lnTo>
                  <a:lnTo>
                    <a:pt x="941" y="421"/>
                  </a:lnTo>
                  <a:lnTo>
                    <a:pt x="884" y="268"/>
                  </a:lnTo>
                  <a:lnTo>
                    <a:pt x="845" y="257"/>
                  </a:lnTo>
                  <a:lnTo>
                    <a:pt x="831" y="221"/>
                  </a:lnTo>
                  <a:lnTo>
                    <a:pt x="730" y="209"/>
                  </a:lnTo>
                  <a:lnTo>
                    <a:pt x="512" y="153"/>
                  </a:lnTo>
                  <a:lnTo>
                    <a:pt x="423" y="90"/>
                  </a:lnTo>
                  <a:lnTo>
                    <a:pt x="373" y="68"/>
                  </a:lnTo>
                  <a:lnTo>
                    <a:pt x="344" y="89"/>
                  </a:lnTo>
                  <a:lnTo>
                    <a:pt x="333" y="84"/>
                  </a:lnTo>
                  <a:lnTo>
                    <a:pt x="349" y="68"/>
                  </a:lnTo>
                  <a:lnTo>
                    <a:pt x="350" y="38"/>
                  </a:lnTo>
                  <a:lnTo>
                    <a:pt x="359" y="30"/>
                  </a:lnTo>
                  <a:lnTo>
                    <a:pt x="360" y="8"/>
                  </a:lnTo>
                  <a:lnTo>
                    <a:pt x="346" y="0"/>
                  </a:lnTo>
                  <a:lnTo>
                    <a:pt x="225" y="56"/>
                  </a:lnTo>
                  <a:lnTo>
                    <a:pt x="180" y="73"/>
                  </a:lnTo>
                  <a:lnTo>
                    <a:pt x="161" y="76"/>
                  </a:lnTo>
                  <a:lnTo>
                    <a:pt x="130" y="59"/>
                  </a:lnTo>
                  <a:lnTo>
                    <a:pt x="124" y="73"/>
                  </a:lnTo>
                  <a:lnTo>
                    <a:pt x="121" y="58"/>
                  </a:lnTo>
                  <a:lnTo>
                    <a:pt x="96" y="79"/>
                  </a:lnTo>
                  <a:lnTo>
                    <a:pt x="102" y="20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79"/>
            <p:cNvSpPr>
              <a:spLocks/>
            </p:cNvSpPr>
            <p:nvPr/>
          </p:nvSpPr>
          <p:spPr bwMode="gray">
            <a:xfrm>
              <a:off x="-1800864" y="7284955"/>
              <a:ext cx="1020017" cy="774786"/>
            </a:xfrm>
            <a:custGeom>
              <a:avLst/>
              <a:gdLst/>
              <a:ahLst/>
              <a:cxnLst>
                <a:cxn ang="0">
                  <a:pos x="0" y="991"/>
                </a:cxn>
                <a:cxn ang="0">
                  <a:pos x="42" y="742"/>
                </a:cxn>
                <a:cxn ang="0">
                  <a:pos x="142" y="124"/>
                </a:cxn>
                <a:cxn ang="0">
                  <a:pos x="164" y="0"/>
                </a:cxn>
                <a:cxn ang="0">
                  <a:pos x="715" y="82"/>
                </a:cxn>
                <a:cxn ang="0">
                  <a:pos x="1393" y="154"/>
                </a:cxn>
                <a:cxn ang="0">
                  <a:pos x="1347" y="654"/>
                </a:cxn>
                <a:cxn ang="0">
                  <a:pos x="1301" y="1154"/>
                </a:cxn>
                <a:cxn ang="0">
                  <a:pos x="371" y="1048"/>
                </a:cxn>
                <a:cxn ang="0">
                  <a:pos x="0" y="991"/>
                </a:cxn>
              </a:cxnLst>
              <a:rect l="0" t="0" r="r" b="b"/>
              <a:pathLst>
                <a:path w="1393" h="1154">
                  <a:moveTo>
                    <a:pt x="0" y="991"/>
                  </a:moveTo>
                  <a:lnTo>
                    <a:pt x="42" y="742"/>
                  </a:lnTo>
                  <a:lnTo>
                    <a:pt x="142" y="124"/>
                  </a:lnTo>
                  <a:lnTo>
                    <a:pt x="164" y="0"/>
                  </a:lnTo>
                  <a:lnTo>
                    <a:pt x="715" y="82"/>
                  </a:lnTo>
                  <a:lnTo>
                    <a:pt x="1393" y="154"/>
                  </a:lnTo>
                  <a:lnTo>
                    <a:pt x="1347" y="654"/>
                  </a:lnTo>
                  <a:lnTo>
                    <a:pt x="1301" y="1154"/>
                  </a:lnTo>
                  <a:lnTo>
                    <a:pt x="371" y="1048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" name="Rektangel 113"/>
          <p:cNvSpPr/>
          <p:nvPr userDrawn="1"/>
        </p:nvSpPr>
        <p:spPr>
          <a:xfrm>
            <a:off x="1153678" y="0"/>
            <a:ext cx="7843344" cy="21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657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a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0825" y="558143"/>
            <a:ext cx="8519126" cy="4345518"/>
            <a:chOff x="1048205" y="682991"/>
            <a:chExt cx="7024765" cy="3583261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2330093" y="2691853"/>
              <a:ext cx="141955" cy="133352"/>
            </a:xfrm>
            <a:custGeom>
              <a:avLst/>
              <a:gdLst>
                <a:gd name="T0" fmla="*/ 0 w 30"/>
                <a:gd name="T1" fmla="*/ 9 h 27"/>
                <a:gd name="T2" fmla="*/ 7 w 30"/>
                <a:gd name="T3" fmla="*/ 11 h 27"/>
                <a:gd name="T4" fmla="*/ 14 w 30"/>
                <a:gd name="T5" fmla="*/ 23 h 27"/>
                <a:gd name="T6" fmla="*/ 23 w 30"/>
                <a:gd name="T7" fmla="*/ 21 h 27"/>
                <a:gd name="T8" fmla="*/ 30 w 30"/>
                <a:gd name="T9" fmla="*/ 17 h 27"/>
                <a:gd name="T10" fmla="*/ 22 w 30"/>
                <a:gd name="T11" fmla="*/ 7 h 27"/>
                <a:gd name="T12" fmla="*/ 23 w 30"/>
                <a:gd name="T13" fmla="*/ 1 h 27"/>
                <a:gd name="T14" fmla="*/ 9 w 30"/>
                <a:gd name="T15" fmla="*/ 0 h 27"/>
                <a:gd name="T16" fmla="*/ 0 w 30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cubicBezTo>
                    <a:pt x="3" y="10"/>
                    <a:pt x="6" y="11"/>
                    <a:pt x="7" y="11"/>
                  </a:cubicBezTo>
                  <a:cubicBezTo>
                    <a:pt x="10" y="12"/>
                    <a:pt x="11" y="19"/>
                    <a:pt x="14" y="23"/>
                  </a:cubicBezTo>
                  <a:cubicBezTo>
                    <a:pt x="17" y="27"/>
                    <a:pt x="20" y="22"/>
                    <a:pt x="23" y="21"/>
                  </a:cubicBezTo>
                  <a:cubicBezTo>
                    <a:pt x="24" y="20"/>
                    <a:pt x="27" y="18"/>
                    <a:pt x="30" y="17"/>
                  </a:cubicBezTo>
                  <a:cubicBezTo>
                    <a:pt x="28" y="14"/>
                    <a:pt x="24" y="10"/>
                    <a:pt x="22" y="7"/>
                  </a:cubicBezTo>
                  <a:cubicBezTo>
                    <a:pt x="20" y="4"/>
                    <a:pt x="22" y="3"/>
                    <a:pt x="23" y="1"/>
                  </a:cubicBezTo>
                  <a:cubicBezTo>
                    <a:pt x="17" y="1"/>
                    <a:pt x="9" y="0"/>
                    <a:pt x="9" y="0"/>
                  </a:cubicBezTo>
                  <a:lnTo>
                    <a:pt x="0" y="9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2588191" y="2937048"/>
              <a:ext cx="86033" cy="107542"/>
            </a:xfrm>
            <a:custGeom>
              <a:avLst/>
              <a:gdLst>
                <a:gd name="T0" fmla="*/ 1 w 18"/>
                <a:gd name="T1" fmla="*/ 15 h 22"/>
                <a:gd name="T2" fmla="*/ 11 w 18"/>
                <a:gd name="T3" fmla="*/ 22 h 22"/>
                <a:gd name="T4" fmla="*/ 10 w 18"/>
                <a:gd name="T5" fmla="*/ 21 h 22"/>
                <a:gd name="T6" fmla="*/ 18 w 18"/>
                <a:gd name="T7" fmla="*/ 12 h 22"/>
                <a:gd name="T8" fmla="*/ 11 w 18"/>
                <a:gd name="T9" fmla="*/ 1 h 22"/>
                <a:gd name="T10" fmla="*/ 5 w 18"/>
                <a:gd name="T11" fmla="*/ 8 h 22"/>
                <a:gd name="T12" fmla="*/ 0 w 18"/>
                <a:gd name="T13" fmla="*/ 6 h 22"/>
                <a:gd name="T14" fmla="*/ 1 w 18"/>
                <a:gd name="T1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15"/>
                  </a:moveTo>
                  <a:cubicBezTo>
                    <a:pt x="3" y="20"/>
                    <a:pt x="8" y="22"/>
                    <a:pt x="11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9" y="19"/>
                    <a:pt x="18" y="15"/>
                    <a:pt x="18" y="12"/>
                  </a:cubicBezTo>
                  <a:cubicBezTo>
                    <a:pt x="18" y="10"/>
                    <a:pt x="13" y="1"/>
                    <a:pt x="11" y="1"/>
                  </a:cubicBezTo>
                  <a:cubicBezTo>
                    <a:pt x="9" y="0"/>
                    <a:pt x="7" y="7"/>
                    <a:pt x="5" y="8"/>
                  </a:cubicBezTo>
                  <a:cubicBezTo>
                    <a:pt x="4" y="9"/>
                    <a:pt x="2" y="7"/>
                    <a:pt x="0" y="6"/>
                  </a:cubicBezTo>
                  <a:cubicBezTo>
                    <a:pt x="0" y="9"/>
                    <a:pt x="0" y="12"/>
                    <a:pt x="1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2712940" y="1685271"/>
              <a:ext cx="847424" cy="602229"/>
            </a:xfrm>
            <a:custGeom>
              <a:avLst/>
              <a:gdLst>
                <a:gd name="T0" fmla="*/ 134 w 174"/>
                <a:gd name="T1" fmla="*/ 119 h 124"/>
                <a:gd name="T2" fmla="*/ 151 w 174"/>
                <a:gd name="T3" fmla="*/ 108 h 124"/>
                <a:gd name="T4" fmla="*/ 156 w 174"/>
                <a:gd name="T5" fmla="*/ 95 h 124"/>
                <a:gd name="T6" fmla="*/ 171 w 174"/>
                <a:gd name="T7" fmla="*/ 91 h 124"/>
                <a:gd name="T8" fmla="*/ 169 w 174"/>
                <a:gd name="T9" fmla="*/ 80 h 124"/>
                <a:gd name="T10" fmla="*/ 143 w 174"/>
                <a:gd name="T11" fmla="*/ 65 h 124"/>
                <a:gd name="T12" fmla="*/ 126 w 174"/>
                <a:gd name="T13" fmla="*/ 60 h 124"/>
                <a:gd name="T14" fmla="*/ 115 w 174"/>
                <a:gd name="T15" fmla="*/ 40 h 124"/>
                <a:gd name="T16" fmla="*/ 102 w 174"/>
                <a:gd name="T17" fmla="*/ 27 h 124"/>
                <a:gd name="T18" fmla="*/ 83 w 174"/>
                <a:gd name="T19" fmla="*/ 4 h 124"/>
                <a:gd name="T20" fmla="*/ 71 w 174"/>
                <a:gd name="T21" fmla="*/ 7 h 124"/>
                <a:gd name="T22" fmla="*/ 60 w 174"/>
                <a:gd name="T23" fmla="*/ 19 h 124"/>
                <a:gd name="T24" fmla="*/ 54 w 174"/>
                <a:gd name="T25" fmla="*/ 33 h 124"/>
                <a:gd name="T26" fmla="*/ 35 w 174"/>
                <a:gd name="T27" fmla="*/ 25 h 124"/>
                <a:gd name="T28" fmla="*/ 22 w 174"/>
                <a:gd name="T29" fmla="*/ 10 h 124"/>
                <a:gd name="T30" fmla="*/ 18 w 174"/>
                <a:gd name="T31" fmla="*/ 12 h 124"/>
                <a:gd name="T32" fmla="*/ 21 w 174"/>
                <a:gd name="T33" fmla="*/ 24 h 124"/>
                <a:gd name="T34" fmla="*/ 22 w 174"/>
                <a:gd name="T35" fmla="*/ 36 h 124"/>
                <a:gd name="T36" fmla="*/ 11 w 174"/>
                <a:gd name="T37" fmla="*/ 38 h 124"/>
                <a:gd name="T38" fmla="*/ 6 w 174"/>
                <a:gd name="T39" fmla="*/ 31 h 124"/>
                <a:gd name="T40" fmla="*/ 0 w 174"/>
                <a:gd name="T41" fmla="*/ 38 h 124"/>
                <a:gd name="T42" fmla="*/ 4 w 174"/>
                <a:gd name="T43" fmla="*/ 51 h 124"/>
                <a:gd name="T44" fmla="*/ 10 w 174"/>
                <a:gd name="T45" fmla="*/ 56 h 124"/>
                <a:gd name="T46" fmla="*/ 17 w 174"/>
                <a:gd name="T47" fmla="*/ 68 h 124"/>
                <a:gd name="T48" fmla="*/ 19 w 174"/>
                <a:gd name="T49" fmla="*/ 85 h 124"/>
                <a:gd name="T50" fmla="*/ 20 w 174"/>
                <a:gd name="T51" fmla="*/ 90 h 124"/>
                <a:gd name="T52" fmla="*/ 31 w 174"/>
                <a:gd name="T53" fmla="*/ 84 h 124"/>
                <a:gd name="T54" fmla="*/ 53 w 174"/>
                <a:gd name="T55" fmla="*/ 80 h 124"/>
                <a:gd name="T56" fmla="*/ 67 w 174"/>
                <a:gd name="T57" fmla="*/ 84 h 124"/>
                <a:gd name="T58" fmla="*/ 86 w 174"/>
                <a:gd name="T59" fmla="*/ 88 h 124"/>
                <a:gd name="T60" fmla="*/ 96 w 174"/>
                <a:gd name="T61" fmla="*/ 100 h 124"/>
                <a:gd name="T62" fmla="*/ 108 w 174"/>
                <a:gd name="T63" fmla="*/ 106 h 124"/>
                <a:gd name="T64" fmla="*/ 110 w 174"/>
                <a:gd name="T65" fmla="*/ 118 h 124"/>
                <a:gd name="T66" fmla="*/ 126 w 174"/>
                <a:gd name="T67" fmla="*/ 123 h 124"/>
                <a:gd name="T68" fmla="*/ 134 w 174"/>
                <a:gd name="T6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24">
                  <a:moveTo>
                    <a:pt x="134" y="119"/>
                  </a:moveTo>
                  <a:cubicBezTo>
                    <a:pt x="137" y="116"/>
                    <a:pt x="148" y="110"/>
                    <a:pt x="151" y="108"/>
                  </a:cubicBezTo>
                  <a:cubicBezTo>
                    <a:pt x="153" y="106"/>
                    <a:pt x="153" y="98"/>
                    <a:pt x="156" y="95"/>
                  </a:cubicBezTo>
                  <a:cubicBezTo>
                    <a:pt x="159" y="91"/>
                    <a:pt x="167" y="91"/>
                    <a:pt x="171" y="91"/>
                  </a:cubicBezTo>
                  <a:cubicBezTo>
                    <a:pt x="174" y="90"/>
                    <a:pt x="172" y="84"/>
                    <a:pt x="169" y="80"/>
                  </a:cubicBezTo>
                  <a:cubicBezTo>
                    <a:pt x="167" y="77"/>
                    <a:pt x="148" y="67"/>
                    <a:pt x="143" y="65"/>
                  </a:cubicBezTo>
                  <a:cubicBezTo>
                    <a:pt x="139" y="64"/>
                    <a:pt x="130" y="62"/>
                    <a:pt x="126" y="60"/>
                  </a:cubicBezTo>
                  <a:cubicBezTo>
                    <a:pt x="123" y="58"/>
                    <a:pt x="121" y="47"/>
                    <a:pt x="115" y="40"/>
                  </a:cubicBezTo>
                  <a:cubicBezTo>
                    <a:pt x="110" y="32"/>
                    <a:pt x="108" y="33"/>
                    <a:pt x="102" y="27"/>
                  </a:cubicBezTo>
                  <a:cubicBezTo>
                    <a:pt x="95" y="21"/>
                    <a:pt x="85" y="7"/>
                    <a:pt x="83" y="4"/>
                  </a:cubicBezTo>
                  <a:cubicBezTo>
                    <a:pt x="81" y="0"/>
                    <a:pt x="73" y="5"/>
                    <a:pt x="71" y="7"/>
                  </a:cubicBezTo>
                  <a:cubicBezTo>
                    <a:pt x="70" y="9"/>
                    <a:pt x="64" y="14"/>
                    <a:pt x="60" y="19"/>
                  </a:cubicBezTo>
                  <a:cubicBezTo>
                    <a:pt x="56" y="23"/>
                    <a:pt x="58" y="31"/>
                    <a:pt x="54" y="33"/>
                  </a:cubicBezTo>
                  <a:cubicBezTo>
                    <a:pt x="49" y="35"/>
                    <a:pt x="37" y="27"/>
                    <a:pt x="35" y="25"/>
                  </a:cubicBezTo>
                  <a:cubicBezTo>
                    <a:pt x="33" y="23"/>
                    <a:pt x="25" y="11"/>
                    <a:pt x="22" y="10"/>
                  </a:cubicBezTo>
                  <a:cubicBezTo>
                    <a:pt x="21" y="10"/>
                    <a:pt x="20" y="11"/>
                    <a:pt x="18" y="12"/>
                  </a:cubicBezTo>
                  <a:cubicBezTo>
                    <a:pt x="19" y="15"/>
                    <a:pt x="19" y="21"/>
                    <a:pt x="21" y="24"/>
                  </a:cubicBezTo>
                  <a:cubicBezTo>
                    <a:pt x="23" y="26"/>
                    <a:pt x="25" y="34"/>
                    <a:pt x="22" y="36"/>
                  </a:cubicBezTo>
                  <a:cubicBezTo>
                    <a:pt x="18" y="38"/>
                    <a:pt x="14" y="41"/>
                    <a:pt x="11" y="38"/>
                  </a:cubicBezTo>
                  <a:cubicBezTo>
                    <a:pt x="9" y="36"/>
                    <a:pt x="7" y="29"/>
                    <a:pt x="6" y="31"/>
                  </a:cubicBezTo>
                  <a:cubicBezTo>
                    <a:pt x="4" y="33"/>
                    <a:pt x="1" y="34"/>
                    <a:pt x="0" y="38"/>
                  </a:cubicBezTo>
                  <a:cubicBezTo>
                    <a:pt x="0" y="42"/>
                    <a:pt x="2" y="47"/>
                    <a:pt x="4" y="51"/>
                  </a:cubicBezTo>
                  <a:cubicBezTo>
                    <a:pt x="7" y="54"/>
                    <a:pt x="9" y="51"/>
                    <a:pt x="10" y="56"/>
                  </a:cubicBezTo>
                  <a:cubicBezTo>
                    <a:pt x="11" y="60"/>
                    <a:pt x="17" y="62"/>
                    <a:pt x="17" y="68"/>
                  </a:cubicBezTo>
                  <a:cubicBezTo>
                    <a:pt x="18" y="74"/>
                    <a:pt x="17" y="84"/>
                    <a:pt x="19" y="85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26" y="88"/>
                    <a:pt x="30" y="85"/>
                    <a:pt x="31" y="84"/>
                  </a:cubicBezTo>
                  <a:cubicBezTo>
                    <a:pt x="34" y="83"/>
                    <a:pt x="44" y="81"/>
                    <a:pt x="53" y="80"/>
                  </a:cubicBezTo>
                  <a:cubicBezTo>
                    <a:pt x="62" y="79"/>
                    <a:pt x="62" y="82"/>
                    <a:pt x="67" y="84"/>
                  </a:cubicBezTo>
                  <a:cubicBezTo>
                    <a:pt x="72" y="86"/>
                    <a:pt x="84" y="84"/>
                    <a:pt x="86" y="88"/>
                  </a:cubicBezTo>
                  <a:cubicBezTo>
                    <a:pt x="87" y="92"/>
                    <a:pt x="94" y="98"/>
                    <a:pt x="96" y="100"/>
                  </a:cubicBezTo>
                  <a:cubicBezTo>
                    <a:pt x="97" y="102"/>
                    <a:pt x="108" y="103"/>
                    <a:pt x="108" y="106"/>
                  </a:cubicBezTo>
                  <a:cubicBezTo>
                    <a:pt x="108" y="108"/>
                    <a:pt x="109" y="113"/>
                    <a:pt x="110" y="118"/>
                  </a:cubicBezTo>
                  <a:cubicBezTo>
                    <a:pt x="116" y="121"/>
                    <a:pt x="123" y="123"/>
                    <a:pt x="126" y="123"/>
                  </a:cubicBezTo>
                  <a:cubicBezTo>
                    <a:pt x="131" y="124"/>
                    <a:pt x="132" y="122"/>
                    <a:pt x="134" y="11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2196743" y="1934765"/>
              <a:ext cx="1170045" cy="1075409"/>
            </a:xfrm>
            <a:custGeom>
              <a:avLst/>
              <a:gdLst>
                <a:gd name="T0" fmla="*/ 229 w 240"/>
                <a:gd name="T1" fmla="*/ 199 h 221"/>
                <a:gd name="T2" fmla="*/ 240 w 240"/>
                <a:gd name="T3" fmla="*/ 197 h 221"/>
                <a:gd name="T4" fmla="*/ 233 w 240"/>
                <a:gd name="T5" fmla="*/ 187 h 221"/>
                <a:gd name="T6" fmla="*/ 229 w 240"/>
                <a:gd name="T7" fmla="*/ 176 h 221"/>
                <a:gd name="T8" fmla="*/ 218 w 240"/>
                <a:gd name="T9" fmla="*/ 165 h 221"/>
                <a:gd name="T10" fmla="*/ 213 w 240"/>
                <a:gd name="T11" fmla="*/ 153 h 221"/>
                <a:gd name="T12" fmla="*/ 220 w 240"/>
                <a:gd name="T13" fmla="*/ 137 h 221"/>
                <a:gd name="T14" fmla="*/ 210 w 240"/>
                <a:gd name="T15" fmla="*/ 128 h 221"/>
                <a:gd name="T16" fmla="*/ 212 w 240"/>
                <a:gd name="T17" fmla="*/ 102 h 221"/>
                <a:gd name="T18" fmla="*/ 209 w 240"/>
                <a:gd name="T19" fmla="*/ 84 h 221"/>
                <a:gd name="T20" fmla="*/ 216 w 240"/>
                <a:gd name="T21" fmla="*/ 75 h 221"/>
                <a:gd name="T22" fmla="*/ 214 w 240"/>
                <a:gd name="T23" fmla="*/ 55 h 221"/>
                <a:gd name="T24" fmla="*/ 202 w 240"/>
                <a:gd name="T25" fmla="*/ 49 h 221"/>
                <a:gd name="T26" fmla="*/ 192 w 240"/>
                <a:gd name="T27" fmla="*/ 37 h 221"/>
                <a:gd name="T28" fmla="*/ 173 w 240"/>
                <a:gd name="T29" fmla="*/ 33 h 221"/>
                <a:gd name="T30" fmla="*/ 159 w 240"/>
                <a:gd name="T31" fmla="*/ 29 h 221"/>
                <a:gd name="T32" fmla="*/ 137 w 240"/>
                <a:gd name="T33" fmla="*/ 33 h 221"/>
                <a:gd name="T34" fmla="*/ 126 w 240"/>
                <a:gd name="T35" fmla="*/ 39 h 221"/>
                <a:gd name="T36" fmla="*/ 123 w 240"/>
                <a:gd name="T37" fmla="*/ 46 h 221"/>
                <a:gd name="T38" fmla="*/ 106 w 240"/>
                <a:gd name="T39" fmla="*/ 48 h 221"/>
                <a:gd name="T40" fmla="*/ 95 w 240"/>
                <a:gd name="T41" fmla="*/ 47 h 221"/>
                <a:gd name="T42" fmla="*/ 83 w 240"/>
                <a:gd name="T43" fmla="*/ 46 h 221"/>
                <a:gd name="T44" fmla="*/ 73 w 240"/>
                <a:gd name="T45" fmla="*/ 37 h 221"/>
                <a:gd name="T46" fmla="*/ 64 w 240"/>
                <a:gd name="T47" fmla="*/ 36 h 221"/>
                <a:gd name="T48" fmla="*/ 62 w 240"/>
                <a:gd name="T49" fmla="*/ 24 h 221"/>
                <a:gd name="T50" fmla="*/ 53 w 240"/>
                <a:gd name="T51" fmla="*/ 20 h 221"/>
                <a:gd name="T52" fmla="*/ 49 w 240"/>
                <a:gd name="T53" fmla="*/ 7 h 221"/>
                <a:gd name="T54" fmla="*/ 27 w 240"/>
                <a:gd name="T55" fmla="*/ 18 h 221"/>
                <a:gd name="T56" fmla="*/ 4 w 240"/>
                <a:gd name="T57" fmla="*/ 3 h 221"/>
                <a:gd name="T58" fmla="*/ 1 w 240"/>
                <a:gd name="T59" fmla="*/ 0 h 221"/>
                <a:gd name="T60" fmla="*/ 0 w 240"/>
                <a:gd name="T61" fmla="*/ 13 h 221"/>
                <a:gd name="T62" fmla="*/ 9 w 240"/>
                <a:gd name="T63" fmla="*/ 46 h 221"/>
                <a:gd name="T64" fmla="*/ 27 w 240"/>
                <a:gd name="T65" fmla="*/ 70 h 221"/>
                <a:gd name="T66" fmla="*/ 18 w 240"/>
                <a:gd name="T67" fmla="*/ 83 h 221"/>
                <a:gd name="T68" fmla="*/ 51 w 240"/>
                <a:gd name="T69" fmla="*/ 125 h 221"/>
                <a:gd name="T70" fmla="*/ 53 w 240"/>
                <a:gd name="T71" fmla="*/ 140 h 221"/>
                <a:gd name="T72" fmla="*/ 61 w 240"/>
                <a:gd name="T73" fmla="*/ 153 h 221"/>
                <a:gd name="T74" fmla="*/ 62 w 240"/>
                <a:gd name="T75" fmla="*/ 151 h 221"/>
                <a:gd name="T76" fmla="*/ 68 w 240"/>
                <a:gd name="T77" fmla="*/ 153 h 221"/>
                <a:gd name="T78" fmla="*/ 76 w 240"/>
                <a:gd name="T79" fmla="*/ 157 h 221"/>
                <a:gd name="T80" fmla="*/ 86 w 240"/>
                <a:gd name="T81" fmla="*/ 172 h 221"/>
                <a:gd name="T82" fmla="*/ 98 w 240"/>
                <a:gd name="T83" fmla="*/ 181 h 221"/>
                <a:gd name="T84" fmla="*/ 108 w 240"/>
                <a:gd name="T85" fmla="*/ 191 h 221"/>
                <a:gd name="T86" fmla="*/ 124 w 240"/>
                <a:gd name="T87" fmla="*/ 198 h 221"/>
                <a:gd name="T88" fmla="*/ 137 w 240"/>
                <a:gd name="T89" fmla="*/ 201 h 221"/>
                <a:gd name="T90" fmla="*/ 153 w 240"/>
                <a:gd name="T91" fmla="*/ 191 h 221"/>
                <a:gd name="T92" fmla="*/ 160 w 240"/>
                <a:gd name="T93" fmla="*/ 202 h 221"/>
                <a:gd name="T94" fmla="*/ 170 w 240"/>
                <a:gd name="T95" fmla="*/ 213 h 221"/>
                <a:gd name="T96" fmla="*/ 208 w 240"/>
                <a:gd name="T97" fmla="*/ 218 h 221"/>
                <a:gd name="T98" fmla="*/ 220 w 240"/>
                <a:gd name="T99" fmla="*/ 221 h 221"/>
                <a:gd name="T100" fmla="*/ 229 w 240"/>
                <a:gd name="T101" fmla="*/ 19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221">
                  <a:moveTo>
                    <a:pt x="229" y="199"/>
                  </a:moveTo>
                  <a:cubicBezTo>
                    <a:pt x="234" y="197"/>
                    <a:pt x="240" y="200"/>
                    <a:pt x="240" y="197"/>
                  </a:cubicBezTo>
                  <a:cubicBezTo>
                    <a:pt x="240" y="194"/>
                    <a:pt x="234" y="193"/>
                    <a:pt x="233" y="187"/>
                  </a:cubicBezTo>
                  <a:cubicBezTo>
                    <a:pt x="233" y="182"/>
                    <a:pt x="234" y="180"/>
                    <a:pt x="229" y="176"/>
                  </a:cubicBezTo>
                  <a:cubicBezTo>
                    <a:pt x="223" y="172"/>
                    <a:pt x="219" y="169"/>
                    <a:pt x="218" y="165"/>
                  </a:cubicBezTo>
                  <a:cubicBezTo>
                    <a:pt x="217" y="162"/>
                    <a:pt x="211" y="157"/>
                    <a:pt x="213" y="153"/>
                  </a:cubicBezTo>
                  <a:cubicBezTo>
                    <a:pt x="216" y="149"/>
                    <a:pt x="225" y="140"/>
                    <a:pt x="220" y="137"/>
                  </a:cubicBezTo>
                  <a:cubicBezTo>
                    <a:pt x="216" y="133"/>
                    <a:pt x="214" y="134"/>
                    <a:pt x="210" y="128"/>
                  </a:cubicBezTo>
                  <a:cubicBezTo>
                    <a:pt x="206" y="121"/>
                    <a:pt x="211" y="105"/>
                    <a:pt x="212" y="102"/>
                  </a:cubicBezTo>
                  <a:cubicBezTo>
                    <a:pt x="213" y="99"/>
                    <a:pt x="206" y="86"/>
                    <a:pt x="209" y="84"/>
                  </a:cubicBezTo>
                  <a:cubicBezTo>
                    <a:pt x="212" y="82"/>
                    <a:pt x="214" y="79"/>
                    <a:pt x="216" y="75"/>
                  </a:cubicBezTo>
                  <a:cubicBezTo>
                    <a:pt x="217" y="72"/>
                    <a:pt x="214" y="59"/>
                    <a:pt x="214" y="55"/>
                  </a:cubicBezTo>
                  <a:cubicBezTo>
                    <a:pt x="214" y="52"/>
                    <a:pt x="203" y="51"/>
                    <a:pt x="202" y="49"/>
                  </a:cubicBezTo>
                  <a:cubicBezTo>
                    <a:pt x="200" y="47"/>
                    <a:pt x="193" y="41"/>
                    <a:pt x="192" y="37"/>
                  </a:cubicBezTo>
                  <a:cubicBezTo>
                    <a:pt x="190" y="33"/>
                    <a:pt x="178" y="35"/>
                    <a:pt x="173" y="33"/>
                  </a:cubicBezTo>
                  <a:cubicBezTo>
                    <a:pt x="168" y="31"/>
                    <a:pt x="168" y="28"/>
                    <a:pt x="159" y="29"/>
                  </a:cubicBezTo>
                  <a:cubicBezTo>
                    <a:pt x="150" y="30"/>
                    <a:pt x="140" y="32"/>
                    <a:pt x="137" y="33"/>
                  </a:cubicBezTo>
                  <a:cubicBezTo>
                    <a:pt x="136" y="34"/>
                    <a:pt x="132" y="37"/>
                    <a:pt x="126" y="39"/>
                  </a:cubicBezTo>
                  <a:cubicBezTo>
                    <a:pt x="126" y="42"/>
                    <a:pt x="125" y="45"/>
                    <a:pt x="123" y="46"/>
                  </a:cubicBezTo>
                  <a:cubicBezTo>
                    <a:pt x="118" y="47"/>
                    <a:pt x="111" y="49"/>
                    <a:pt x="106" y="48"/>
                  </a:cubicBezTo>
                  <a:cubicBezTo>
                    <a:pt x="101" y="48"/>
                    <a:pt x="98" y="46"/>
                    <a:pt x="95" y="47"/>
                  </a:cubicBezTo>
                  <a:cubicBezTo>
                    <a:pt x="93" y="47"/>
                    <a:pt x="85" y="50"/>
                    <a:pt x="83" y="46"/>
                  </a:cubicBezTo>
                  <a:cubicBezTo>
                    <a:pt x="81" y="43"/>
                    <a:pt x="77" y="37"/>
                    <a:pt x="73" y="37"/>
                  </a:cubicBezTo>
                  <a:cubicBezTo>
                    <a:pt x="69" y="37"/>
                    <a:pt x="67" y="40"/>
                    <a:pt x="64" y="36"/>
                  </a:cubicBezTo>
                  <a:cubicBezTo>
                    <a:pt x="63" y="34"/>
                    <a:pt x="62" y="29"/>
                    <a:pt x="62" y="24"/>
                  </a:cubicBezTo>
                  <a:cubicBezTo>
                    <a:pt x="57" y="24"/>
                    <a:pt x="54" y="24"/>
                    <a:pt x="53" y="20"/>
                  </a:cubicBezTo>
                  <a:cubicBezTo>
                    <a:pt x="50" y="14"/>
                    <a:pt x="56" y="6"/>
                    <a:pt x="49" y="7"/>
                  </a:cubicBezTo>
                  <a:cubicBezTo>
                    <a:pt x="43" y="9"/>
                    <a:pt x="32" y="20"/>
                    <a:pt x="27" y="18"/>
                  </a:cubicBezTo>
                  <a:cubicBezTo>
                    <a:pt x="22" y="16"/>
                    <a:pt x="10" y="9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5"/>
                    <a:pt x="0" y="11"/>
                    <a:pt x="0" y="13"/>
                  </a:cubicBezTo>
                  <a:cubicBezTo>
                    <a:pt x="0" y="19"/>
                    <a:pt x="5" y="38"/>
                    <a:pt x="9" y="46"/>
                  </a:cubicBezTo>
                  <a:cubicBezTo>
                    <a:pt x="13" y="55"/>
                    <a:pt x="25" y="66"/>
                    <a:pt x="27" y="70"/>
                  </a:cubicBezTo>
                  <a:cubicBezTo>
                    <a:pt x="28" y="73"/>
                    <a:pt x="19" y="79"/>
                    <a:pt x="18" y="83"/>
                  </a:cubicBezTo>
                  <a:cubicBezTo>
                    <a:pt x="17" y="87"/>
                    <a:pt x="48" y="121"/>
                    <a:pt x="51" y="125"/>
                  </a:cubicBezTo>
                  <a:cubicBezTo>
                    <a:pt x="55" y="129"/>
                    <a:pt x="52" y="136"/>
                    <a:pt x="53" y="140"/>
                  </a:cubicBezTo>
                  <a:cubicBezTo>
                    <a:pt x="53" y="143"/>
                    <a:pt x="58" y="149"/>
                    <a:pt x="61" y="153"/>
                  </a:cubicBezTo>
                  <a:cubicBezTo>
                    <a:pt x="63" y="152"/>
                    <a:pt x="62" y="152"/>
                    <a:pt x="62" y="151"/>
                  </a:cubicBezTo>
                  <a:cubicBezTo>
                    <a:pt x="63" y="149"/>
                    <a:pt x="66" y="151"/>
                    <a:pt x="68" y="153"/>
                  </a:cubicBezTo>
                  <a:cubicBezTo>
                    <a:pt x="70" y="155"/>
                    <a:pt x="73" y="157"/>
                    <a:pt x="76" y="157"/>
                  </a:cubicBezTo>
                  <a:cubicBezTo>
                    <a:pt x="78" y="157"/>
                    <a:pt x="83" y="166"/>
                    <a:pt x="86" y="172"/>
                  </a:cubicBezTo>
                  <a:cubicBezTo>
                    <a:pt x="89" y="179"/>
                    <a:pt x="91" y="180"/>
                    <a:pt x="98" y="181"/>
                  </a:cubicBezTo>
                  <a:cubicBezTo>
                    <a:pt x="105" y="182"/>
                    <a:pt x="104" y="188"/>
                    <a:pt x="108" y="191"/>
                  </a:cubicBezTo>
                  <a:cubicBezTo>
                    <a:pt x="112" y="194"/>
                    <a:pt x="120" y="197"/>
                    <a:pt x="124" y="198"/>
                  </a:cubicBezTo>
                  <a:cubicBezTo>
                    <a:pt x="128" y="198"/>
                    <a:pt x="134" y="201"/>
                    <a:pt x="137" y="201"/>
                  </a:cubicBezTo>
                  <a:cubicBezTo>
                    <a:pt x="140" y="201"/>
                    <a:pt x="151" y="193"/>
                    <a:pt x="153" y="191"/>
                  </a:cubicBezTo>
                  <a:cubicBezTo>
                    <a:pt x="154" y="190"/>
                    <a:pt x="159" y="197"/>
                    <a:pt x="160" y="202"/>
                  </a:cubicBezTo>
                  <a:cubicBezTo>
                    <a:pt x="161" y="207"/>
                    <a:pt x="161" y="211"/>
                    <a:pt x="170" y="213"/>
                  </a:cubicBezTo>
                  <a:cubicBezTo>
                    <a:pt x="178" y="216"/>
                    <a:pt x="204" y="217"/>
                    <a:pt x="208" y="218"/>
                  </a:cubicBezTo>
                  <a:cubicBezTo>
                    <a:pt x="211" y="219"/>
                    <a:pt x="215" y="220"/>
                    <a:pt x="220" y="221"/>
                  </a:cubicBezTo>
                  <a:cubicBezTo>
                    <a:pt x="222" y="212"/>
                    <a:pt x="225" y="201"/>
                    <a:pt x="229" y="19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4958394" y="2790792"/>
              <a:ext cx="180669" cy="116146"/>
            </a:xfrm>
            <a:custGeom>
              <a:avLst/>
              <a:gdLst>
                <a:gd name="T0" fmla="*/ 12 w 37"/>
                <a:gd name="T1" fmla="*/ 24 h 24"/>
                <a:gd name="T2" fmla="*/ 31 w 37"/>
                <a:gd name="T3" fmla="*/ 22 h 24"/>
                <a:gd name="T4" fmla="*/ 37 w 37"/>
                <a:gd name="T5" fmla="*/ 13 h 24"/>
                <a:gd name="T6" fmla="*/ 32 w 37"/>
                <a:gd name="T7" fmla="*/ 2 h 24"/>
                <a:gd name="T8" fmla="*/ 24 w 37"/>
                <a:gd name="T9" fmla="*/ 2 h 24"/>
                <a:gd name="T10" fmla="*/ 3 w 37"/>
                <a:gd name="T11" fmla="*/ 2 h 24"/>
                <a:gd name="T12" fmla="*/ 0 w 37"/>
                <a:gd name="T13" fmla="*/ 17 h 24"/>
                <a:gd name="T14" fmla="*/ 12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12" y="24"/>
                  </a:moveTo>
                  <a:cubicBezTo>
                    <a:pt x="16" y="24"/>
                    <a:pt x="28" y="22"/>
                    <a:pt x="31" y="22"/>
                  </a:cubicBezTo>
                  <a:cubicBezTo>
                    <a:pt x="35" y="22"/>
                    <a:pt x="37" y="15"/>
                    <a:pt x="37" y="13"/>
                  </a:cubicBezTo>
                  <a:cubicBezTo>
                    <a:pt x="37" y="11"/>
                    <a:pt x="34" y="6"/>
                    <a:pt x="32" y="2"/>
                  </a:cubicBezTo>
                  <a:cubicBezTo>
                    <a:pt x="30" y="3"/>
                    <a:pt x="27" y="3"/>
                    <a:pt x="24" y="2"/>
                  </a:cubicBezTo>
                  <a:cubicBezTo>
                    <a:pt x="18" y="0"/>
                    <a:pt x="8" y="1"/>
                    <a:pt x="3" y="2"/>
                  </a:cubicBezTo>
                  <a:cubicBezTo>
                    <a:pt x="2" y="9"/>
                    <a:pt x="0" y="16"/>
                    <a:pt x="0" y="17"/>
                  </a:cubicBezTo>
                  <a:cubicBezTo>
                    <a:pt x="0" y="20"/>
                    <a:pt x="8" y="24"/>
                    <a:pt x="12" y="2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2198" y="2653140"/>
              <a:ext cx="486086" cy="253798"/>
            </a:xfrm>
            <a:custGeom>
              <a:avLst/>
              <a:gdLst>
                <a:gd name="T0" fmla="*/ 22 w 100"/>
                <a:gd name="T1" fmla="*/ 35 h 52"/>
                <a:gd name="T2" fmla="*/ 35 w 100"/>
                <a:gd name="T3" fmla="*/ 39 h 52"/>
                <a:gd name="T4" fmla="*/ 44 w 100"/>
                <a:gd name="T5" fmla="*/ 39 h 52"/>
                <a:gd name="T6" fmla="*/ 54 w 100"/>
                <a:gd name="T7" fmla="*/ 45 h 52"/>
                <a:gd name="T8" fmla="*/ 71 w 100"/>
                <a:gd name="T9" fmla="*/ 50 h 52"/>
                <a:gd name="T10" fmla="*/ 93 w 100"/>
                <a:gd name="T11" fmla="*/ 52 h 52"/>
                <a:gd name="T12" fmla="*/ 100 w 100"/>
                <a:gd name="T13" fmla="*/ 33 h 52"/>
                <a:gd name="T14" fmla="*/ 88 w 100"/>
                <a:gd name="T15" fmla="*/ 37 h 52"/>
                <a:gd name="T16" fmla="*/ 63 w 100"/>
                <a:gd name="T17" fmla="*/ 29 h 52"/>
                <a:gd name="T18" fmla="*/ 46 w 100"/>
                <a:gd name="T19" fmla="*/ 15 h 52"/>
                <a:gd name="T20" fmla="*/ 34 w 100"/>
                <a:gd name="T21" fmla="*/ 10 h 52"/>
                <a:gd name="T22" fmla="*/ 12 w 100"/>
                <a:gd name="T23" fmla="*/ 1 h 52"/>
                <a:gd name="T24" fmla="*/ 5 w 100"/>
                <a:gd name="T25" fmla="*/ 0 h 52"/>
                <a:gd name="T26" fmla="*/ 0 w 100"/>
                <a:gd name="T27" fmla="*/ 20 h 52"/>
                <a:gd name="T28" fmla="*/ 22 w 100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52">
                  <a:moveTo>
                    <a:pt x="22" y="35"/>
                  </a:moveTo>
                  <a:cubicBezTo>
                    <a:pt x="25" y="36"/>
                    <a:pt x="32" y="38"/>
                    <a:pt x="35" y="39"/>
                  </a:cubicBezTo>
                  <a:cubicBezTo>
                    <a:pt x="38" y="40"/>
                    <a:pt x="41" y="39"/>
                    <a:pt x="44" y="39"/>
                  </a:cubicBezTo>
                  <a:cubicBezTo>
                    <a:pt x="46" y="39"/>
                    <a:pt x="49" y="41"/>
                    <a:pt x="54" y="45"/>
                  </a:cubicBezTo>
                  <a:cubicBezTo>
                    <a:pt x="59" y="48"/>
                    <a:pt x="65" y="50"/>
                    <a:pt x="71" y="50"/>
                  </a:cubicBezTo>
                  <a:cubicBezTo>
                    <a:pt x="76" y="50"/>
                    <a:pt x="91" y="52"/>
                    <a:pt x="93" y="52"/>
                  </a:cubicBezTo>
                  <a:cubicBezTo>
                    <a:pt x="95" y="52"/>
                    <a:pt x="98" y="42"/>
                    <a:pt x="100" y="33"/>
                  </a:cubicBezTo>
                  <a:cubicBezTo>
                    <a:pt x="96" y="35"/>
                    <a:pt x="91" y="36"/>
                    <a:pt x="88" y="37"/>
                  </a:cubicBezTo>
                  <a:cubicBezTo>
                    <a:pt x="83" y="38"/>
                    <a:pt x="67" y="30"/>
                    <a:pt x="63" y="29"/>
                  </a:cubicBezTo>
                  <a:cubicBezTo>
                    <a:pt x="59" y="29"/>
                    <a:pt x="51" y="21"/>
                    <a:pt x="46" y="15"/>
                  </a:cubicBezTo>
                  <a:cubicBezTo>
                    <a:pt x="42" y="10"/>
                    <a:pt x="40" y="12"/>
                    <a:pt x="34" y="10"/>
                  </a:cubicBezTo>
                  <a:cubicBezTo>
                    <a:pt x="29" y="8"/>
                    <a:pt x="17" y="2"/>
                    <a:pt x="12" y="1"/>
                  </a:cubicBezTo>
                  <a:cubicBezTo>
                    <a:pt x="9" y="1"/>
                    <a:pt x="7" y="1"/>
                    <a:pt x="5" y="0"/>
                  </a:cubicBezTo>
                  <a:cubicBezTo>
                    <a:pt x="3" y="8"/>
                    <a:pt x="0" y="18"/>
                    <a:pt x="0" y="20"/>
                  </a:cubicBezTo>
                  <a:cubicBezTo>
                    <a:pt x="1" y="22"/>
                    <a:pt x="19" y="35"/>
                    <a:pt x="22" y="3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5788609" y="3139223"/>
              <a:ext cx="430164" cy="972170"/>
            </a:xfrm>
            <a:custGeom>
              <a:avLst/>
              <a:gdLst>
                <a:gd name="T0" fmla="*/ 88 w 88"/>
                <a:gd name="T1" fmla="*/ 130 h 199"/>
                <a:gd name="T2" fmla="*/ 82 w 88"/>
                <a:gd name="T3" fmla="*/ 106 h 199"/>
                <a:gd name="T4" fmla="*/ 66 w 88"/>
                <a:gd name="T5" fmla="*/ 91 h 199"/>
                <a:gd name="T6" fmla="*/ 56 w 88"/>
                <a:gd name="T7" fmla="*/ 76 h 199"/>
                <a:gd name="T8" fmla="*/ 46 w 88"/>
                <a:gd name="T9" fmla="*/ 63 h 199"/>
                <a:gd name="T10" fmla="*/ 45 w 88"/>
                <a:gd name="T11" fmla="*/ 54 h 199"/>
                <a:gd name="T12" fmla="*/ 48 w 88"/>
                <a:gd name="T13" fmla="*/ 45 h 199"/>
                <a:gd name="T14" fmla="*/ 54 w 88"/>
                <a:gd name="T15" fmla="*/ 37 h 199"/>
                <a:gd name="T16" fmla="*/ 73 w 88"/>
                <a:gd name="T17" fmla="*/ 26 h 199"/>
                <a:gd name="T18" fmla="*/ 56 w 88"/>
                <a:gd name="T19" fmla="*/ 18 h 199"/>
                <a:gd name="T20" fmla="*/ 51 w 88"/>
                <a:gd name="T21" fmla="*/ 9 h 199"/>
                <a:gd name="T22" fmla="*/ 32 w 88"/>
                <a:gd name="T23" fmla="*/ 0 h 199"/>
                <a:gd name="T24" fmla="*/ 24 w 88"/>
                <a:gd name="T25" fmla="*/ 12 h 199"/>
                <a:gd name="T26" fmla="*/ 14 w 88"/>
                <a:gd name="T27" fmla="*/ 9 h 199"/>
                <a:gd name="T28" fmla="*/ 6 w 88"/>
                <a:gd name="T29" fmla="*/ 8 h 199"/>
                <a:gd name="T30" fmla="*/ 1 w 88"/>
                <a:gd name="T31" fmla="*/ 13 h 199"/>
                <a:gd name="T32" fmla="*/ 0 w 88"/>
                <a:gd name="T33" fmla="*/ 13 h 199"/>
                <a:gd name="T34" fmla="*/ 6 w 88"/>
                <a:gd name="T35" fmla="*/ 24 h 199"/>
                <a:gd name="T36" fmla="*/ 21 w 88"/>
                <a:gd name="T37" fmla="*/ 31 h 199"/>
                <a:gd name="T38" fmla="*/ 43 w 88"/>
                <a:gd name="T39" fmla="*/ 75 h 199"/>
                <a:gd name="T40" fmla="*/ 62 w 88"/>
                <a:gd name="T41" fmla="*/ 99 h 199"/>
                <a:gd name="T42" fmla="*/ 57 w 88"/>
                <a:gd name="T43" fmla="*/ 120 h 199"/>
                <a:gd name="T44" fmla="*/ 62 w 88"/>
                <a:gd name="T45" fmla="*/ 130 h 199"/>
                <a:gd name="T46" fmla="*/ 64 w 88"/>
                <a:gd name="T47" fmla="*/ 148 h 199"/>
                <a:gd name="T48" fmla="*/ 46 w 88"/>
                <a:gd name="T49" fmla="*/ 154 h 199"/>
                <a:gd name="T50" fmla="*/ 42 w 88"/>
                <a:gd name="T51" fmla="*/ 162 h 199"/>
                <a:gd name="T52" fmla="*/ 26 w 88"/>
                <a:gd name="T53" fmla="*/ 171 h 199"/>
                <a:gd name="T54" fmla="*/ 33 w 88"/>
                <a:gd name="T55" fmla="*/ 177 h 199"/>
                <a:gd name="T56" fmla="*/ 30 w 88"/>
                <a:gd name="T57" fmla="*/ 196 h 199"/>
                <a:gd name="T58" fmla="*/ 40 w 88"/>
                <a:gd name="T59" fmla="*/ 187 h 199"/>
                <a:gd name="T60" fmla="*/ 50 w 88"/>
                <a:gd name="T61" fmla="*/ 183 h 199"/>
                <a:gd name="T62" fmla="*/ 54 w 88"/>
                <a:gd name="T63" fmla="*/ 172 h 199"/>
                <a:gd name="T64" fmla="*/ 64 w 88"/>
                <a:gd name="T65" fmla="*/ 171 h 199"/>
                <a:gd name="T66" fmla="*/ 83 w 88"/>
                <a:gd name="T67" fmla="*/ 157 h 199"/>
                <a:gd name="T68" fmla="*/ 88 w 88"/>
                <a:gd name="T69" fmla="*/ 1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99">
                  <a:moveTo>
                    <a:pt x="88" y="130"/>
                  </a:moveTo>
                  <a:cubicBezTo>
                    <a:pt x="87" y="125"/>
                    <a:pt x="84" y="111"/>
                    <a:pt x="82" y="106"/>
                  </a:cubicBezTo>
                  <a:cubicBezTo>
                    <a:pt x="80" y="101"/>
                    <a:pt x="70" y="93"/>
                    <a:pt x="66" y="91"/>
                  </a:cubicBezTo>
                  <a:cubicBezTo>
                    <a:pt x="63" y="88"/>
                    <a:pt x="60" y="84"/>
                    <a:pt x="56" y="76"/>
                  </a:cubicBezTo>
                  <a:cubicBezTo>
                    <a:pt x="51" y="68"/>
                    <a:pt x="51" y="67"/>
                    <a:pt x="46" y="63"/>
                  </a:cubicBezTo>
                  <a:cubicBezTo>
                    <a:pt x="41" y="59"/>
                    <a:pt x="44" y="58"/>
                    <a:pt x="45" y="54"/>
                  </a:cubicBezTo>
                  <a:cubicBezTo>
                    <a:pt x="46" y="50"/>
                    <a:pt x="45" y="48"/>
                    <a:pt x="48" y="45"/>
                  </a:cubicBezTo>
                  <a:cubicBezTo>
                    <a:pt x="50" y="43"/>
                    <a:pt x="50" y="41"/>
                    <a:pt x="54" y="37"/>
                  </a:cubicBezTo>
                  <a:cubicBezTo>
                    <a:pt x="57" y="33"/>
                    <a:pt x="68" y="28"/>
                    <a:pt x="73" y="26"/>
                  </a:cubicBezTo>
                  <a:cubicBezTo>
                    <a:pt x="68" y="22"/>
                    <a:pt x="60" y="21"/>
                    <a:pt x="56" y="18"/>
                  </a:cubicBezTo>
                  <a:cubicBezTo>
                    <a:pt x="50" y="14"/>
                    <a:pt x="52" y="12"/>
                    <a:pt x="51" y="9"/>
                  </a:cubicBezTo>
                  <a:cubicBezTo>
                    <a:pt x="51" y="6"/>
                    <a:pt x="36" y="0"/>
                    <a:pt x="32" y="0"/>
                  </a:cubicBezTo>
                  <a:cubicBezTo>
                    <a:pt x="28" y="1"/>
                    <a:pt x="30" y="10"/>
                    <a:pt x="24" y="12"/>
                  </a:cubicBezTo>
                  <a:cubicBezTo>
                    <a:pt x="18" y="13"/>
                    <a:pt x="19" y="9"/>
                    <a:pt x="14" y="9"/>
                  </a:cubicBezTo>
                  <a:cubicBezTo>
                    <a:pt x="10" y="8"/>
                    <a:pt x="11" y="10"/>
                    <a:pt x="6" y="8"/>
                  </a:cubicBezTo>
                  <a:cubicBezTo>
                    <a:pt x="2" y="7"/>
                    <a:pt x="3" y="10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2" y="18"/>
                    <a:pt x="4" y="23"/>
                    <a:pt x="6" y="24"/>
                  </a:cubicBezTo>
                  <a:cubicBezTo>
                    <a:pt x="10" y="28"/>
                    <a:pt x="21" y="31"/>
                    <a:pt x="21" y="31"/>
                  </a:cubicBezTo>
                  <a:cubicBezTo>
                    <a:pt x="21" y="31"/>
                    <a:pt x="39" y="66"/>
                    <a:pt x="43" y="75"/>
                  </a:cubicBezTo>
                  <a:cubicBezTo>
                    <a:pt x="47" y="84"/>
                    <a:pt x="58" y="91"/>
                    <a:pt x="62" y="99"/>
                  </a:cubicBezTo>
                  <a:cubicBezTo>
                    <a:pt x="65" y="104"/>
                    <a:pt x="61" y="113"/>
                    <a:pt x="57" y="120"/>
                  </a:cubicBezTo>
                  <a:cubicBezTo>
                    <a:pt x="59" y="122"/>
                    <a:pt x="61" y="125"/>
                    <a:pt x="62" y="130"/>
                  </a:cubicBezTo>
                  <a:cubicBezTo>
                    <a:pt x="65" y="137"/>
                    <a:pt x="70" y="146"/>
                    <a:pt x="64" y="148"/>
                  </a:cubicBezTo>
                  <a:cubicBezTo>
                    <a:pt x="59" y="150"/>
                    <a:pt x="49" y="152"/>
                    <a:pt x="46" y="154"/>
                  </a:cubicBezTo>
                  <a:cubicBezTo>
                    <a:pt x="43" y="156"/>
                    <a:pt x="45" y="160"/>
                    <a:pt x="42" y="162"/>
                  </a:cubicBezTo>
                  <a:cubicBezTo>
                    <a:pt x="40" y="163"/>
                    <a:pt x="33" y="167"/>
                    <a:pt x="26" y="171"/>
                  </a:cubicBezTo>
                  <a:cubicBezTo>
                    <a:pt x="29" y="173"/>
                    <a:pt x="32" y="175"/>
                    <a:pt x="33" y="177"/>
                  </a:cubicBezTo>
                  <a:cubicBezTo>
                    <a:pt x="35" y="180"/>
                    <a:pt x="28" y="193"/>
                    <a:pt x="30" y="196"/>
                  </a:cubicBezTo>
                  <a:cubicBezTo>
                    <a:pt x="31" y="199"/>
                    <a:pt x="38" y="189"/>
                    <a:pt x="40" y="187"/>
                  </a:cubicBezTo>
                  <a:cubicBezTo>
                    <a:pt x="41" y="184"/>
                    <a:pt x="48" y="185"/>
                    <a:pt x="50" y="183"/>
                  </a:cubicBezTo>
                  <a:cubicBezTo>
                    <a:pt x="52" y="181"/>
                    <a:pt x="53" y="175"/>
                    <a:pt x="54" y="172"/>
                  </a:cubicBezTo>
                  <a:cubicBezTo>
                    <a:pt x="56" y="168"/>
                    <a:pt x="61" y="171"/>
                    <a:pt x="64" y="171"/>
                  </a:cubicBezTo>
                  <a:cubicBezTo>
                    <a:pt x="68" y="171"/>
                    <a:pt x="79" y="160"/>
                    <a:pt x="83" y="157"/>
                  </a:cubicBezTo>
                  <a:cubicBezTo>
                    <a:pt x="87" y="153"/>
                    <a:pt x="88" y="136"/>
                    <a:pt x="88" y="13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5625146" y="3165033"/>
              <a:ext cx="481783" cy="585022"/>
            </a:xfrm>
            <a:custGeom>
              <a:avLst/>
              <a:gdLst>
                <a:gd name="T0" fmla="*/ 96 w 99"/>
                <a:gd name="T1" fmla="*/ 94 h 120"/>
                <a:gd name="T2" fmla="*/ 77 w 99"/>
                <a:gd name="T3" fmla="*/ 70 h 120"/>
                <a:gd name="T4" fmla="*/ 55 w 99"/>
                <a:gd name="T5" fmla="*/ 26 h 120"/>
                <a:gd name="T6" fmla="*/ 40 w 99"/>
                <a:gd name="T7" fmla="*/ 19 h 120"/>
                <a:gd name="T8" fmla="*/ 34 w 99"/>
                <a:gd name="T9" fmla="*/ 8 h 120"/>
                <a:gd name="T10" fmla="*/ 29 w 99"/>
                <a:gd name="T11" fmla="*/ 4 h 120"/>
                <a:gd name="T12" fmla="*/ 27 w 99"/>
                <a:gd name="T13" fmla="*/ 25 h 120"/>
                <a:gd name="T14" fmla="*/ 16 w 99"/>
                <a:gd name="T15" fmla="*/ 15 h 120"/>
                <a:gd name="T16" fmla="*/ 16 w 99"/>
                <a:gd name="T17" fmla="*/ 14 h 120"/>
                <a:gd name="T18" fmla="*/ 9 w 99"/>
                <a:gd name="T19" fmla="*/ 23 h 120"/>
                <a:gd name="T20" fmla="*/ 0 w 99"/>
                <a:gd name="T21" fmla="*/ 32 h 120"/>
                <a:gd name="T22" fmla="*/ 7 w 99"/>
                <a:gd name="T23" fmla="*/ 37 h 120"/>
                <a:gd name="T24" fmla="*/ 16 w 99"/>
                <a:gd name="T25" fmla="*/ 50 h 120"/>
                <a:gd name="T26" fmla="*/ 12 w 99"/>
                <a:gd name="T27" fmla="*/ 70 h 120"/>
                <a:gd name="T28" fmla="*/ 20 w 99"/>
                <a:gd name="T29" fmla="*/ 68 h 120"/>
                <a:gd name="T30" fmla="*/ 32 w 99"/>
                <a:gd name="T31" fmla="*/ 60 h 120"/>
                <a:gd name="T32" fmla="*/ 40 w 99"/>
                <a:gd name="T33" fmla="*/ 65 h 120"/>
                <a:gd name="T34" fmla="*/ 47 w 99"/>
                <a:gd name="T35" fmla="*/ 61 h 120"/>
                <a:gd name="T36" fmla="*/ 59 w 99"/>
                <a:gd name="T37" fmla="*/ 84 h 120"/>
                <a:gd name="T38" fmla="*/ 72 w 99"/>
                <a:gd name="T39" fmla="*/ 100 h 120"/>
                <a:gd name="T40" fmla="*/ 69 w 99"/>
                <a:gd name="T41" fmla="*/ 117 h 120"/>
                <a:gd name="T42" fmla="*/ 80 w 99"/>
                <a:gd name="T43" fmla="*/ 119 h 120"/>
                <a:gd name="T44" fmla="*/ 86 w 99"/>
                <a:gd name="T45" fmla="*/ 112 h 120"/>
                <a:gd name="T46" fmla="*/ 91 w 99"/>
                <a:gd name="T47" fmla="*/ 115 h 120"/>
                <a:gd name="T48" fmla="*/ 96 w 99"/>
                <a:gd name="T49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6" y="94"/>
                  </a:moveTo>
                  <a:cubicBezTo>
                    <a:pt x="92" y="86"/>
                    <a:pt x="81" y="79"/>
                    <a:pt x="77" y="70"/>
                  </a:cubicBezTo>
                  <a:cubicBezTo>
                    <a:pt x="73" y="61"/>
                    <a:pt x="55" y="26"/>
                    <a:pt x="55" y="26"/>
                  </a:cubicBezTo>
                  <a:cubicBezTo>
                    <a:pt x="55" y="26"/>
                    <a:pt x="44" y="23"/>
                    <a:pt x="40" y="19"/>
                  </a:cubicBezTo>
                  <a:cubicBezTo>
                    <a:pt x="38" y="18"/>
                    <a:pt x="36" y="13"/>
                    <a:pt x="34" y="8"/>
                  </a:cubicBezTo>
                  <a:cubicBezTo>
                    <a:pt x="33" y="9"/>
                    <a:pt x="33" y="8"/>
                    <a:pt x="29" y="4"/>
                  </a:cubicBezTo>
                  <a:cubicBezTo>
                    <a:pt x="25" y="0"/>
                    <a:pt x="28" y="20"/>
                    <a:pt x="27" y="25"/>
                  </a:cubicBezTo>
                  <a:cubicBezTo>
                    <a:pt x="26" y="29"/>
                    <a:pt x="17" y="19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3" y="18"/>
                    <a:pt x="10" y="22"/>
                    <a:pt x="9" y="23"/>
                  </a:cubicBezTo>
                  <a:cubicBezTo>
                    <a:pt x="8" y="24"/>
                    <a:pt x="4" y="28"/>
                    <a:pt x="0" y="32"/>
                  </a:cubicBezTo>
                  <a:cubicBezTo>
                    <a:pt x="4" y="33"/>
                    <a:pt x="7" y="35"/>
                    <a:pt x="7" y="37"/>
                  </a:cubicBezTo>
                  <a:cubicBezTo>
                    <a:pt x="7" y="41"/>
                    <a:pt x="13" y="44"/>
                    <a:pt x="16" y="50"/>
                  </a:cubicBezTo>
                  <a:cubicBezTo>
                    <a:pt x="19" y="57"/>
                    <a:pt x="10" y="67"/>
                    <a:pt x="12" y="70"/>
                  </a:cubicBezTo>
                  <a:cubicBezTo>
                    <a:pt x="15" y="74"/>
                    <a:pt x="17" y="70"/>
                    <a:pt x="20" y="68"/>
                  </a:cubicBezTo>
                  <a:cubicBezTo>
                    <a:pt x="23" y="66"/>
                    <a:pt x="30" y="60"/>
                    <a:pt x="32" y="60"/>
                  </a:cubicBezTo>
                  <a:cubicBezTo>
                    <a:pt x="35" y="59"/>
                    <a:pt x="37" y="63"/>
                    <a:pt x="40" y="65"/>
                  </a:cubicBezTo>
                  <a:cubicBezTo>
                    <a:pt x="43" y="67"/>
                    <a:pt x="44" y="61"/>
                    <a:pt x="47" y="61"/>
                  </a:cubicBezTo>
                  <a:cubicBezTo>
                    <a:pt x="51" y="62"/>
                    <a:pt x="58" y="80"/>
                    <a:pt x="59" y="84"/>
                  </a:cubicBezTo>
                  <a:cubicBezTo>
                    <a:pt x="61" y="89"/>
                    <a:pt x="69" y="97"/>
                    <a:pt x="72" y="100"/>
                  </a:cubicBezTo>
                  <a:cubicBezTo>
                    <a:pt x="74" y="103"/>
                    <a:pt x="72" y="111"/>
                    <a:pt x="69" y="117"/>
                  </a:cubicBezTo>
                  <a:cubicBezTo>
                    <a:pt x="74" y="118"/>
                    <a:pt x="78" y="120"/>
                    <a:pt x="80" y="119"/>
                  </a:cubicBezTo>
                  <a:cubicBezTo>
                    <a:pt x="83" y="117"/>
                    <a:pt x="80" y="110"/>
                    <a:pt x="86" y="112"/>
                  </a:cubicBezTo>
                  <a:cubicBezTo>
                    <a:pt x="88" y="113"/>
                    <a:pt x="90" y="114"/>
                    <a:pt x="91" y="115"/>
                  </a:cubicBezTo>
                  <a:cubicBezTo>
                    <a:pt x="95" y="108"/>
                    <a:pt x="99" y="99"/>
                    <a:pt x="96" y="9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5151966" y="2739172"/>
              <a:ext cx="550610" cy="1251777"/>
            </a:xfrm>
            <a:custGeom>
              <a:avLst/>
              <a:gdLst>
                <a:gd name="T0" fmla="*/ 106 w 113"/>
                <a:gd name="T1" fmla="*/ 111 h 258"/>
                <a:gd name="T2" fmla="*/ 113 w 113"/>
                <a:gd name="T3" fmla="*/ 102 h 258"/>
                <a:gd name="T4" fmla="*/ 105 w 113"/>
                <a:gd name="T5" fmla="*/ 104 h 258"/>
                <a:gd name="T6" fmla="*/ 90 w 113"/>
                <a:gd name="T7" fmla="*/ 101 h 258"/>
                <a:gd name="T8" fmla="*/ 93 w 113"/>
                <a:gd name="T9" fmla="*/ 90 h 258"/>
                <a:gd name="T10" fmla="*/ 85 w 113"/>
                <a:gd name="T11" fmla="*/ 75 h 258"/>
                <a:gd name="T12" fmla="*/ 73 w 113"/>
                <a:gd name="T13" fmla="*/ 66 h 258"/>
                <a:gd name="T14" fmla="*/ 72 w 113"/>
                <a:gd name="T15" fmla="*/ 55 h 258"/>
                <a:gd name="T16" fmla="*/ 84 w 113"/>
                <a:gd name="T17" fmla="*/ 38 h 258"/>
                <a:gd name="T18" fmla="*/ 81 w 113"/>
                <a:gd name="T19" fmla="*/ 26 h 258"/>
                <a:gd name="T20" fmla="*/ 77 w 113"/>
                <a:gd name="T21" fmla="*/ 2 h 258"/>
                <a:gd name="T22" fmla="*/ 65 w 113"/>
                <a:gd name="T23" fmla="*/ 8 h 258"/>
                <a:gd name="T24" fmla="*/ 65 w 113"/>
                <a:gd name="T25" fmla="*/ 8 h 258"/>
                <a:gd name="T26" fmla="*/ 65 w 113"/>
                <a:gd name="T27" fmla="*/ 24 h 258"/>
                <a:gd name="T28" fmla="*/ 49 w 113"/>
                <a:gd name="T29" fmla="*/ 29 h 258"/>
                <a:gd name="T30" fmla="*/ 28 w 113"/>
                <a:gd name="T31" fmla="*/ 68 h 258"/>
                <a:gd name="T32" fmla="*/ 19 w 113"/>
                <a:gd name="T33" fmla="*/ 74 h 258"/>
                <a:gd name="T34" fmla="*/ 15 w 113"/>
                <a:gd name="T35" fmla="*/ 83 h 258"/>
                <a:gd name="T36" fmla="*/ 7 w 113"/>
                <a:gd name="T37" fmla="*/ 90 h 258"/>
                <a:gd name="T38" fmla="*/ 7 w 113"/>
                <a:gd name="T39" fmla="*/ 104 h 258"/>
                <a:gd name="T40" fmla="*/ 0 w 113"/>
                <a:gd name="T41" fmla="*/ 113 h 258"/>
                <a:gd name="T42" fmla="*/ 7 w 113"/>
                <a:gd name="T43" fmla="*/ 124 h 258"/>
                <a:gd name="T44" fmla="*/ 23 w 113"/>
                <a:gd name="T45" fmla="*/ 140 h 258"/>
                <a:gd name="T46" fmla="*/ 31 w 113"/>
                <a:gd name="T47" fmla="*/ 158 h 258"/>
                <a:gd name="T48" fmla="*/ 26 w 113"/>
                <a:gd name="T49" fmla="*/ 175 h 258"/>
                <a:gd name="T50" fmla="*/ 34 w 113"/>
                <a:gd name="T51" fmla="*/ 183 h 258"/>
                <a:gd name="T52" fmla="*/ 49 w 113"/>
                <a:gd name="T53" fmla="*/ 179 h 258"/>
                <a:gd name="T54" fmla="*/ 62 w 113"/>
                <a:gd name="T55" fmla="*/ 169 h 258"/>
                <a:gd name="T56" fmla="*/ 66 w 113"/>
                <a:gd name="T57" fmla="*/ 172 h 258"/>
                <a:gd name="T58" fmla="*/ 76 w 113"/>
                <a:gd name="T59" fmla="*/ 203 h 258"/>
                <a:gd name="T60" fmla="*/ 82 w 113"/>
                <a:gd name="T61" fmla="*/ 222 h 258"/>
                <a:gd name="T62" fmla="*/ 80 w 113"/>
                <a:gd name="T63" fmla="*/ 240 h 258"/>
                <a:gd name="T64" fmla="*/ 78 w 113"/>
                <a:gd name="T65" fmla="*/ 251 h 258"/>
                <a:gd name="T66" fmla="*/ 74 w 113"/>
                <a:gd name="T67" fmla="*/ 258 h 258"/>
                <a:gd name="T68" fmla="*/ 82 w 113"/>
                <a:gd name="T69" fmla="*/ 255 h 258"/>
                <a:gd name="T70" fmla="*/ 91 w 113"/>
                <a:gd name="T71" fmla="*/ 228 h 258"/>
                <a:gd name="T72" fmla="*/ 87 w 113"/>
                <a:gd name="T73" fmla="*/ 203 h 258"/>
                <a:gd name="T74" fmla="*/ 82 w 113"/>
                <a:gd name="T75" fmla="*/ 188 h 258"/>
                <a:gd name="T76" fmla="*/ 84 w 113"/>
                <a:gd name="T77" fmla="*/ 176 h 258"/>
                <a:gd name="T78" fmla="*/ 74 w 113"/>
                <a:gd name="T79" fmla="*/ 161 h 258"/>
                <a:gd name="T80" fmla="*/ 71 w 113"/>
                <a:gd name="T81" fmla="*/ 143 h 258"/>
                <a:gd name="T82" fmla="*/ 80 w 113"/>
                <a:gd name="T83" fmla="*/ 133 h 258"/>
                <a:gd name="T84" fmla="*/ 90 w 113"/>
                <a:gd name="T85" fmla="*/ 121 h 258"/>
                <a:gd name="T86" fmla="*/ 97 w 113"/>
                <a:gd name="T87" fmla="*/ 120 h 258"/>
                <a:gd name="T88" fmla="*/ 106 w 113"/>
                <a:gd name="T89" fmla="*/ 1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258">
                  <a:moveTo>
                    <a:pt x="106" y="111"/>
                  </a:moveTo>
                  <a:cubicBezTo>
                    <a:pt x="107" y="110"/>
                    <a:pt x="110" y="106"/>
                    <a:pt x="113" y="102"/>
                  </a:cubicBezTo>
                  <a:cubicBezTo>
                    <a:pt x="112" y="99"/>
                    <a:pt x="108" y="102"/>
                    <a:pt x="105" y="104"/>
                  </a:cubicBezTo>
                  <a:cubicBezTo>
                    <a:pt x="101" y="106"/>
                    <a:pt x="94" y="103"/>
                    <a:pt x="90" y="101"/>
                  </a:cubicBezTo>
                  <a:cubicBezTo>
                    <a:pt x="86" y="98"/>
                    <a:pt x="92" y="92"/>
                    <a:pt x="93" y="90"/>
                  </a:cubicBezTo>
                  <a:cubicBezTo>
                    <a:pt x="94" y="88"/>
                    <a:pt x="87" y="81"/>
                    <a:pt x="85" y="75"/>
                  </a:cubicBezTo>
                  <a:cubicBezTo>
                    <a:pt x="82" y="70"/>
                    <a:pt x="75" y="68"/>
                    <a:pt x="73" y="66"/>
                  </a:cubicBezTo>
                  <a:cubicBezTo>
                    <a:pt x="71" y="64"/>
                    <a:pt x="71" y="59"/>
                    <a:pt x="72" y="55"/>
                  </a:cubicBezTo>
                  <a:cubicBezTo>
                    <a:pt x="72" y="51"/>
                    <a:pt x="82" y="42"/>
                    <a:pt x="84" y="38"/>
                  </a:cubicBezTo>
                  <a:cubicBezTo>
                    <a:pt x="85" y="34"/>
                    <a:pt x="82" y="28"/>
                    <a:pt x="81" y="26"/>
                  </a:cubicBezTo>
                  <a:cubicBezTo>
                    <a:pt x="80" y="24"/>
                    <a:pt x="79" y="5"/>
                    <a:pt x="77" y="2"/>
                  </a:cubicBezTo>
                  <a:cubicBezTo>
                    <a:pt x="76" y="0"/>
                    <a:pt x="70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14"/>
                    <a:pt x="65" y="21"/>
                    <a:pt x="65" y="24"/>
                  </a:cubicBezTo>
                  <a:cubicBezTo>
                    <a:pt x="65" y="29"/>
                    <a:pt x="56" y="25"/>
                    <a:pt x="49" y="29"/>
                  </a:cubicBezTo>
                  <a:cubicBezTo>
                    <a:pt x="42" y="33"/>
                    <a:pt x="30" y="64"/>
                    <a:pt x="28" y="68"/>
                  </a:cubicBezTo>
                  <a:cubicBezTo>
                    <a:pt x="26" y="71"/>
                    <a:pt x="24" y="71"/>
                    <a:pt x="19" y="74"/>
                  </a:cubicBezTo>
                  <a:cubicBezTo>
                    <a:pt x="14" y="77"/>
                    <a:pt x="17" y="80"/>
                    <a:pt x="15" y="83"/>
                  </a:cubicBezTo>
                  <a:cubicBezTo>
                    <a:pt x="13" y="86"/>
                    <a:pt x="8" y="88"/>
                    <a:pt x="7" y="90"/>
                  </a:cubicBezTo>
                  <a:cubicBezTo>
                    <a:pt x="5" y="92"/>
                    <a:pt x="7" y="99"/>
                    <a:pt x="7" y="104"/>
                  </a:cubicBezTo>
                  <a:cubicBezTo>
                    <a:pt x="7" y="107"/>
                    <a:pt x="4" y="110"/>
                    <a:pt x="0" y="113"/>
                  </a:cubicBezTo>
                  <a:cubicBezTo>
                    <a:pt x="2" y="117"/>
                    <a:pt x="4" y="121"/>
                    <a:pt x="7" y="124"/>
                  </a:cubicBezTo>
                  <a:cubicBezTo>
                    <a:pt x="13" y="130"/>
                    <a:pt x="17" y="133"/>
                    <a:pt x="23" y="140"/>
                  </a:cubicBezTo>
                  <a:cubicBezTo>
                    <a:pt x="29" y="146"/>
                    <a:pt x="31" y="154"/>
                    <a:pt x="31" y="158"/>
                  </a:cubicBezTo>
                  <a:cubicBezTo>
                    <a:pt x="32" y="162"/>
                    <a:pt x="28" y="173"/>
                    <a:pt x="26" y="175"/>
                  </a:cubicBezTo>
                  <a:cubicBezTo>
                    <a:pt x="24" y="178"/>
                    <a:pt x="30" y="181"/>
                    <a:pt x="34" y="183"/>
                  </a:cubicBezTo>
                  <a:cubicBezTo>
                    <a:pt x="38" y="185"/>
                    <a:pt x="43" y="181"/>
                    <a:pt x="49" y="179"/>
                  </a:cubicBezTo>
                  <a:cubicBezTo>
                    <a:pt x="54" y="176"/>
                    <a:pt x="61" y="166"/>
                    <a:pt x="62" y="169"/>
                  </a:cubicBezTo>
                  <a:cubicBezTo>
                    <a:pt x="62" y="171"/>
                    <a:pt x="64" y="171"/>
                    <a:pt x="66" y="172"/>
                  </a:cubicBezTo>
                  <a:cubicBezTo>
                    <a:pt x="68" y="174"/>
                    <a:pt x="72" y="194"/>
                    <a:pt x="76" y="203"/>
                  </a:cubicBezTo>
                  <a:cubicBezTo>
                    <a:pt x="80" y="213"/>
                    <a:pt x="79" y="218"/>
                    <a:pt x="82" y="222"/>
                  </a:cubicBezTo>
                  <a:cubicBezTo>
                    <a:pt x="85" y="227"/>
                    <a:pt x="80" y="237"/>
                    <a:pt x="80" y="240"/>
                  </a:cubicBezTo>
                  <a:cubicBezTo>
                    <a:pt x="81" y="243"/>
                    <a:pt x="79" y="247"/>
                    <a:pt x="78" y="251"/>
                  </a:cubicBezTo>
                  <a:cubicBezTo>
                    <a:pt x="77" y="253"/>
                    <a:pt x="75" y="256"/>
                    <a:pt x="74" y="258"/>
                  </a:cubicBezTo>
                  <a:cubicBezTo>
                    <a:pt x="78" y="257"/>
                    <a:pt x="81" y="255"/>
                    <a:pt x="82" y="255"/>
                  </a:cubicBezTo>
                  <a:cubicBezTo>
                    <a:pt x="86" y="253"/>
                    <a:pt x="90" y="234"/>
                    <a:pt x="91" y="228"/>
                  </a:cubicBezTo>
                  <a:cubicBezTo>
                    <a:pt x="93" y="221"/>
                    <a:pt x="89" y="209"/>
                    <a:pt x="87" y="203"/>
                  </a:cubicBezTo>
                  <a:cubicBezTo>
                    <a:pt x="84" y="197"/>
                    <a:pt x="80" y="190"/>
                    <a:pt x="82" y="188"/>
                  </a:cubicBezTo>
                  <a:cubicBezTo>
                    <a:pt x="84" y="187"/>
                    <a:pt x="84" y="182"/>
                    <a:pt x="84" y="176"/>
                  </a:cubicBezTo>
                  <a:cubicBezTo>
                    <a:pt x="84" y="171"/>
                    <a:pt x="75" y="162"/>
                    <a:pt x="74" y="161"/>
                  </a:cubicBezTo>
                  <a:cubicBezTo>
                    <a:pt x="73" y="160"/>
                    <a:pt x="70" y="149"/>
                    <a:pt x="71" y="143"/>
                  </a:cubicBezTo>
                  <a:cubicBezTo>
                    <a:pt x="72" y="138"/>
                    <a:pt x="76" y="133"/>
                    <a:pt x="80" y="133"/>
                  </a:cubicBezTo>
                  <a:cubicBezTo>
                    <a:pt x="83" y="132"/>
                    <a:pt x="85" y="125"/>
                    <a:pt x="90" y="121"/>
                  </a:cubicBezTo>
                  <a:cubicBezTo>
                    <a:pt x="92" y="119"/>
                    <a:pt x="95" y="119"/>
                    <a:pt x="97" y="120"/>
                  </a:cubicBezTo>
                  <a:cubicBezTo>
                    <a:pt x="101" y="116"/>
                    <a:pt x="105" y="112"/>
                    <a:pt x="106" y="11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5491797" y="3306988"/>
              <a:ext cx="494690" cy="933456"/>
            </a:xfrm>
            <a:custGeom>
              <a:avLst/>
              <a:gdLst>
                <a:gd name="T0" fmla="*/ 99 w 101"/>
                <a:gd name="T1" fmla="*/ 71 h 192"/>
                <a:gd name="T2" fmla="*/ 86 w 101"/>
                <a:gd name="T3" fmla="*/ 55 h 192"/>
                <a:gd name="T4" fmla="*/ 74 w 101"/>
                <a:gd name="T5" fmla="*/ 32 h 192"/>
                <a:gd name="T6" fmla="*/ 67 w 101"/>
                <a:gd name="T7" fmla="*/ 36 h 192"/>
                <a:gd name="T8" fmla="*/ 59 w 101"/>
                <a:gd name="T9" fmla="*/ 31 h 192"/>
                <a:gd name="T10" fmla="*/ 47 w 101"/>
                <a:gd name="T11" fmla="*/ 39 h 192"/>
                <a:gd name="T12" fmla="*/ 39 w 101"/>
                <a:gd name="T13" fmla="*/ 41 h 192"/>
                <a:gd name="T14" fmla="*/ 43 w 101"/>
                <a:gd name="T15" fmla="*/ 21 h 192"/>
                <a:gd name="T16" fmla="*/ 34 w 101"/>
                <a:gd name="T17" fmla="*/ 8 h 192"/>
                <a:gd name="T18" fmla="*/ 20 w 101"/>
                <a:gd name="T19" fmla="*/ 4 h 192"/>
                <a:gd name="T20" fmla="*/ 10 w 101"/>
                <a:gd name="T21" fmla="*/ 16 h 192"/>
                <a:gd name="T22" fmla="*/ 1 w 101"/>
                <a:gd name="T23" fmla="*/ 26 h 192"/>
                <a:gd name="T24" fmla="*/ 4 w 101"/>
                <a:gd name="T25" fmla="*/ 44 h 192"/>
                <a:gd name="T26" fmla="*/ 14 w 101"/>
                <a:gd name="T27" fmla="*/ 59 h 192"/>
                <a:gd name="T28" fmla="*/ 12 w 101"/>
                <a:gd name="T29" fmla="*/ 71 h 192"/>
                <a:gd name="T30" fmla="*/ 17 w 101"/>
                <a:gd name="T31" fmla="*/ 86 h 192"/>
                <a:gd name="T32" fmla="*/ 21 w 101"/>
                <a:gd name="T33" fmla="*/ 111 h 192"/>
                <a:gd name="T34" fmla="*/ 12 w 101"/>
                <a:gd name="T35" fmla="*/ 138 h 192"/>
                <a:gd name="T36" fmla="*/ 4 w 101"/>
                <a:gd name="T37" fmla="*/ 141 h 192"/>
                <a:gd name="T38" fmla="*/ 4 w 101"/>
                <a:gd name="T39" fmla="*/ 144 h 192"/>
                <a:gd name="T40" fmla="*/ 8 w 101"/>
                <a:gd name="T41" fmla="*/ 162 h 192"/>
                <a:gd name="T42" fmla="*/ 14 w 101"/>
                <a:gd name="T43" fmla="*/ 167 h 192"/>
                <a:gd name="T44" fmla="*/ 34 w 101"/>
                <a:gd name="T45" fmla="*/ 189 h 192"/>
                <a:gd name="T46" fmla="*/ 43 w 101"/>
                <a:gd name="T47" fmla="*/ 191 h 192"/>
                <a:gd name="T48" fmla="*/ 54 w 101"/>
                <a:gd name="T49" fmla="*/ 188 h 192"/>
                <a:gd name="T50" fmla="*/ 42 w 101"/>
                <a:gd name="T51" fmla="*/ 181 h 192"/>
                <a:gd name="T52" fmla="*/ 29 w 101"/>
                <a:gd name="T53" fmla="*/ 154 h 192"/>
                <a:gd name="T54" fmla="*/ 23 w 101"/>
                <a:gd name="T55" fmla="*/ 152 h 192"/>
                <a:gd name="T56" fmla="*/ 21 w 101"/>
                <a:gd name="T57" fmla="*/ 139 h 192"/>
                <a:gd name="T58" fmla="*/ 27 w 101"/>
                <a:gd name="T59" fmla="*/ 126 h 192"/>
                <a:gd name="T60" fmla="*/ 36 w 101"/>
                <a:gd name="T61" fmla="*/ 98 h 192"/>
                <a:gd name="T62" fmla="*/ 42 w 101"/>
                <a:gd name="T63" fmla="*/ 104 h 192"/>
                <a:gd name="T64" fmla="*/ 50 w 101"/>
                <a:gd name="T65" fmla="*/ 104 h 192"/>
                <a:gd name="T66" fmla="*/ 56 w 101"/>
                <a:gd name="T67" fmla="*/ 114 h 192"/>
                <a:gd name="T68" fmla="*/ 62 w 101"/>
                <a:gd name="T69" fmla="*/ 115 h 192"/>
                <a:gd name="T70" fmla="*/ 64 w 101"/>
                <a:gd name="T71" fmla="*/ 117 h 192"/>
                <a:gd name="T72" fmla="*/ 63 w 101"/>
                <a:gd name="T73" fmla="*/ 107 h 192"/>
                <a:gd name="T74" fmla="*/ 68 w 101"/>
                <a:gd name="T75" fmla="*/ 89 h 192"/>
                <a:gd name="T76" fmla="*/ 88 w 101"/>
                <a:gd name="T77" fmla="*/ 87 h 192"/>
                <a:gd name="T78" fmla="*/ 96 w 101"/>
                <a:gd name="T79" fmla="*/ 88 h 192"/>
                <a:gd name="T80" fmla="*/ 99 w 101"/>
                <a:gd name="T81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92">
                  <a:moveTo>
                    <a:pt x="99" y="71"/>
                  </a:moveTo>
                  <a:cubicBezTo>
                    <a:pt x="96" y="68"/>
                    <a:pt x="88" y="60"/>
                    <a:pt x="86" y="55"/>
                  </a:cubicBezTo>
                  <a:cubicBezTo>
                    <a:pt x="85" y="51"/>
                    <a:pt x="78" y="33"/>
                    <a:pt x="74" y="32"/>
                  </a:cubicBezTo>
                  <a:cubicBezTo>
                    <a:pt x="71" y="32"/>
                    <a:pt x="70" y="38"/>
                    <a:pt x="67" y="36"/>
                  </a:cubicBezTo>
                  <a:cubicBezTo>
                    <a:pt x="64" y="34"/>
                    <a:pt x="62" y="30"/>
                    <a:pt x="59" y="31"/>
                  </a:cubicBezTo>
                  <a:cubicBezTo>
                    <a:pt x="57" y="31"/>
                    <a:pt x="50" y="37"/>
                    <a:pt x="47" y="39"/>
                  </a:cubicBezTo>
                  <a:cubicBezTo>
                    <a:pt x="44" y="41"/>
                    <a:pt x="42" y="45"/>
                    <a:pt x="39" y="41"/>
                  </a:cubicBezTo>
                  <a:cubicBezTo>
                    <a:pt x="37" y="38"/>
                    <a:pt x="46" y="28"/>
                    <a:pt x="43" y="21"/>
                  </a:cubicBezTo>
                  <a:cubicBezTo>
                    <a:pt x="40" y="15"/>
                    <a:pt x="34" y="12"/>
                    <a:pt x="34" y="8"/>
                  </a:cubicBezTo>
                  <a:cubicBezTo>
                    <a:pt x="33" y="5"/>
                    <a:pt x="25" y="0"/>
                    <a:pt x="20" y="4"/>
                  </a:cubicBezTo>
                  <a:cubicBezTo>
                    <a:pt x="15" y="8"/>
                    <a:pt x="13" y="15"/>
                    <a:pt x="10" y="16"/>
                  </a:cubicBezTo>
                  <a:cubicBezTo>
                    <a:pt x="6" y="16"/>
                    <a:pt x="2" y="21"/>
                    <a:pt x="1" y="26"/>
                  </a:cubicBezTo>
                  <a:cubicBezTo>
                    <a:pt x="0" y="32"/>
                    <a:pt x="3" y="43"/>
                    <a:pt x="4" y="44"/>
                  </a:cubicBezTo>
                  <a:cubicBezTo>
                    <a:pt x="5" y="45"/>
                    <a:pt x="14" y="54"/>
                    <a:pt x="14" y="59"/>
                  </a:cubicBezTo>
                  <a:cubicBezTo>
                    <a:pt x="14" y="65"/>
                    <a:pt x="14" y="70"/>
                    <a:pt x="12" y="71"/>
                  </a:cubicBezTo>
                  <a:cubicBezTo>
                    <a:pt x="10" y="73"/>
                    <a:pt x="14" y="80"/>
                    <a:pt x="17" y="86"/>
                  </a:cubicBezTo>
                  <a:cubicBezTo>
                    <a:pt x="19" y="92"/>
                    <a:pt x="23" y="104"/>
                    <a:pt x="21" y="111"/>
                  </a:cubicBezTo>
                  <a:cubicBezTo>
                    <a:pt x="20" y="117"/>
                    <a:pt x="16" y="136"/>
                    <a:pt x="12" y="138"/>
                  </a:cubicBezTo>
                  <a:cubicBezTo>
                    <a:pt x="11" y="138"/>
                    <a:pt x="8" y="140"/>
                    <a:pt x="4" y="141"/>
                  </a:cubicBezTo>
                  <a:cubicBezTo>
                    <a:pt x="4" y="142"/>
                    <a:pt x="4" y="143"/>
                    <a:pt x="4" y="144"/>
                  </a:cubicBezTo>
                  <a:cubicBezTo>
                    <a:pt x="5" y="148"/>
                    <a:pt x="6" y="159"/>
                    <a:pt x="8" y="162"/>
                  </a:cubicBezTo>
                  <a:cubicBezTo>
                    <a:pt x="10" y="166"/>
                    <a:pt x="12" y="165"/>
                    <a:pt x="14" y="167"/>
                  </a:cubicBezTo>
                  <a:cubicBezTo>
                    <a:pt x="16" y="169"/>
                    <a:pt x="29" y="182"/>
                    <a:pt x="34" y="189"/>
                  </a:cubicBezTo>
                  <a:cubicBezTo>
                    <a:pt x="38" y="189"/>
                    <a:pt x="41" y="190"/>
                    <a:pt x="43" y="191"/>
                  </a:cubicBezTo>
                  <a:cubicBezTo>
                    <a:pt x="45" y="192"/>
                    <a:pt x="49" y="190"/>
                    <a:pt x="54" y="188"/>
                  </a:cubicBezTo>
                  <a:cubicBezTo>
                    <a:pt x="49" y="184"/>
                    <a:pt x="47" y="183"/>
                    <a:pt x="42" y="181"/>
                  </a:cubicBezTo>
                  <a:cubicBezTo>
                    <a:pt x="36" y="179"/>
                    <a:pt x="30" y="158"/>
                    <a:pt x="29" y="154"/>
                  </a:cubicBezTo>
                  <a:cubicBezTo>
                    <a:pt x="28" y="149"/>
                    <a:pt x="25" y="151"/>
                    <a:pt x="23" y="152"/>
                  </a:cubicBezTo>
                  <a:cubicBezTo>
                    <a:pt x="21" y="153"/>
                    <a:pt x="19" y="142"/>
                    <a:pt x="21" y="139"/>
                  </a:cubicBezTo>
                  <a:cubicBezTo>
                    <a:pt x="23" y="137"/>
                    <a:pt x="24" y="132"/>
                    <a:pt x="27" y="126"/>
                  </a:cubicBezTo>
                  <a:cubicBezTo>
                    <a:pt x="29" y="120"/>
                    <a:pt x="34" y="101"/>
                    <a:pt x="36" y="98"/>
                  </a:cubicBezTo>
                  <a:cubicBezTo>
                    <a:pt x="38" y="95"/>
                    <a:pt x="40" y="101"/>
                    <a:pt x="42" y="104"/>
                  </a:cubicBezTo>
                  <a:cubicBezTo>
                    <a:pt x="44" y="107"/>
                    <a:pt x="47" y="104"/>
                    <a:pt x="50" y="104"/>
                  </a:cubicBezTo>
                  <a:cubicBezTo>
                    <a:pt x="53" y="104"/>
                    <a:pt x="55" y="110"/>
                    <a:pt x="56" y="114"/>
                  </a:cubicBezTo>
                  <a:cubicBezTo>
                    <a:pt x="58" y="117"/>
                    <a:pt x="59" y="115"/>
                    <a:pt x="62" y="115"/>
                  </a:cubicBezTo>
                  <a:cubicBezTo>
                    <a:pt x="63" y="115"/>
                    <a:pt x="63" y="116"/>
                    <a:pt x="64" y="117"/>
                  </a:cubicBezTo>
                  <a:cubicBezTo>
                    <a:pt x="65" y="113"/>
                    <a:pt x="64" y="110"/>
                    <a:pt x="63" y="107"/>
                  </a:cubicBezTo>
                  <a:cubicBezTo>
                    <a:pt x="59" y="100"/>
                    <a:pt x="64" y="93"/>
                    <a:pt x="68" y="89"/>
                  </a:cubicBezTo>
                  <a:cubicBezTo>
                    <a:pt x="71" y="85"/>
                    <a:pt x="81" y="89"/>
                    <a:pt x="88" y="87"/>
                  </a:cubicBezTo>
                  <a:cubicBezTo>
                    <a:pt x="91" y="87"/>
                    <a:pt x="94" y="87"/>
                    <a:pt x="96" y="88"/>
                  </a:cubicBezTo>
                  <a:cubicBezTo>
                    <a:pt x="99" y="82"/>
                    <a:pt x="101" y="74"/>
                    <a:pt x="99" y="7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5780005" y="3702739"/>
              <a:ext cx="348434" cy="271004"/>
            </a:xfrm>
            <a:custGeom>
              <a:avLst/>
              <a:gdLst>
                <a:gd name="T0" fmla="*/ 48 w 72"/>
                <a:gd name="T1" fmla="*/ 39 h 56"/>
                <a:gd name="T2" fmla="*/ 66 w 72"/>
                <a:gd name="T3" fmla="*/ 33 h 56"/>
                <a:gd name="T4" fmla="*/ 64 w 72"/>
                <a:gd name="T5" fmla="*/ 15 h 56"/>
                <a:gd name="T6" fmla="*/ 54 w 72"/>
                <a:gd name="T7" fmla="*/ 2 h 56"/>
                <a:gd name="T8" fmla="*/ 48 w 72"/>
                <a:gd name="T9" fmla="*/ 9 h 56"/>
                <a:gd name="T10" fmla="*/ 29 w 72"/>
                <a:gd name="T11" fmla="*/ 6 h 56"/>
                <a:gd name="T12" fmla="*/ 9 w 72"/>
                <a:gd name="T13" fmla="*/ 8 h 56"/>
                <a:gd name="T14" fmla="*/ 4 w 72"/>
                <a:gd name="T15" fmla="*/ 26 h 56"/>
                <a:gd name="T16" fmla="*/ 5 w 72"/>
                <a:gd name="T17" fmla="*/ 36 h 56"/>
                <a:gd name="T18" fmla="*/ 11 w 72"/>
                <a:gd name="T19" fmla="*/ 50 h 56"/>
                <a:gd name="T20" fmla="*/ 24 w 72"/>
                <a:gd name="T21" fmla="*/ 51 h 56"/>
                <a:gd name="T22" fmla="*/ 28 w 72"/>
                <a:gd name="T23" fmla="*/ 56 h 56"/>
                <a:gd name="T24" fmla="*/ 44 w 72"/>
                <a:gd name="T25" fmla="*/ 47 h 56"/>
                <a:gd name="T26" fmla="*/ 48 w 72"/>
                <a:gd name="T2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6">
                  <a:moveTo>
                    <a:pt x="48" y="39"/>
                  </a:moveTo>
                  <a:cubicBezTo>
                    <a:pt x="51" y="37"/>
                    <a:pt x="61" y="35"/>
                    <a:pt x="66" y="33"/>
                  </a:cubicBezTo>
                  <a:cubicBezTo>
                    <a:pt x="72" y="31"/>
                    <a:pt x="67" y="22"/>
                    <a:pt x="64" y="15"/>
                  </a:cubicBezTo>
                  <a:cubicBezTo>
                    <a:pt x="62" y="8"/>
                    <a:pt x="60" y="4"/>
                    <a:pt x="54" y="2"/>
                  </a:cubicBezTo>
                  <a:cubicBezTo>
                    <a:pt x="48" y="0"/>
                    <a:pt x="51" y="7"/>
                    <a:pt x="48" y="9"/>
                  </a:cubicBezTo>
                  <a:cubicBezTo>
                    <a:pt x="45" y="11"/>
                    <a:pt x="36" y="4"/>
                    <a:pt x="29" y="6"/>
                  </a:cubicBezTo>
                  <a:cubicBezTo>
                    <a:pt x="22" y="8"/>
                    <a:pt x="12" y="4"/>
                    <a:pt x="9" y="8"/>
                  </a:cubicBezTo>
                  <a:cubicBezTo>
                    <a:pt x="5" y="12"/>
                    <a:pt x="0" y="19"/>
                    <a:pt x="4" y="26"/>
                  </a:cubicBezTo>
                  <a:cubicBezTo>
                    <a:pt x="5" y="29"/>
                    <a:pt x="6" y="32"/>
                    <a:pt x="5" y="36"/>
                  </a:cubicBezTo>
                  <a:cubicBezTo>
                    <a:pt x="8" y="39"/>
                    <a:pt x="10" y="47"/>
                    <a:pt x="11" y="50"/>
                  </a:cubicBezTo>
                  <a:cubicBezTo>
                    <a:pt x="13" y="53"/>
                    <a:pt x="22" y="46"/>
                    <a:pt x="24" y="51"/>
                  </a:cubicBezTo>
                  <a:cubicBezTo>
                    <a:pt x="25" y="53"/>
                    <a:pt x="27" y="54"/>
                    <a:pt x="28" y="56"/>
                  </a:cubicBezTo>
                  <a:cubicBezTo>
                    <a:pt x="35" y="52"/>
                    <a:pt x="42" y="48"/>
                    <a:pt x="44" y="47"/>
                  </a:cubicBezTo>
                  <a:cubicBezTo>
                    <a:pt x="47" y="45"/>
                    <a:pt x="45" y="41"/>
                    <a:pt x="48" y="3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1616021" y="2541297"/>
              <a:ext cx="1307698" cy="1122728"/>
            </a:xfrm>
            <a:custGeom>
              <a:avLst/>
              <a:gdLst>
                <a:gd name="T0" fmla="*/ 109 w 268"/>
                <a:gd name="T1" fmla="*/ 204 h 230"/>
                <a:gd name="T2" fmla="*/ 124 w 268"/>
                <a:gd name="T3" fmla="*/ 205 h 230"/>
                <a:gd name="T4" fmla="*/ 140 w 268"/>
                <a:gd name="T5" fmla="*/ 211 h 230"/>
                <a:gd name="T6" fmla="*/ 140 w 268"/>
                <a:gd name="T7" fmla="*/ 230 h 230"/>
                <a:gd name="T8" fmla="*/ 208 w 268"/>
                <a:gd name="T9" fmla="*/ 190 h 230"/>
                <a:gd name="T10" fmla="*/ 253 w 268"/>
                <a:gd name="T11" fmla="*/ 168 h 230"/>
                <a:gd name="T12" fmla="*/ 253 w 268"/>
                <a:gd name="T13" fmla="*/ 129 h 230"/>
                <a:gd name="T14" fmla="*/ 214 w 268"/>
                <a:gd name="T15" fmla="*/ 126 h 230"/>
                <a:gd name="T16" fmla="*/ 206 w 268"/>
                <a:gd name="T17" fmla="*/ 113 h 230"/>
                <a:gd name="T18" fmla="*/ 202 w 268"/>
                <a:gd name="T19" fmla="*/ 100 h 230"/>
                <a:gd name="T20" fmla="*/ 200 w 268"/>
                <a:gd name="T21" fmla="*/ 96 h 230"/>
                <a:gd name="T22" fmla="*/ 199 w 268"/>
                <a:gd name="T23" fmla="*/ 87 h 230"/>
                <a:gd name="T24" fmla="*/ 198 w 268"/>
                <a:gd name="T25" fmla="*/ 86 h 230"/>
                <a:gd name="T26" fmla="*/ 195 w 268"/>
                <a:gd name="T27" fmla="*/ 73 h 230"/>
                <a:gd name="T28" fmla="*/ 187 w 268"/>
                <a:gd name="T29" fmla="*/ 62 h 230"/>
                <a:gd name="T30" fmla="*/ 177 w 268"/>
                <a:gd name="T31" fmla="*/ 51 h 230"/>
                <a:gd name="T32" fmla="*/ 176 w 268"/>
                <a:gd name="T33" fmla="*/ 48 h 230"/>
                <a:gd name="T34" fmla="*/ 169 w 268"/>
                <a:gd name="T35" fmla="*/ 52 h 230"/>
                <a:gd name="T36" fmla="*/ 160 w 268"/>
                <a:gd name="T37" fmla="*/ 54 h 230"/>
                <a:gd name="T38" fmla="*/ 153 w 268"/>
                <a:gd name="T39" fmla="*/ 42 h 230"/>
                <a:gd name="T40" fmla="*/ 115 w 268"/>
                <a:gd name="T41" fmla="*/ 31 h 230"/>
                <a:gd name="T42" fmla="*/ 103 w 268"/>
                <a:gd name="T43" fmla="*/ 14 h 230"/>
                <a:gd name="T44" fmla="*/ 43 w 268"/>
                <a:gd name="T45" fmla="*/ 2 h 230"/>
                <a:gd name="T46" fmla="*/ 26 w 268"/>
                <a:gd name="T47" fmla="*/ 13 h 230"/>
                <a:gd name="T48" fmla="*/ 33 w 268"/>
                <a:gd name="T49" fmla="*/ 29 h 230"/>
                <a:gd name="T50" fmla="*/ 17 w 268"/>
                <a:gd name="T51" fmla="*/ 38 h 230"/>
                <a:gd name="T52" fmla="*/ 2 w 268"/>
                <a:gd name="T53" fmla="*/ 38 h 230"/>
                <a:gd name="T54" fmla="*/ 0 w 268"/>
                <a:gd name="T55" fmla="*/ 54 h 230"/>
                <a:gd name="T56" fmla="*/ 1 w 268"/>
                <a:gd name="T57" fmla="*/ 54 h 230"/>
                <a:gd name="T58" fmla="*/ 17 w 268"/>
                <a:gd name="T59" fmla="*/ 77 h 230"/>
                <a:gd name="T60" fmla="*/ 31 w 268"/>
                <a:gd name="T61" fmla="*/ 92 h 230"/>
                <a:gd name="T62" fmla="*/ 28 w 268"/>
                <a:gd name="T63" fmla="*/ 99 h 230"/>
                <a:gd name="T64" fmla="*/ 38 w 268"/>
                <a:gd name="T65" fmla="*/ 107 h 230"/>
                <a:gd name="T66" fmla="*/ 56 w 268"/>
                <a:gd name="T67" fmla="*/ 134 h 230"/>
                <a:gd name="T68" fmla="*/ 54 w 268"/>
                <a:gd name="T69" fmla="*/ 139 h 230"/>
                <a:gd name="T70" fmla="*/ 62 w 268"/>
                <a:gd name="T71" fmla="*/ 161 h 230"/>
                <a:gd name="T72" fmla="*/ 73 w 268"/>
                <a:gd name="T73" fmla="*/ 169 h 230"/>
                <a:gd name="T74" fmla="*/ 84 w 268"/>
                <a:gd name="T75" fmla="*/ 184 h 230"/>
                <a:gd name="T76" fmla="*/ 97 w 268"/>
                <a:gd name="T77" fmla="*/ 208 h 230"/>
                <a:gd name="T78" fmla="*/ 98 w 268"/>
                <a:gd name="T79" fmla="*/ 216 h 230"/>
                <a:gd name="T80" fmla="*/ 109 w 268"/>
                <a:gd name="T81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30">
                  <a:moveTo>
                    <a:pt x="109" y="204"/>
                  </a:moveTo>
                  <a:cubicBezTo>
                    <a:pt x="114" y="202"/>
                    <a:pt x="117" y="205"/>
                    <a:pt x="124" y="205"/>
                  </a:cubicBezTo>
                  <a:cubicBezTo>
                    <a:pt x="130" y="205"/>
                    <a:pt x="139" y="206"/>
                    <a:pt x="140" y="211"/>
                  </a:cubicBezTo>
                  <a:cubicBezTo>
                    <a:pt x="140" y="216"/>
                    <a:pt x="140" y="230"/>
                    <a:pt x="140" y="230"/>
                  </a:cubicBezTo>
                  <a:cubicBezTo>
                    <a:pt x="140" y="230"/>
                    <a:pt x="200" y="191"/>
                    <a:pt x="208" y="190"/>
                  </a:cubicBezTo>
                  <a:cubicBezTo>
                    <a:pt x="215" y="188"/>
                    <a:pt x="247" y="179"/>
                    <a:pt x="253" y="168"/>
                  </a:cubicBezTo>
                  <a:cubicBezTo>
                    <a:pt x="259" y="156"/>
                    <a:pt x="268" y="129"/>
                    <a:pt x="253" y="129"/>
                  </a:cubicBezTo>
                  <a:cubicBezTo>
                    <a:pt x="238" y="129"/>
                    <a:pt x="218" y="132"/>
                    <a:pt x="214" y="126"/>
                  </a:cubicBezTo>
                  <a:cubicBezTo>
                    <a:pt x="210" y="121"/>
                    <a:pt x="210" y="116"/>
                    <a:pt x="206" y="113"/>
                  </a:cubicBezTo>
                  <a:cubicBezTo>
                    <a:pt x="203" y="110"/>
                    <a:pt x="200" y="104"/>
                    <a:pt x="202" y="100"/>
                  </a:cubicBezTo>
                  <a:cubicBezTo>
                    <a:pt x="201" y="99"/>
                    <a:pt x="201" y="98"/>
                    <a:pt x="200" y="96"/>
                  </a:cubicBezTo>
                  <a:cubicBezTo>
                    <a:pt x="199" y="93"/>
                    <a:pt x="199" y="90"/>
                    <a:pt x="199" y="87"/>
                  </a:cubicBezTo>
                  <a:cubicBezTo>
                    <a:pt x="199" y="86"/>
                    <a:pt x="198" y="86"/>
                    <a:pt x="198" y="86"/>
                  </a:cubicBezTo>
                  <a:cubicBezTo>
                    <a:pt x="197" y="85"/>
                    <a:pt x="195" y="76"/>
                    <a:pt x="195" y="73"/>
                  </a:cubicBezTo>
                  <a:cubicBezTo>
                    <a:pt x="194" y="71"/>
                    <a:pt x="189" y="64"/>
                    <a:pt x="187" y="62"/>
                  </a:cubicBezTo>
                  <a:cubicBezTo>
                    <a:pt x="184" y="60"/>
                    <a:pt x="179" y="55"/>
                    <a:pt x="177" y="51"/>
                  </a:cubicBezTo>
                  <a:cubicBezTo>
                    <a:pt x="177" y="50"/>
                    <a:pt x="176" y="49"/>
                    <a:pt x="176" y="48"/>
                  </a:cubicBezTo>
                  <a:cubicBezTo>
                    <a:pt x="173" y="49"/>
                    <a:pt x="170" y="51"/>
                    <a:pt x="169" y="52"/>
                  </a:cubicBezTo>
                  <a:cubicBezTo>
                    <a:pt x="166" y="53"/>
                    <a:pt x="163" y="58"/>
                    <a:pt x="160" y="54"/>
                  </a:cubicBezTo>
                  <a:cubicBezTo>
                    <a:pt x="157" y="50"/>
                    <a:pt x="156" y="43"/>
                    <a:pt x="153" y="42"/>
                  </a:cubicBezTo>
                  <a:cubicBezTo>
                    <a:pt x="149" y="41"/>
                    <a:pt x="117" y="33"/>
                    <a:pt x="115" y="31"/>
                  </a:cubicBezTo>
                  <a:cubicBezTo>
                    <a:pt x="113" y="29"/>
                    <a:pt x="109" y="18"/>
                    <a:pt x="103" y="14"/>
                  </a:cubicBezTo>
                  <a:cubicBezTo>
                    <a:pt x="98" y="11"/>
                    <a:pt x="49" y="0"/>
                    <a:pt x="43" y="2"/>
                  </a:cubicBezTo>
                  <a:cubicBezTo>
                    <a:pt x="37" y="4"/>
                    <a:pt x="26" y="10"/>
                    <a:pt x="26" y="13"/>
                  </a:cubicBezTo>
                  <a:cubicBezTo>
                    <a:pt x="26" y="16"/>
                    <a:pt x="36" y="25"/>
                    <a:pt x="33" y="29"/>
                  </a:cubicBezTo>
                  <a:cubicBezTo>
                    <a:pt x="31" y="33"/>
                    <a:pt x="22" y="38"/>
                    <a:pt x="17" y="38"/>
                  </a:cubicBezTo>
                  <a:cubicBezTo>
                    <a:pt x="14" y="38"/>
                    <a:pt x="7" y="38"/>
                    <a:pt x="2" y="38"/>
                  </a:cubicBezTo>
                  <a:cubicBezTo>
                    <a:pt x="1" y="43"/>
                    <a:pt x="1" y="49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13" y="70"/>
                    <a:pt x="17" y="77"/>
                  </a:cubicBezTo>
                  <a:cubicBezTo>
                    <a:pt x="20" y="84"/>
                    <a:pt x="28" y="90"/>
                    <a:pt x="31" y="92"/>
                  </a:cubicBezTo>
                  <a:cubicBezTo>
                    <a:pt x="33" y="94"/>
                    <a:pt x="28" y="95"/>
                    <a:pt x="28" y="99"/>
                  </a:cubicBezTo>
                  <a:cubicBezTo>
                    <a:pt x="28" y="103"/>
                    <a:pt x="34" y="105"/>
                    <a:pt x="38" y="107"/>
                  </a:cubicBezTo>
                  <a:cubicBezTo>
                    <a:pt x="42" y="109"/>
                    <a:pt x="55" y="131"/>
                    <a:pt x="56" y="134"/>
                  </a:cubicBezTo>
                  <a:cubicBezTo>
                    <a:pt x="57" y="136"/>
                    <a:pt x="55" y="137"/>
                    <a:pt x="54" y="139"/>
                  </a:cubicBezTo>
                  <a:cubicBezTo>
                    <a:pt x="53" y="142"/>
                    <a:pt x="59" y="156"/>
                    <a:pt x="62" y="161"/>
                  </a:cubicBezTo>
                  <a:cubicBezTo>
                    <a:pt x="64" y="165"/>
                    <a:pt x="70" y="167"/>
                    <a:pt x="73" y="169"/>
                  </a:cubicBezTo>
                  <a:cubicBezTo>
                    <a:pt x="76" y="172"/>
                    <a:pt x="80" y="178"/>
                    <a:pt x="84" y="184"/>
                  </a:cubicBezTo>
                  <a:cubicBezTo>
                    <a:pt x="88" y="191"/>
                    <a:pt x="94" y="201"/>
                    <a:pt x="97" y="208"/>
                  </a:cubicBezTo>
                  <a:cubicBezTo>
                    <a:pt x="100" y="212"/>
                    <a:pt x="99" y="214"/>
                    <a:pt x="98" y="216"/>
                  </a:cubicBezTo>
                  <a:cubicBezTo>
                    <a:pt x="102" y="210"/>
                    <a:pt x="107" y="205"/>
                    <a:pt x="109" y="20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2"/>
            <p:cNvSpPr>
              <a:spLocks/>
            </p:cNvSpPr>
            <p:nvPr/>
          </p:nvSpPr>
          <p:spPr bwMode="auto">
            <a:xfrm>
              <a:off x="2093504" y="3448941"/>
              <a:ext cx="632342" cy="357037"/>
            </a:xfrm>
            <a:custGeom>
              <a:avLst/>
              <a:gdLst>
                <a:gd name="T0" fmla="*/ 110 w 130"/>
                <a:gd name="T1" fmla="*/ 4 h 74"/>
                <a:gd name="T2" fmla="*/ 42 w 130"/>
                <a:gd name="T3" fmla="*/ 44 h 74"/>
                <a:gd name="T4" fmla="*/ 42 w 130"/>
                <a:gd name="T5" fmla="*/ 25 h 74"/>
                <a:gd name="T6" fmla="*/ 26 w 130"/>
                <a:gd name="T7" fmla="*/ 19 h 74"/>
                <a:gd name="T8" fmla="*/ 11 w 130"/>
                <a:gd name="T9" fmla="*/ 18 h 74"/>
                <a:gd name="T10" fmla="*/ 0 w 130"/>
                <a:gd name="T11" fmla="*/ 30 h 74"/>
                <a:gd name="T12" fmla="*/ 0 w 130"/>
                <a:gd name="T13" fmla="*/ 33 h 74"/>
                <a:gd name="T14" fmla="*/ 9 w 130"/>
                <a:gd name="T15" fmla="*/ 64 h 74"/>
                <a:gd name="T16" fmla="*/ 17 w 130"/>
                <a:gd name="T17" fmla="*/ 74 h 74"/>
                <a:gd name="T18" fmla="*/ 34 w 130"/>
                <a:gd name="T19" fmla="*/ 68 h 74"/>
                <a:gd name="T20" fmla="*/ 56 w 130"/>
                <a:gd name="T21" fmla="*/ 65 h 74"/>
                <a:gd name="T22" fmla="*/ 91 w 130"/>
                <a:gd name="T23" fmla="*/ 49 h 74"/>
                <a:gd name="T24" fmla="*/ 120 w 130"/>
                <a:gd name="T25" fmla="*/ 39 h 74"/>
                <a:gd name="T26" fmla="*/ 126 w 130"/>
                <a:gd name="T27" fmla="*/ 27 h 74"/>
                <a:gd name="T28" fmla="*/ 130 w 130"/>
                <a:gd name="T29" fmla="*/ 25 h 74"/>
                <a:gd name="T30" fmla="*/ 122 w 130"/>
                <a:gd name="T31" fmla="*/ 0 h 74"/>
                <a:gd name="T32" fmla="*/ 110 w 130"/>
                <a:gd name="T3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74">
                  <a:moveTo>
                    <a:pt x="110" y="4"/>
                  </a:moveTo>
                  <a:cubicBezTo>
                    <a:pt x="102" y="5"/>
                    <a:pt x="42" y="44"/>
                    <a:pt x="42" y="44"/>
                  </a:cubicBezTo>
                  <a:cubicBezTo>
                    <a:pt x="42" y="44"/>
                    <a:pt x="42" y="30"/>
                    <a:pt x="42" y="25"/>
                  </a:cubicBezTo>
                  <a:cubicBezTo>
                    <a:pt x="41" y="20"/>
                    <a:pt x="32" y="19"/>
                    <a:pt x="26" y="19"/>
                  </a:cubicBezTo>
                  <a:cubicBezTo>
                    <a:pt x="19" y="19"/>
                    <a:pt x="16" y="16"/>
                    <a:pt x="11" y="18"/>
                  </a:cubicBezTo>
                  <a:cubicBezTo>
                    <a:pt x="9" y="19"/>
                    <a:pt x="4" y="24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1" y="38"/>
                    <a:pt x="9" y="59"/>
                    <a:pt x="9" y="64"/>
                  </a:cubicBezTo>
                  <a:cubicBezTo>
                    <a:pt x="9" y="70"/>
                    <a:pt x="14" y="74"/>
                    <a:pt x="17" y="74"/>
                  </a:cubicBezTo>
                  <a:cubicBezTo>
                    <a:pt x="20" y="74"/>
                    <a:pt x="31" y="70"/>
                    <a:pt x="34" y="68"/>
                  </a:cubicBezTo>
                  <a:cubicBezTo>
                    <a:pt x="36" y="66"/>
                    <a:pt x="49" y="65"/>
                    <a:pt x="56" y="65"/>
                  </a:cubicBezTo>
                  <a:cubicBezTo>
                    <a:pt x="64" y="65"/>
                    <a:pt x="85" y="54"/>
                    <a:pt x="91" y="49"/>
                  </a:cubicBezTo>
                  <a:cubicBezTo>
                    <a:pt x="98" y="45"/>
                    <a:pt x="118" y="40"/>
                    <a:pt x="120" y="39"/>
                  </a:cubicBezTo>
                  <a:cubicBezTo>
                    <a:pt x="122" y="38"/>
                    <a:pt x="124" y="30"/>
                    <a:pt x="126" y="27"/>
                  </a:cubicBezTo>
                  <a:cubicBezTo>
                    <a:pt x="127" y="27"/>
                    <a:pt x="128" y="26"/>
                    <a:pt x="130" y="25"/>
                  </a:cubicBezTo>
                  <a:cubicBezTo>
                    <a:pt x="128" y="18"/>
                    <a:pt x="125" y="8"/>
                    <a:pt x="122" y="0"/>
                  </a:cubicBezTo>
                  <a:cubicBezTo>
                    <a:pt x="117" y="2"/>
                    <a:pt x="112" y="3"/>
                    <a:pt x="110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2687130" y="3027381"/>
              <a:ext cx="468880" cy="542006"/>
            </a:xfrm>
            <a:custGeom>
              <a:avLst/>
              <a:gdLst>
                <a:gd name="T0" fmla="*/ 92 w 96"/>
                <a:gd name="T1" fmla="*/ 29 h 111"/>
                <a:gd name="T2" fmla="*/ 82 w 96"/>
                <a:gd name="T3" fmla="*/ 19 h 111"/>
                <a:gd name="T4" fmla="*/ 65 w 96"/>
                <a:gd name="T5" fmla="*/ 14 h 111"/>
                <a:gd name="T6" fmla="*/ 54 w 96"/>
                <a:gd name="T7" fmla="*/ 0 h 111"/>
                <a:gd name="T8" fmla="*/ 48 w 96"/>
                <a:gd name="T9" fmla="*/ 2 h 111"/>
                <a:gd name="T10" fmla="*/ 45 w 96"/>
                <a:gd name="T11" fmla="*/ 13 h 111"/>
                <a:gd name="T12" fmla="*/ 37 w 96"/>
                <a:gd name="T13" fmla="*/ 30 h 111"/>
                <a:gd name="T14" fmla="*/ 33 w 96"/>
                <a:gd name="T15" fmla="*/ 68 h 111"/>
                <a:gd name="T16" fmla="*/ 0 w 96"/>
                <a:gd name="T17" fmla="*/ 86 h 111"/>
                <a:gd name="T18" fmla="*/ 8 w 96"/>
                <a:gd name="T19" fmla="*/ 111 h 111"/>
                <a:gd name="T20" fmla="*/ 28 w 96"/>
                <a:gd name="T21" fmla="*/ 105 h 111"/>
                <a:gd name="T22" fmla="*/ 42 w 96"/>
                <a:gd name="T23" fmla="*/ 99 h 111"/>
                <a:gd name="T24" fmla="*/ 49 w 96"/>
                <a:gd name="T25" fmla="*/ 93 h 111"/>
                <a:gd name="T26" fmla="*/ 56 w 96"/>
                <a:gd name="T27" fmla="*/ 85 h 111"/>
                <a:gd name="T28" fmla="*/ 68 w 96"/>
                <a:gd name="T29" fmla="*/ 80 h 111"/>
                <a:gd name="T30" fmla="*/ 70 w 96"/>
                <a:gd name="T31" fmla="*/ 71 h 111"/>
                <a:gd name="T32" fmla="*/ 73 w 96"/>
                <a:gd name="T33" fmla="*/ 58 h 111"/>
                <a:gd name="T34" fmla="*/ 77 w 96"/>
                <a:gd name="T35" fmla="*/ 60 h 111"/>
                <a:gd name="T36" fmla="*/ 85 w 96"/>
                <a:gd name="T37" fmla="*/ 50 h 111"/>
                <a:gd name="T38" fmla="*/ 93 w 96"/>
                <a:gd name="T39" fmla="*/ 37 h 111"/>
                <a:gd name="T40" fmla="*/ 92 w 96"/>
                <a:gd name="T41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11">
                  <a:moveTo>
                    <a:pt x="92" y="29"/>
                  </a:moveTo>
                  <a:cubicBezTo>
                    <a:pt x="87" y="28"/>
                    <a:pt x="86" y="24"/>
                    <a:pt x="82" y="19"/>
                  </a:cubicBezTo>
                  <a:cubicBezTo>
                    <a:pt x="79" y="15"/>
                    <a:pt x="71" y="15"/>
                    <a:pt x="65" y="14"/>
                  </a:cubicBezTo>
                  <a:cubicBezTo>
                    <a:pt x="61" y="13"/>
                    <a:pt x="57" y="6"/>
                    <a:pt x="54" y="0"/>
                  </a:cubicBezTo>
                  <a:cubicBezTo>
                    <a:pt x="52" y="1"/>
                    <a:pt x="49" y="1"/>
                    <a:pt x="48" y="2"/>
                  </a:cubicBezTo>
                  <a:cubicBezTo>
                    <a:pt x="46" y="4"/>
                    <a:pt x="48" y="6"/>
                    <a:pt x="45" y="13"/>
                  </a:cubicBezTo>
                  <a:cubicBezTo>
                    <a:pt x="43" y="18"/>
                    <a:pt x="40" y="23"/>
                    <a:pt x="37" y="30"/>
                  </a:cubicBezTo>
                  <a:cubicBezTo>
                    <a:pt x="46" y="35"/>
                    <a:pt x="38" y="57"/>
                    <a:pt x="33" y="68"/>
                  </a:cubicBezTo>
                  <a:cubicBezTo>
                    <a:pt x="29" y="75"/>
                    <a:pt x="13" y="82"/>
                    <a:pt x="0" y="86"/>
                  </a:cubicBezTo>
                  <a:cubicBezTo>
                    <a:pt x="3" y="94"/>
                    <a:pt x="6" y="104"/>
                    <a:pt x="8" y="111"/>
                  </a:cubicBezTo>
                  <a:cubicBezTo>
                    <a:pt x="14" y="108"/>
                    <a:pt x="25" y="105"/>
                    <a:pt x="28" y="105"/>
                  </a:cubicBezTo>
                  <a:cubicBezTo>
                    <a:pt x="32" y="105"/>
                    <a:pt x="41" y="104"/>
                    <a:pt x="42" y="99"/>
                  </a:cubicBezTo>
                  <a:cubicBezTo>
                    <a:pt x="43" y="95"/>
                    <a:pt x="44" y="94"/>
                    <a:pt x="49" y="93"/>
                  </a:cubicBezTo>
                  <a:cubicBezTo>
                    <a:pt x="53" y="92"/>
                    <a:pt x="54" y="87"/>
                    <a:pt x="56" y="85"/>
                  </a:cubicBezTo>
                  <a:cubicBezTo>
                    <a:pt x="57" y="83"/>
                    <a:pt x="63" y="80"/>
                    <a:pt x="68" y="80"/>
                  </a:cubicBezTo>
                  <a:cubicBezTo>
                    <a:pt x="73" y="79"/>
                    <a:pt x="70" y="75"/>
                    <a:pt x="70" y="71"/>
                  </a:cubicBezTo>
                  <a:cubicBezTo>
                    <a:pt x="69" y="68"/>
                    <a:pt x="71" y="64"/>
                    <a:pt x="73" y="58"/>
                  </a:cubicBezTo>
                  <a:cubicBezTo>
                    <a:pt x="74" y="52"/>
                    <a:pt x="74" y="59"/>
                    <a:pt x="77" y="60"/>
                  </a:cubicBezTo>
                  <a:cubicBezTo>
                    <a:pt x="79" y="61"/>
                    <a:pt x="83" y="52"/>
                    <a:pt x="85" y="50"/>
                  </a:cubicBezTo>
                  <a:cubicBezTo>
                    <a:pt x="88" y="48"/>
                    <a:pt x="91" y="41"/>
                    <a:pt x="93" y="37"/>
                  </a:cubicBezTo>
                  <a:cubicBezTo>
                    <a:pt x="95" y="32"/>
                    <a:pt x="96" y="30"/>
                    <a:pt x="92" y="2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2592494" y="2945651"/>
              <a:ext cx="369941" cy="240892"/>
            </a:xfrm>
            <a:custGeom>
              <a:avLst/>
              <a:gdLst>
                <a:gd name="T0" fmla="*/ 68 w 76"/>
                <a:gd name="T1" fmla="*/ 19 h 49"/>
                <a:gd name="T2" fmla="*/ 74 w 76"/>
                <a:gd name="T3" fmla="*/ 17 h 49"/>
                <a:gd name="T4" fmla="*/ 72 w 76"/>
                <a:gd name="T5" fmla="*/ 11 h 49"/>
                <a:gd name="T6" fmla="*/ 74 w 76"/>
                <a:gd name="T7" fmla="*/ 1 h 49"/>
                <a:gd name="T8" fmla="*/ 49 w 76"/>
                <a:gd name="T9" fmla="*/ 24 h 49"/>
                <a:gd name="T10" fmla="*/ 29 w 76"/>
                <a:gd name="T11" fmla="*/ 26 h 49"/>
                <a:gd name="T12" fmla="*/ 17 w 76"/>
                <a:gd name="T13" fmla="*/ 26 h 49"/>
                <a:gd name="T14" fmla="*/ 10 w 76"/>
                <a:gd name="T15" fmla="*/ 20 h 49"/>
                <a:gd name="T16" fmla="*/ 2 w 76"/>
                <a:gd name="T17" fmla="*/ 17 h 49"/>
                <a:gd name="T18" fmla="*/ 6 w 76"/>
                <a:gd name="T19" fmla="*/ 30 h 49"/>
                <a:gd name="T20" fmla="*/ 14 w 76"/>
                <a:gd name="T21" fmla="*/ 43 h 49"/>
                <a:gd name="T22" fmla="*/ 53 w 76"/>
                <a:gd name="T23" fmla="*/ 46 h 49"/>
                <a:gd name="T24" fmla="*/ 57 w 76"/>
                <a:gd name="T25" fmla="*/ 47 h 49"/>
                <a:gd name="T26" fmla="*/ 65 w 76"/>
                <a:gd name="T27" fmla="*/ 30 h 49"/>
                <a:gd name="T28" fmla="*/ 68 w 76"/>
                <a:gd name="T2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49">
                  <a:moveTo>
                    <a:pt x="68" y="19"/>
                  </a:moveTo>
                  <a:cubicBezTo>
                    <a:pt x="69" y="18"/>
                    <a:pt x="72" y="18"/>
                    <a:pt x="74" y="17"/>
                  </a:cubicBezTo>
                  <a:cubicBezTo>
                    <a:pt x="73" y="15"/>
                    <a:pt x="73" y="13"/>
                    <a:pt x="72" y="11"/>
                  </a:cubicBezTo>
                  <a:cubicBezTo>
                    <a:pt x="71" y="5"/>
                    <a:pt x="76" y="0"/>
                    <a:pt x="74" y="1"/>
                  </a:cubicBezTo>
                  <a:cubicBezTo>
                    <a:pt x="72" y="1"/>
                    <a:pt x="52" y="20"/>
                    <a:pt x="49" y="24"/>
                  </a:cubicBezTo>
                  <a:cubicBezTo>
                    <a:pt x="47" y="28"/>
                    <a:pt x="35" y="25"/>
                    <a:pt x="29" y="26"/>
                  </a:cubicBezTo>
                  <a:cubicBezTo>
                    <a:pt x="23" y="27"/>
                    <a:pt x="22" y="28"/>
                    <a:pt x="17" y="26"/>
                  </a:cubicBezTo>
                  <a:cubicBezTo>
                    <a:pt x="14" y="25"/>
                    <a:pt x="11" y="22"/>
                    <a:pt x="10" y="20"/>
                  </a:cubicBezTo>
                  <a:cubicBezTo>
                    <a:pt x="8" y="20"/>
                    <a:pt x="4" y="19"/>
                    <a:pt x="2" y="17"/>
                  </a:cubicBezTo>
                  <a:cubicBezTo>
                    <a:pt x="0" y="21"/>
                    <a:pt x="3" y="27"/>
                    <a:pt x="6" y="30"/>
                  </a:cubicBezTo>
                  <a:cubicBezTo>
                    <a:pt x="10" y="33"/>
                    <a:pt x="10" y="38"/>
                    <a:pt x="14" y="43"/>
                  </a:cubicBezTo>
                  <a:cubicBezTo>
                    <a:pt x="18" y="49"/>
                    <a:pt x="38" y="46"/>
                    <a:pt x="53" y="46"/>
                  </a:cubicBezTo>
                  <a:cubicBezTo>
                    <a:pt x="55" y="46"/>
                    <a:pt x="56" y="46"/>
                    <a:pt x="57" y="47"/>
                  </a:cubicBezTo>
                  <a:cubicBezTo>
                    <a:pt x="60" y="40"/>
                    <a:pt x="63" y="35"/>
                    <a:pt x="65" y="30"/>
                  </a:cubicBezTo>
                  <a:cubicBezTo>
                    <a:pt x="68" y="23"/>
                    <a:pt x="66" y="21"/>
                    <a:pt x="68" y="1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934342" y="1616444"/>
              <a:ext cx="438767" cy="245195"/>
            </a:xfrm>
            <a:custGeom>
              <a:avLst/>
              <a:gdLst>
                <a:gd name="T0" fmla="*/ 74 w 90"/>
                <a:gd name="T1" fmla="*/ 44 h 50"/>
                <a:gd name="T2" fmla="*/ 89 w 90"/>
                <a:gd name="T3" fmla="*/ 46 h 50"/>
                <a:gd name="T4" fmla="*/ 90 w 90"/>
                <a:gd name="T5" fmla="*/ 32 h 50"/>
                <a:gd name="T6" fmla="*/ 76 w 90"/>
                <a:gd name="T7" fmla="*/ 24 h 50"/>
                <a:gd name="T8" fmla="*/ 32 w 90"/>
                <a:gd name="T9" fmla="*/ 10 h 50"/>
                <a:gd name="T10" fmla="*/ 11 w 90"/>
                <a:gd name="T11" fmla="*/ 1 h 50"/>
                <a:gd name="T12" fmla="*/ 0 w 90"/>
                <a:gd name="T13" fmla="*/ 6 h 50"/>
                <a:gd name="T14" fmla="*/ 10 w 90"/>
                <a:gd name="T15" fmla="*/ 10 h 50"/>
                <a:gd name="T16" fmla="*/ 17 w 90"/>
                <a:gd name="T17" fmla="*/ 19 h 50"/>
                <a:gd name="T18" fmla="*/ 23 w 90"/>
                <a:gd name="T19" fmla="*/ 33 h 50"/>
                <a:gd name="T20" fmla="*/ 21 w 90"/>
                <a:gd name="T21" fmla="*/ 36 h 50"/>
                <a:gd name="T22" fmla="*/ 32 w 90"/>
                <a:gd name="T23" fmla="*/ 41 h 50"/>
                <a:gd name="T24" fmla="*/ 45 w 90"/>
                <a:gd name="T25" fmla="*/ 50 h 50"/>
                <a:gd name="T26" fmla="*/ 61 w 90"/>
                <a:gd name="T27" fmla="*/ 46 h 50"/>
                <a:gd name="T28" fmla="*/ 74 w 90"/>
                <a:gd name="T2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50">
                  <a:moveTo>
                    <a:pt x="74" y="44"/>
                  </a:moveTo>
                  <a:cubicBezTo>
                    <a:pt x="80" y="44"/>
                    <a:pt x="86" y="48"/>
                    <a:pt x="89" y="46"/>
                  </a:cubicBezTo>
                  <a:cubicBezTo>
                    <a:pt x="90" y="44"/>
                    <a:pt x="89" y="36"/>
                    <a:pt x="90" y="32"/>
                  </a:cubicBezTo>
                  <a:cubicBezTo>
                    <a:pt x="86" y="28"/>
                    <a:pt x="81" y="25"/>
                    <a:pt x="76" y="24"/>
                  </a:cubicBezTo>
                  <a:cubicBezTo>
                    <a:pt x="68" y="21"/>
                    <a:pt x="39" y="13"/>
                    <a:pt x="32" y="10"/>
                  </a:cubicBezTo>
                  <a:cubicBezTo>
                    <a:pt x="24" y="6"/>
                    <a:pt x="15" y="0"/>
                    <a:pt x="11" y="1"/>
                  </a:cubicBezTo>
                  <a:cubicBezTo>
                    <a:pt x="9" y="1"/>
                    <a:pt x="4" y="4"/>
                    <a:pt x="0" y="6"/>
                  </a:cubicBezTo>
                  <a:cubicBezTo>
                    <a:pt x="3" y="10"/>
                    <a:pt x="4" y="9"/>
                    <a:pt x="10" y="10"/>
                  </a:cubicBezTo>
                  <a:cubicBezTo>
                    <a:pt x="17" y="10"/>
                    <a:pt x="15" y="12"/>
                    <a:pt x="17" y="19"/>
                  </a:cubicBezTo>
                  <a:cubicBezTo>
                    <a:pt x="20" y="26"/>
                    <a:pt x="23" y="28"/>
                    <a:pt x="23" y="33"/>
                  </a:cubicBezTo>
                  <a:cubicBezTo>
                    <a:pt x="23" y="34"/>
                    <a:pt x="22" y="35"/>
                    <a:pt x="21" y="36"/>
                  </a:cubicBezTo>
                  <a:cubicBezTo>
                    <a:pt x="25" y="38"/>
                    <a:pt x="29" y="40"/>
                    <a:pt x="32" y="41"/>
                  </a:cubicBezTo>
                  <a:cubicBezTo>
                    <a:pt x="38" y="43"/>
                    <a:pt x="43" y="47"/>
                    <a:pt x="45" y="50"/>
                  </a:cubicBezTo>
                  <a:cubicBezTo>
                    <a:pt x="51" y="48"/>
                    <a:pt x="57" y="46"/>
                    <a:pt x="61" y="46"/>
                  </a:cubicBezTo>
                  <a:cubicBezTo>
                    <a:pt x="68" y="47"/>
                    <a:pt x="69" y="43"/>
                    <a:pt x="74" y="4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2153727" y="1835829"/>
              <a:ext cx="202178" cy="189272"/>
            </a:xfrm>
            <a:custGeom>
              <a:avLst/>
              <a:gdLst>
                <a:gd name="T0" fmla="*/ 23 w 42"/>
                <a:gd name="T1" fmla="*/ 0 h 39"/>
                <a:gd name="T2" fmla="*/ 16 w 42"/>
                <a:gd name="T3" fmla="*/ 1 h 39"/>
                <a:gd name="T4" fmla="*/ 0 w 42"/>
                <a:gd name="T5" fmla="*/ 5 h 39"/>
                <a:gd name="T6" fmla="*/ 1 w 42"/>
                <a:gd name="T7" fmla="*/ 8 h 39"/>
                <a:gd name="T8" fmla="*/ 13 w 42"/>
                <a:gd name="T9" fmla="*/ 23 h 39"/>
                <a:gd name="T10" fmla="*/ 36 w 42"/>
                <a:gd name="T11" fmla="*/ 38 h 39"/>
                <a:gd name="T12" fmla="*/ 42 w 42"/>
                <a:gd name="T13" fmla="*/ 37 h 39"/>
                <a:gd name="T14" fmla="*/ 39 w 42"/>
                <a:gd name="T15" fmla="*/ 20 h 39"/>
                <a:gd name="T16" fmla="*/ 23 w 4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23" y="0"/>
                  </a:moveTo>
                  <a:cubicBezTo>
                    <a:pt x="21" y="1"/>
                    <a:pt x="19" y="2"/>
                    <a:pt x="16" y="1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2"/>
                    <a:pt x="8" y="17"/>
                    <a:pt x="13" y="23"/>
                  </a:cubicBezTo>
                  <a:cubicBezTo>
                    <a:pt x="19" y="29"/>
                    <a:pt x="31" y="36"/>
                    <a:pt x="36" y="38"/>
                  </a:cubicBezTo>
                  <a:cubicBezTo>
                    <a:pt x="37" y="39"/>
                    <a:pt x="39" y="38"/>
                    <a:pt x="42" y="37"/>
                  </a:cubicBezTo>
                  <a:cubicBezTo>
                    <a:pt x="41" y="30"/>
                    <a:pt x="41" y="24"/>
                    <a:pt x="39" y="20"/>
                  </a:cubicBezTo>
                  <a:cubicBezTo>
                    <a:pt x="35" y="17"/>
                    <a:pt x="27" y="10"/>
                    <a:pt x="23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2265569" y="1771303"/>
              <a:ext cx="296814" cy="279608"/>
            </a:xfrm>
            <a:custGeom>
              <a:avLst/>
              <a:gdLst>
                <a:gd name="T0" fmla="*/ 55 w 61"/>
                <a:gd name="T1" fmla="*/ 16 h 57"/>
                <a:gd name="T2" fmla="*/ 48 w 61"/>
                <a:gd name="T3" fmla="*/ 4 h 57"/>
                <a:gd name="T4" fmla="*/ 47 w 61"/>
                <a:gd name="T5" fmla="*/ 2 h 57"/>
                <a:gd name="T6" fmla="*/ 31 w 61"/>
                <a:gd name="T7" fmla="*/ 6 h 57"/>
                <a:gd name="T8" fmla="*/ 22 w 61"/>
                <a:gd name="T9" fmla="*/ 0 h 57"/>
                <a:gd name="T10" fmla="*/ 21 w 61"/>
                <a:gd name="T11" fmla="*/ 14 h 57"/>
                <a:gd name="T12" fmla="*/ 6 w 61"/>
                <a:gd name="T13" fmla="*/ 12 h 57"/>
                <a:gd name="T14" fmla="*/ 0 w 61"/>
                <a:gd name="T15" fmla="*/ 13 h 57"/>
                <a:gd name="T16" fmla="*/ 16 w 61"/>
                <a:gd name="T17" fmla="*/ 33 h 57"/>
                <a:gd name="T18" fmla="*/ 19 w 61"/>
                <a:gd name="T19" fmla="*/ 50 h 57"/>
                <a:gd name="T20" fmla="*/ 35 w 61"/>
                <a:gd name="T21" fmla="*/ 40 h 57"/>
                <a:gd name="T22" fmla="*/ 39 w 61"/>
                <a:gd name="T23" fmla="*/ 53 h 57"/>
                <a:gd name="T24" fmla="*/ 48 w 61"/>
                <a:gd name="T25" fmla="*/ 57 h 57"/>
                <a:gd name="T26" fmla="*/ 47 w 61"/>
                <a:gd name="T27" fmla="*/ 50 h 57"/>
                <a:gd name="T28" fmla="*/ 48 w 61"/>
                <a:gd name="T29" fmla="*/ 42 h 57"/>
                <a:gd name="T30" fmla="*/ 58 w 61"/>
                <a:gd name="T31" fmla="*/ 27 h 57"/>
                <a:gd name="T32" fmla="*/ 55 w 61"/>
                <a:gd name="T3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7">
                  <a:moveTo>
                    <a:pt x="55" y="16"/>
                  </a:moveTo>
                  <a:cubicBezTo>
                    <a:pt x="55" y="13"/>
                    <a:pt x="48" y="9"/>
                    <a:pt x="48" y="4"/>
                  </a:cubicBezTo>
                  <a:cubicBezTo>
                    <a:pt x="48" y="3"/>
                    <a:pt x="47" y="3"/>
                    <a:pt x="47" y="2"/>
                  </a:cubicBezTo>
                  <a:cubicBezTo>
                    <a:pt x="40" y="5"/>
                    <a:pt x="35" y="8"/>
                    <a:pt x="31" y="6"/>
                  </a:cubicBezTo>
                  <a:cubicBezTo>
                    <a:pt x="29" y="5"/>
                    <a:pt x="26" y="2"/>
                    <a:pt x="22" y="0"/>
                  </a:cubicBezTo>
                  <a:cubicBezTo>
                    <a:pt x="21" y="4"/>
                    <a:pt x="22" y="12"/>
                    <a:pt x="21" y="14"/>
                  </a:cubicBezTo>
                  <a:cubicBezTo>
                    <a:pt x="18" y="16"/>
                    <a:pt x="12" y="12"/>
                    <a:pt x="6" y="12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4" y="23"/>
                    <a:pt x="12" y="30"/>
                    <a:pt x="16" y="33"/>
                  </a:cubicBezTo>
                  <a:cubicBezTo>
                    <a:pt x="18" y="37"/>
                    <a:pt x="18" y="43"/>
                    <a:pt x="19" y="50"/>
                  </a:cubicBezTo>
                  <a:cubicBezTo>
                    <a:pt x="24" y="47"/>
                    <a:pt x="31" y="41"/>
                    <a:pt x="35" y="40"/>
                  </a:cubicBezTo>
                  <a:cubicBezTo>
                    <a:pt x="42" y="39"/>
                    <a:pt x="36" y="47"/>
                    <a:pt x="39" y="53"/>
                  </a:cubicBezTo>
                  <a:cubicBezTo>
                    <a:pt x="40" y="57"/>
                    <a:pt x="43" y="57"/>
                    <a:pt x="48" y="57"/>
                  </a:cubicBezTo>
                  <a:cubicBezTo>
                    <a:pt x="47" y="54"/>
                    <a:pt x="47" y="51"/>
                    <a:pt x="47" y="50"/>
                  </a:cubicBezTo>
                  <a:cubicBezTo>
                    <a:pt x="47" y="46"/>
                    <a:pt x="43" y="43"/>
                    <a:pt x="48" y="42"/>
                  </a:cubicBezTo>
                  <a:cubicBezTo>
                    <a:pt x="53" y="42"/>
                    <a:pt x="55" y="29"/>
                    <a:pt x="58" y="27"/>
                  </a:cubicBezTo>
                  <a:cubicBezTo>
                    <a:pt x="61" y="25"/>
                    <a:pt x="55" y="20"/>
                    <a:pt x="55" y="1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1633227" y="2339119"/>
              <a:ext cx="107542" cy="124749"/>
            </a:xfrm>
            <a:custGeom>
              <a:avLst/>
              <a:gdLst>
                <a:gd name="T0" fmla="*/ 19 w 22"/>
                <a:gd name="T1" fmla="*/ 3 h 26"/>
                <a:gd name="T2" fmla="*/ 9 w 22"/>
                <a:gd name="T3" fmla="*/ 0 h 26"/>
                <a:gd name="T4" fmla="*/ 4 w 22"/>
                <a:gd name="T5" fmla="*/ 7 h 26"/>
                <a:gd name="T6" fmla="*/ 0 w 22"/>
                <a:gd name="T7" fmla="*/ 24 h 26"/>
                <a:gd name="T8" fmla="*/ 8 w 22"/>
                <a:gd name="T9" fmla="*/ 26 h 26"/>
                <a:gd name="T10" fmla="*/ 19 w 2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19" y="3"/>
                  </a:moveTo>
                  <a:cubicBezTo>
                    <a:pt x="18" y="2"/>
                    <a:pt x="13" y="1"/>
                    <a:pt x="9" y="0"/>
                  </a:cubicBezTo>
                  <a:cubicBezTo>
                    <a:pt x="7" y="3"/>
                    <a:pt x="4" y="4"/>
                    <a:pt x="4" y="7"/>
                  </a:cubicBezTo>
                  <a:cubicBezTo>
                    <a:pt x="4" y="10"/>
                    <a:pt x="3" y="17"/>
                    <a:pt x="0" y="24"/>
                  </a:cubicBezTo>
                  <a:cubicBezTo>
                    <a:pt x="3" y="25"/>
                    <a:pt x="5" y="26"/>
                    <a:pt x="8" y="26"/>
                  </a:cubicBezTo>
                  <a:cubicBezTo>
                    <a:pt x="10" y="18"/>
                    <a:pt x="22" y="6"/>
                    <a:pt x="19" y="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9"/>
            <p:cNvSpPr>
              <a:spLocks/>
            </p:cNvSpPr>
            <p:nvPr/>
          </p:nvSpPr>
          <p:spPr bwMode="auto">
            <a:xfrm>
              <a:off x="1628927" y="2463868"/>
              <a:ext cx="245195" cy="262401"/>
            </a:xfrm>
            <a:custGeom>
              <a:avLst/>
              <a:gdLst>
                <a:gd name="T0" fmla="*/ 29 w 51"/>
                <a:gd name="T1" fmla="*/ 8 h 54"/>
                <a:gd name="T2" fmla="*/ 8 w 51"/>
                <a:gd name="T3" fmla="*/ 10 h 54"/>
                <a:gd name="T4" fmla="*/ 6 w 51"/>
                <a:gd name="T5" fmla="*/ 35 h 54"/>
                <a:gd name="T6" fmla="*/ 0 w 51"/>
                <a:gd name="T7" fmla="*/ 48 h 54"/>
                <a:gd name="T8" fmla="*/ 0 w 51"/>
                <a:gd name="T9" fmla="*/ 54 h 54"/>
                <a:gd name="T10" fmla="*/ 15 w 51"/>
                <a:gd name="T11" fmla="*/ 54 h 54"/>
                <a:gd name="T12" fmla="*/ 31 w 51"/>
                <a:gd name="T13" fmla="*/ 45 h 54"/>
                <a:gd name="T14" fmla="*/ 24 w 51"/>
                <a:gd name="T15" fmla="*/ 29 h 54"/>
                <a:gd name="T16" fmla="*/ 41 w 51"/>
                <a:gd name="T17" fmla="*/ 18 h 54"/>
                <a:gd name="T18" fmla="*/ 51 w 51"/>
                <a:gd name="T19" fmla="*/ 18 h 54"/>
                <a:gd name="T20" fmla="*/ 40 w 51"/>
                <a:gd name="T21" fmla="*/ 0 h 54"/>
                <a:gd name="T22" fmla="*/ 29 w 51"/>
                <a:gd name="T2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29" y="8"/>
                  </a:moveTo>
                  <a:cubicBezTo>
                    <a:pt x="26" y="10"/>
                    <a:pt x="16" y="10"/>
                    <a:pt x="8" y="10"/>
                  </a:cubicBezTo>
                  <a:cubicBezTo>
                    <a:pt x="8" y="19"/>
                    <a:pt x="7" y="32"/>
                    <a:pt x="6" y="35"/>
                  </a:cubicBezTo>
                  <a:cubicBezTo>
                    <a:pt x="6" y="36"/>
                    <a:pt x="3" y="42"/>
                    <a:pt x="0" y="48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5" y="54"/>
                    <a:pt x="12" y="54"/>
                    <a:pt x="15" y="54"/>
                  </a:cubicBezTo>
                  <a:cubicBezTo>
                    <a:pt x="20" y="54"/>
                    <a:pt x="29" y="49"/>
                    <a:pt x="31" y="45"/>
                  </a:cubicBezTo>
                  <a:cubicBezTo>
                    <a:pt x="34" y="41"/>
                    <a:pt x="24" y="32"/>
                    <a:pt x="24" y="29"/>
                  </a:cubicBezTo>
                  <a:cubicBezTo>
                    <a:pt x="24" y="26"/>
                    <a:pt x="35" y="20"/>
                    <a:pt x="41" y="18"/>
                  </a:cubicBezTo>
                  <a:cubicBezTo>
                    <a:pt x="42" y="17"/>
                    <a:pt x="46" y="18"/>
                    <a:pt x="51" y="18"/>
                  </a:cubicBezTo>
                  <a:cubicBezTo>
                    <a:pt x="47" y="13"/>
                    <a:pt x="43" y="6"/>
                    <a:pt x="40" y="0"/>
                  </a:cubicBezTo>
                  <a:cubicBezTo>
                    <a:pt x="34" y="4"/>
                    <a:pt x="30" y="7"/>
                    <a:pt x="29" y="8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1822499" y="2167054"/>
              <a:ext cx="671055" cy="572119"/>
            </a:xfrm>
            <a:custGeom>
              <a:avLst/>
              <a:gdLst>
                <a:gd name="T0" fmla="*/ 130 w 138"/>
                <a:gd name="T1" fmla="*/ 92 h 117"/>
                <a:gd name="T2" fmla="*/ 128 w 138"/>
                <a:gd name="T3" fmla="*/ 77 h 117"/>
                <a:gd name="T4" fmla="*/ 95 w 138"/>
                <a:gd name="T5" fmla="*/ 35 h 117"/>
                <a:gd name="T6" fmla="*/ 104 w 138"/>
                <a:gd name="T7" fmla="*/ 22 h 117"/>
                <a:gd name="T8" fmla="*/ 94 w 138"/>
                <a:gd name="T9" fmla="*/ 9 h 117"/>
                <a:gd name="T10" fmla="*/ 86 w 138"/>
                <a:gd name="T11" fmla="*/ 6 h 117"/>
                <a:gd name="T12" fmla="*/ 72 w 138"/>
                <a:gd name="T13" fmla="*/ 2 h 117"/>
                <a:gd name="T14" fmla="*/ 58 w 138"/>
                <a:gd name="T15" fmla="*/ 0 h 117"/>
                <a:gd name="T16" fmla="*/ 39 w 138"/>
                <a:gd name="T17" fmla="*/ 31 h 117"/>
                <a:gd name="T18" fmla="*/ 0 w 138"/>
                <a:gd name="T19" fmla="*/ 61 h 117"/>
                <a:gd name="T20" fmla="*/ 11 w 138"/>
                <a:gd name="T21" fmla="*/ 79 h 117"/>
                <a:gd name="T22" fmla="*/ 61 w 138"/>
                <a:gd name="T23" fmla="*/ 91 h 117"/>
                <a:gd name="T24" fmla="*/ 73 w 138"/>
                <a:gd name="T25" fmla="*/ 108 h 117"/>
                <a:gd name="T26" fmla="*/ 104 w 138"/>
                <a:gd name="T27" fmla="*/ 117 h 117"/>
                <a:gd name="T28" fmla="*/ 113 w 138"/>
                <a:gd name="T29" fmla="*/ 108 h 117"/>
                <a:gd name="T30" fmla="*/ 127 w 138"/>
                <a:gd name="T31" fmla="*/ 109 h 117"/>
                <a:gd name="T32" fmla="*/ 127 w 138"/>
                <a:gd name="T33" fmla="*/ 108 h 117"/>
                <a:gd name="T34" fmla="*/ 136 w 138"/>
                <a:gd name="T35" fmla="*/ 105 h 117"/>
                <a:gd name="T36" fmla="*/ 138 w 138"/>
                <a:gd name="T37" fmla="*/ 105 h 117"/>
                <a:gd name="T38" fmla="*/ 130 w 138"/>
                <a:gd name="T3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17">
                  <a:moveTo>
                    <a:pt x="130" y="92"/>
                  </a:moveTo>
                  <a:cubicBezTo>
                    <a:pt x="129" y="88"/>
                    <a:pt x="132" y="81"/>
                    <a:pt x="128" y="77"/>
                  </a:cubicBezTo>
                  <a:cubicBezTo>
                    <a:pt x="125" y="73"/>
                    <a:pt x="94" y="39"/>
                    <a:pt x="95" y="35"/>
                  </a:cubicBezTo>
                  <a:cubicBezTo>
                    <a:pt x="96" y="31"/>
                    <a:pt x="105" y="25"/>
                    <a:pt x="104" y="22"/>
                  </a:cubicBezTo>
                  <a:cubicBezTo>
                    <a:pt x="103" y="20"/>
                    <a:pt x="98" y="15"/>
                    <a:pt x="94" y="9"/>
                  </a:cubicBezTo>
                  <a:cubicBezTo>
                    <a:pt x="90" y="8"/>
                    <a:pt x="87" y="7"/>
                    <a:pt x="86" y="6"/>
                  </a:cubicBezTo>
                  <a:cubicBezTo>
                    <a:pt x="82" y="6"/>
                    <a:pt x="76" y="5"/>
                    <a:pt x="72" y="2"/>
                  </a:cubicBezTo>
                  <a:cubicBezTo>
                    <a:pt x="71" y="1"/>
                    <a:pt x="65" y="1"/>
                    <a:pt x="58" y="0"/>
                  </a:cubicBezTo>
                  <a:cubicBezTo>
                    <a:pt x="47" y="9"/>
                    <a:pt x="39" y="27"/>
                    <a:pt x="39" y="31"/>
                  </a:cubicBezTo>
                  <a:cubicBezTo>
                    <a:pt x="39" y="34"/>
                    <a:pt x="15" y="51"/>
                    <a:pt x="0" y="61"/>
                  </a:cubicBezTo>
                  <a:cubicBezTo>
                    <a:pt x="3" y="67"/>
                    <a:pt x="7" y="74"/>
                    <a:pt x="11" y="79"/>
                  </a:cubicBezTo>
                  <a:cubicBezTo>
                    <a:pt x="27" y="82"/>
                    <a:pt x="58" y="89"/>
                    <a:pt x="61" y="91"/>
                  </a:cubicBezTo>
                  <a:cubicBezTo>
                    <a:pt x="67" y="95"/>
                    <a:pt x="71" y="106"/>
                    <a:pt x="73" y="108"/>
                  </a:cubicBezTo>
                  <a:cubicBezTo>
                    <a:pt x="75" y="109"/>
                    <a:pt x="93" y="114"/>
                    <a:pt x="104" y="117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3" y="108"/>
                    <a:pt x="121" y="109"/>
                    <a:pt x="127" y="109"/>
                  </a:cubicBezTo>
                  <a:cubicBezTo>
                    <a:pt x="127" y="109"/>
                    <a:pt x="127" y="108"/>
                    <a:pt x="127" y="108"/>
                  </a:cubicBezTo>
                  <a:cubicBezTo>
                    <a:pt x="127" y="105"/>
                    <a:pt x="132" y="106"/>
                    <a:pt x="136" y="105"/>
                  </a:cubicBezTo>
                  <a:cubicBezTo>
                    <a:pt x="137" y="105"/>
                    <a:pt x="137" y="105"/>
                    <a:pt x="138" y="105"/>
                  </a:cubicBezTo>
                  <a:cubicBezTo>
                    <a:pt x="135" y="101"/>
                    <a:pt x="130" y="95"/>
                    <a:pt x="130" y="9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23"/>
            <p:cNvSpPr>
              <a:spLocks/>
            </p:cNvSpPr>
            <p:nvPr/>
          </p:nvSpPr>
          <p:spPr bwMode="auto">
            <a:xfrm>
              <a:off x="4902471" y="2906935"/>
              <a:ext cx="283908" cy="378544"/>
            </a:xfrm>
            <a:custGeom>
              <a:avLst/>
              <a:gdLst>
                <a:gd name="T0" fmla="*/ 40 w 58"/>
                <a:gd name="T1" fmla="*/ 38 h 78"/>
                <a:gd name="T2" fmla="*/ 53 w 58"/>
                <a:gd name="T3" fmla="*/ 22 h 78"/>
                <a:gd name="T4" fmla="*/ 23 w 58"/>
                <a:gd name="T5" fmla="*/ 19 h 78"/>
                <a:gd name="T6" fmla="*/ 17 w 58"/>
                <a:gd name="T7" fmla="*/ 7 h 78"/>
                <a:gd name="T8" fmla="*/ 10 w 58"/>
                <a:gd name="T9" fmla="*/ 1 h 78"/>
                <a:gd name="T10" fmla="*/ 1 w 58"/>
                <a:gd name="T11" fmla="*/ 8 h 78"/>
                <a:gd name="T12" fmla="*/ 10 w 58"/>
                <a:gd name="T13" fmla="*/ 25 h 78"/>
                <a:gd name="T14" fmla="*/ 10 w 58"/>
                <a:gd name="T15" fmla="*/ 46 h 78"/>
                <a:gd name="T16" fmla="*/ 15 w 58"/>
                <a:gd name="T17" fmla="*/ 59 h 78"/>
                <a:gd name="T18" fmla="*/ 15 w 58"/>
                <a:gd name="T19" fmla="*/ 69 h 78"/>
                <a:gd name="T20" fmla="*/ 23 w 58"/>
                <a:gd name="T21" fmla="*/ 65 h 78"/>
                <a:gd name="T22" fmla="*/ 30 w 58"/>
                <a:gd name="T23" fmla="*/ 67 h 78"/>
                <a:gd name="T24" fmla="*/ 33 w 58"/>
                <a:gd name="T25" fmla="*/ 61 h 78"/>
                <a:gd name="T26" fmla="*/ 38 w 58"/>
                <a:gd name="T27" fmla="*/ 59 h 78"/>
                <a:gd name="T28" fmla="*/ 42 w 58"/>
                <a:gd name="T29" fmla="*/ 55 h 78"/>
                <a:gd name="T30" fmla="*/ 47 w 58"/>
                <a:gd name="T31" fmla="*/ 65 h 78"/>
                <a:gd name="T32" fmla="*/ 51 w 58"/>
                <a:gd name="T33" fmla="*/ 78 h 78"/>
                <a:gd name="T34" fmla="*/ 58 w 58"/>
                <a:gd name="T35" fmla="*/ 69 h 78"/>
                <a:gd name="T36" fmla="*/ 58 w 58"/>
                <a:gd name="T37" fmla="*/ 55 h 78"/>
                <a:gd name="T38" fmla="*/ 53 w 58"/>
                <a:gd name="T39" fmla="*/ 49 h 78"/>
                <a:gd name="T40" fmla="*/ 40 w 58"/>
                <a:gd name="T4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8">
                  <a:moveTo>
                    <a:pt x="40" y="38"/>
                  </a:moveTo>
                  <a:cubicBezTo>
                    <a:pt x="42" y="35"/>
                    <a:pt x="57" y="25"/>
                    <a:pt x="53" y="22"/>
                  </a:cubicBezTo>
                  <a:cubicBezTo>
                    <a:pt x="48" y="20"/>
                    <a:pt x="23" y="22"/>
                    <a:pt x="23" y="19"/>
                  </a:cubicBezTo>
                  <a:cubicBezTo>
                    <a:pt x="23" y="15"/>
                    <a:pt x="20" y="9"/>
                    <a:pt x="17" y="7"/>
                  </a:cubicBezTo>
                  <a:cubicBezTo>
                    <a:pt x="15" y="4"/>
                    <a:pt x="11" y="0"/>
                    <a:pt x="10" y="1"/>
                  </a:cubicBezTo>
                  <a:cubicBezTo>
                    <a:pt x="9" y="2"/>
                    <a:pt x="0" y="4"/>
                    <a:pt x="1" y="8"/>
                  </a:cubicBezTo>
                  <a:cubicBezTo>
                    <a:pt x="2" y="11"/>
                    <a:pt x="10" y="21"/>
                    <a:pt x="10" y="25"/>
                  </a:cubicBezTo>
                  <a:cubicBezTo>
                    <a:pt x="10" y="29"/>
                    <a:pt x="10" y="43"/>
                    <a:pt x="10" y="46"/>
                  </a:cubicBezTo>
                  <a:cubicBezTo>
                    <a:pt x="10" y="49"/>
                    <a:pt x="14" y="54"/>
                    <a:pt x="15" y="59"/>
                  </a:cubicBezTo>
                  <a:cubicBezTo>
                    <a:pt x="15" y="62"/>
                    <a:pt x="15" y="65"/>
                    <a:pt x="15" y="69"/>
                  </a:cubicBezTo>
                  <a:cubicBezTo>
                    <a:pt x="18" y="68"/>
                    <a:pt x="22" y="66"/>
                    <a:pt x="23" y="65"/>
                  </a:cubicBezTo>
                  <a:cubicBezTo>
                    <a:pt x="25" y="63"/>
                    <a:pt x="26" y="66"/>
                    <a:pt x="30" y="67"/>
                  </a:cubicBezTo>
                  <a:cubicBezTo>
                    <a:pt x="34" y="67"/>
                    <a:pt x="33" y="63"/>
                    <a:pt x="33" y="61"/>
                  </a:cubicBezTo>
                  <a:cubicBezTo>
                    <a:pt x="32" y="58"/>
                    <a:pt x="36" y="58"/>
                    <a:pt x="38" y="59"/>
                  </a:cubicBezTo>
                  <a:cubicBezTo>
                    <a:pt x="40" y="61"/>
                    <a:pt x="42" y="58"/>
                    <a:pt x="42" y="55"/>
                  </a:cubicBezTo>
                  <a:cubicBezTo>
                    <a:pt x="42" y="52"/>
                    <a:pt x="46" y="61"/>
                    <a:pt x="47" y="65"/>
                  </a:cubicBezTo>
                  <a:cubicBezTo>
                    <a:pt x="48" y="68"/>
                    <a:pt x="49" y="73"/>
                    <a:pt x="51" y="78"/>
                  </a:cubicBezTo>
                  <a:cubicBezTo>
                    <a:pt x="55" y="75"/>
                    <a:pt x="58" y="72"/>
                    <a:pt x="58" y="69"/>
                  </a:cubicBezTo>
                  <a:cubicBezTo>
                    <a:pt x="58" y="64"/>
                    <a:pt x="56" y="57"/>
                    <a:pt x="58" y="55"/>
                  </a:cubicBezTo>
                  <a:cubicBezTo>
                    <a:pt x="56" y="53"/>
                    <a:pt x="55" y="51"/>
                    <a:pt x="53" y="49"/>
                  </a:cubicBezTo>
                  <a:cubicBezTo>
                    <a:pt x="49" y="45"/>
                    <a:pt x="38" y="42"/>
                    <a:pt x="40" y="38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24"/>
            <p:cNvSpPr>
              <a:spLocks/>
            </p:cNvSpPr>
            <p:nvPr/>
          </p:nvSpPr>
          <p:spPr bwMode="auto">
            <a:xfrm>
              <a:off x="3242040" y="2162753"/>
              <a:ext cx="980773" cy="946360"/>
            </a:xfrm>
            <a:custGeom>
              <a:avLst/>
              <a:gdLst>
                <a:gd name="T0" fmla="*/ 140 w 201"/>
                <a:gd name="T1" fmla="*/ 4 h 194"/>
                <a:gd name="T2" fmla="*/ 129 w 201"/>
                <a:gd name="T3" fmla="*/ 13 h 194"/>
                <a:gd name="T4" fmla="*/ 132 w 201"/>
                <a:gd name="T5" fmla="*/ 26 h 194"/>
                <a:gd name="T6" fmla="*/ 127 w 201"/>
                <a:gd name="T7" fmla="*/ 34 h 194"/>
                <a:gd name="T8" fmla="*/ 128 w 201"/>
                <a:gd name="T9" fmla="*/ 47 h 194"/>
                <a:gd name="T10" fmla="*/ 119 w 201"/>
                <a:gd name="T11" fmla="*/ 55 h 194"/>
                <a:gd name="T12" fmla="*/ 109 w 201"/>
                <a:gd name="T13" fmla="*/ 63 h 194"/>
                <a:gd name="T14" fmla="*/ 101 w 201"/>
                <a:gd name="T15" fmla="*/ 77 h 194"/>
                <a:gd name="T16" fmla="*/ 90 w 201"/>
                <a:gd name="T17" fmla="*/ 78 h 194"/>
                <a:gd name="T18" fmla="*/ 80 w 201"/>
                <a:gd name="T19" fmla="*/ 85 h 194"/>
                <a:gd name="T20" fmla="*/ 76 w 201"/>
                <a:gd name="T21" fmla="*/ 90 h 194"/>
                <a:gd name="T22" fmla="*/ 64 w 201"/>
                <a:gd name="T23" fmla="*/ 94 h 194"/>
                <a:gd name="T24" fmla="*/ 51 w 201"/>
                <a:gd name="T25" fmla="*/ 112 h 194"/>
                <a:gd name="T26" fmla="*/ 21 w 201"/>
                <a:gd name="T27" fmla="*/ 112 h 194"/>
                <a:gd name="T28" fmla="*/ 0 w 201"/>
                <a:gd name="T29" fmla="*/ 114 h 194"/>
                <a:gd name="T30" fmla="*/ 3 w 201"/>
                <a:gd name="T31" fmla="*/ 118 h 194"/>
                <a:gd name="T32" fmla="*/ 14 w 201"/>
                <a:gd name="T33" fmla="*/ 129 h 194"/>
                <a:gd name="T34" fmla="*/ 18 w 201"/>
                <a:gd name="T35" fmla="*/ 140 h 194"/>
                <a:gd name="T36" fmla="*/ 25 w 201"/>
                <a:gd name="T37" fmla="*/ 150 h 194"/>
                <a:gd name="T38" fmla="*/ 14 w 201"/>
                <a:gd name="T39" fmla="*/ 152 h 194"/>
                <a:gd name="T40" fmla="*/ 5 w 201"/>
                <a:gd name="T41" fmla="*/ 174 h 194"/>
                <a:gd name="T42" fmla="*/ 17 w 201"/>
                <a:gd name="T43" fmla="*/ 174 h 194"/>
                <a:gd name="T44" fmla="*/ 31 w 201"/>
                <a:gd name="T45" fmla="*/ 171 h 194"/>
                <a:gd name="T46" fmla="*/ 41 w 201"/>
                <a:gd name="T47" fmla="*/ 174 h 194"/>
                <a:gd name="T48" fmla="*/ 67 w 201"/>
                <a:gd name="T49" fmla="*/ 170 h 194"/>
                <a:gd name="T50" fmla="*/ 75 w 201"/>
                <a:gd name="T51" fmla="*/ 182 h 194"/>
                <a:gd name="T52" fmla="*/ 80 w 201"/>
                <a:gd name="T53" fmla="*/ 192 h 194"/>
                <a:gd name="T54" fmla="*/ 91 w 201"/>
                <a:gd name="T55" fmla="*/ 192 h 194"/>
                <a:gd name="T56" fmla="*/ 97 w 201"/>
                <a:gd name="T57" fmla="*/ 187 h 194"/>
                <a:gd name="T58" fmla="*/ 122 w 201"/>
                <a:gd name="T59" fmla="*/ 183 h 194"/>
                <a:gd name="T60" fmla="*/ 122 w 201"/>
                <a:gd name="T61" fmla="*/ 150 h 194"/>
                <a:gd name="T62" fmla="*/ 127 w 201"/>
                <a:gd name="T63" fmla="*/ 137 h 194"/>
                <a:gd name="T64" fmla="*/ 143 w 201"/>
                <a:gd name="T65" fmla="*/ 127 h 194"/>
                <a:gd name="T66" fmla="*/ 168 w 201"/>
                <a:gd name="T67" fmla="*/ 99 h 194"/>
                <a:gd name="T68" fmla="*/ 179 w 201"/>
                <a:gd name="T69" fmla="*/ 86 h 194"/>
                <a:gd name="T70" fmla="*/ 196 w 201"/>
                <a:gd name="T71" fmla="*/ 70 h 194"/>
                <a:gd name="T72" fmla="*/ 177 w 201"/>
                <a:gd name="T73" fmla="*/ 58 h 194"/>
                <a:gd name="T74" fmla="*/ 175 w 201"/>
                <a:gd name="T75" fmla="*/ 44 h 194"/>
                <a:gd name="T76" fmla="*/ 199 w 201"/>
                <a:gd name="T77" fmla="*/ 37 h 194"/>
                <a:gd name="T78" fmla="*/ 199 w 201"/>
                <a:gd name="T79" fmla="*/ 28 h 194"/>
                <a:gd name="T80" fmla="*/ 181 w 201"/>
                <a:gd name="T81" fmla="*/ 27 h 194"/>
                <a:gd name="T82" fmla="*/ 178 w 201"/>
                <a:gd name="T83" fmla="*/ 18 h 194"/>
                <a:gd name="T84" fmla="*/ 167 w 201"/>
                <a:gd name="T85" fmla="*/ 1 h 194"/>
                <a:gd name="T86" fmla="*/ 167 w 201"/>
                <a:gd name="T87" fmla="*/ 0 h 194"/>
                <a:gd name="T88" fmla="*/ 159 w 201"/>
                <a:gd name="T89" fmla="*/ 1 h 194"/>
                <a:gd name="T90" fmla="*/ 140 w 201"/>
                <a:gd name="T91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94">
                  <a:moveTo>
                    <a:pt x="140" y="4"/>
                  </a:moveTo>
                  <a:cubicBezTo>
                    <a:pt x="138" y="8"/>
                    <a:pt x="128" y="10"/>
                    <a:pt x="129" y="13"/>
                  </a:cubicBezTo>
                  <a:cubicBezTo>
                    <a:pt x="129" y="17"/>
                    <a:pt x="133" y="24"/>
                    <a:pt x="132" y="26"/>
                  </a:cubicBezTo>
                  <a:cubicBezTo>
                    <a:pt x="132" y="29"/>
                    <a:pt x="128" y="30"/>
                    <a:pt x="127" y="34"/>
                  </a:cubicBezTo>
                  <a:cubicBezTo>
                    <a:pt x="126" y="38"/>
                    <a:pt x="129" y="44"/>
                    <a:pt x="128" y="47"/>
                  </a:cubicBezTo>
                  <a:cubicBezTo>
                    <a:pt x="127" y="51"/>
                    <a:pt x="124" y="54"/>
                    <a:pt x="119" y="55"/>
                  </a:cubicBezTo>
                  <a:cubicBezTo>
                    <a:pt x="114" y="57"/>
                    <a:pt x="113" y="59"/>
                    <a:pt x="109" y="63"/>
                  </a:cubicBezTo>
                  <a:cubicBezTo>
                    <a:pt x="106" y="67"/>
                    <a:pt x="105" y="77"/>
                    <a:pt x="101" y="77"/>
                  </a:cubicBezTo>
                  <a:cubicBezTo>
                    <a:pt x="96" y="77"/>
                    <a:pt x="96" y="77"/>
                    <a:pt x="90" y="78"/>
                  </a:cubicBezTo>
                  <a:cubicBezTo>
                    <a:pt x="85" y="79"/>
                    <a:pt x="80" y="84"/>
                    <a:pt x="80" y="85"/>
                  </a:cubicBezTo>
                  <a:cubicBezTo>
                    <a:pt x="80" y="87"/>
                    <a:pt x="83" y="90"/>
                    <a:pt x="76" y="90"/>
                  </a:cubicBezTo>
                  <a:cubicBezTo>
                    <a:pt x="69" y="90"/>
                    <a:pt x="68" y="90"/>
                    <a:pt x="64" y="94"/>
                  </a:cubicBezTo>
                  <a:cubicBezTo>
                    <a:pt x="61" y="99"/>
                    <a:pt x="56" y="112"/>
                    <a:pt x="51" y="112"/>
                  </a:cubicBezTo>
                  <a:cubicBezTo>
                    <a:pt x="47" y="112"/>
                    <a:pt x="25" y="111"/>
                    <a:pt x="21" y="112"/>
                  </a:cubicBezTo>
                  <a:cubicBezTo>
                    <a:pt x="17" y="113"/>
                    <a:pt x="7" y="113"/>
                    <a:pt x="0" y="114"/>
                  </a:cubicBezTo>
                  <a:cubicBezTo>
                    <a:pt x="1" y="115"/>
                    <a:pt x="3" y="117"/>
                    <a:pt x="3" y="118"/>
                  </a:cubicBezTo>
                  <a:cubicBezTo>
                    <a:pt x="4" y="122"/>
                    <a:pt x="8" y="125"/>
                    <a:pt x="14" y="129"/>
                  </a:cubicBezTo>
                  <a:cubicBezTo>
                    <a:pt x="19" y="133"/>
                    <a:pt x="18" y="135"/>
                    <a:pt x="18" y="140"/>
                  </a:cubicBezTo>
                  <a:cubicBezTo>
                    <a:pt x="19" y="146"/>
                    <a:pt x="25" y="147"/>
                    <a:pt x="25" y="150"/>
                  </a:cubicBezTo>
                  <a:cubicBezTo>
                    <a:pt x="25" y="153"/>
                    <a:pt x="19" y="150"/>
                    <a:pt x="14" y="152"/>
                  </a:cubicBezTo>
                  <a:cubicBezTo>
                    <a:pt x="10" y="154"/>
                    <a:pt x="7" y="165"/>
                    <a:pt x="5" y="174"/>
                  </a:cubicBezTo>
                  <a:cubicBezTo>
                    <a:pt x="9" y="174"/>
                    <a:pt x="14" y="174"/>
                    <a:pt x="17" y="174"/>
                  </a:cubicBezTo>
                  <a:cubicBezTo>
                    <a:pt x="25" y="172"/>
                    <a:pt x="27" y="172"/>
                    <a:pt x="31" y="171"/>
                  </a:cubicBezTo>
                  <a:cubicBezTo>
                    <a:pt x="35" y="170"/>
                    <a:pt x="35" y="173"/>
                    <a:pt x="41" y="174"/>
                  </a:cubicBezTo>
                  <a:cubicBezTo>
                    <a:pt x="47" y="174"/>
                    <a:pt x="64" y="170"/>
                    <a:pt x="67" y="170"/>
                  </a:cubicBezTo>
                  <a:cubicBezTo>
                    <a:pt x="70" y="171"/>
                    <a:pt x="72" y="180"/>
                    <a:pt x="75" y="182"/>
                  </a:cubicBezTo>
                  <a:cubicBezTo>
                    <a:pt x="78" y="184"/>
                    <a:pt x="74" y="189"/>
                    <a:pt x="80" y="192"/>
                  </a:cubicBezTo>
                  <a:cubicBezTo>
                    <a:pt x="86" y="194"/>
                    <a:pt x="88" y="193"/>
                    <a:pt x="91" y="192"/>
                  </a:cubicBezTo>
                  <a:cubicBezTo>
                    <a:pt x="93" y="189"/>
                    <a:pt x="95" y="187"/>
                    <a:pt x="97" y="187"/>
                  </a:cubicBezTo>
                  <a:cubicBezTo>
                    <a:pt x="102" y="187"/>
                    <a:pt x="120" y="188"/>
                    <a:pt x="122" y="183"/>
                  </a:cubicBezTo>
                  <a:cubicBezTo>
                    <a:pt x="125" y="179"/>
                    <a:pt x="122" y="156"/>
                    <a:pt x="122" y="150"/>
                  </a:cubicBezTo>
                  <a:cubicBezTo>
                    <a:pt x="122" y="144"/>
                    <a:pt x="123" y="138"/>
                    <a:pt x="127" y="137"/>
                  </a:cubicBezTo>
                  <a:cubicBezTo>
                    <a:pt x="131" y="136"/>
                    <a:pt x="137" y="135"/>
                    <a:pt x="143" y="127"/>
                  </a:cubicBezTo>
                  <a:cubicBezTo>
                    <a:pt x="150" y="120"/>
                    <a:pt x="164" y="102"/>
                    <a:pt x="168" y="99"/>
                  </a:cubicBezTo>
                  <a:cubicBezTo>
                    <a:pt x="173" y="96"/>
                    <a:pt x="177" y="92"/>
                    <a:pt x="179" y="86"/>
                  </a:cubicBezTo>
                  <a:cubicBezTo>
                    <a:pt x="181" y="80"/>
                    <a:pt x="194" y="72"/>
                    <a:pt x="196" y="70"/>
                  </a:cubicBezTo>
                  <a:cubicBezTo>
                    <a:pt x="198" y="68"/>
                    <a:pt x="180" y="61"/>
                    <a:pt x="177" y="58"/>
                  </a:cubicBezTo>
                  <a:cubicBezTo>
                    <a:pt x="174" y="54"/>
                    <a:pt x="173" y="47"/>
                    <a:pt x="175" y="44"/>
                  </a:cubicBezTo>
                  <a:cubicBezTo>
                    <a:pt x="177" y="42"/>
                    <a:pt x="190" y="39"/>
                    <a:pt x="199" y="37"/>
                  </a:cubicBezTo>
                  <a:cubicBezTo>
                    <a:pt x="200" y="34"/>
                    <a:pt x="201" y="31"/>
                    <a:pt x="199" y="28"/>
                  </a:cubicBezTo>
                  <a:cubicBezTo>
                    <a:pt x="196" y="25"/>
                    <a:pt x="186" y="27"/>
                    <a:pt x="181" y="27"/>
                  </a:cubicBezTo>
                  <a:cubicBezTo>
                    <a:pt x="177" y="27"/>
                    <a:pt x="179" y="24"/>
                    <a:pt x="178" y="18"/>
                  </a:cubicBezTo>
                  <a:cubicBezTo>
                    <a:pt x="176" y="11"/>
                    <a:pt x="173" y="5"/>
                    <a:pt x="167" y="1"/>
                  </a:cubicBezTo>
                  <a:cubicBezTo>
                    <a:pt x="167" y="1"/>
                    <a:pt x="167" y="0"/>
                    <a:pt x="167" y="0"/>
                  </a:cubicBezTo>
                  <a:cubicBezTo>
                    <a:pt x="164" y="0"/>
                    <a:pt x="161" y="1"/>
                    <a:pt x="159" y="1"/>
                  </a:cubicBezTo>
                  <a:cubicBezTo>
                    <a:pt x="152" y="1"/>
                    <a:pt x="142" y="0"/>
                    <a:pt x="140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25"/>
            <p:cNvSpPr>
              <a:spLocks/>
            </p:cNvSpPr>
            <p:nvPr/>
          </p:nvSpPr>
          <p:spPr bwMode="auto">
            <a:xfrm>
              <a:off x="3199023" y="2050911"/>
              <a:ext cx="860327" cy="666755"/>
            </a:xfrm>
            <a:custGeom>
              <a:avLst/>
              <a:gdLst>
                <a:gd name="T0" fmla="*/ 149 w 177"/>
                <a:gd name="T1" fmla="*/ 21 h 137"/>
                <a:gd name="T2" fmla="*/ 139 w 177"/>
                <a:gd name="T3" fmla="*/ 20 h 137"/>
                <a:gd name="T4" fmla="*/ 137 w 177"/>
                <a:gd name="T5" fmla="*/ 0 h 137"/>
                <a:gd name="T6" fmla="*/ 124 w 177"/>
                <a:gd name="T7" fmla="*/ 6 h 137"/>
                <a:gd name="T8" fmla="*/ 120 w 177"/>
                <a:gd name="T9" fmla="*/ 14 h 137"/>
                <a:gd name="T10" fmla="*/ 105 w 177"/>
                <a:gd name="T11" fmla="*/ 16 h 137"/>
                <a:gd name="T12" fmla="*/ 97 w 177"/>
                <a:gd name="T13" fmla="*/ 18 h 137"/>
                <a:gd name="T14" fmla="*/ 85 w 177"/>
                <a:gd name="T15" fmla="*/ 14 h 137"/>
                <a:gd name="T16" fmla="*/ 72 w 177"/>
                <a:gd name="T17" fmla="*/ 15 h 137"/>
                <a:gd name="T18" fmla="*/ 71 w 177"/>
                <a:gd name="T19" fmla="*/ 16 h 137"/>
                <a:gd name="T20" fmla="*/ 56 w 177"/>
                <a:gd name="T21" fmla="*/ 20 h 137"/>
                <a:gd name="T22" fmla="*/ 51 w 177"/>
                <a:gd name="T23" fmla="*/ 33 h 137"/>
                <a:gd name="T24" fmla="*/ 34 w 177"/>
                <a:gd name="T25" fmla="*/ 44 h 137"/>
                <a:gd name="T26" fmla="*/ 26 w 177"/>
                <a:gd name="T27" fmla="*/ 48 h 137"/>
                <a:gd name="T28" fmla="*/ 10 w 177"/>
                <a:gd name="T29" fmla="*/ 43 h 137"/>
                <a:gd name="T30" fmla="*/ 10 w 177"/>
                <a:gd name="T31" fmla="*/ 51 h 137"/>
                <a:gd name="T32" fmla="*/ 3 w 177"/>
                <a:gd name="T33" fmla="*/ 60 h 137"/>
                <a:gd name="T34" fmla="*/ 6 w 177"/>
                <a:gd name="T35" fmla="*/ 78 h 137"/>
                <a:gd name="T36" fmla="*/ 4 w 177"/>
                <a:gd name="T37" fmla="*/ 104 h 137"/>
                <a:gd name="T38" fmla="*/ 14 w 177"/>
                <a:gd name="T39" fmla="*/ 113 h 137"/>
                <a:gd name="T40" fmla="*/ 7 w 177"/>
                <a:gd name="T41" fmla="*/ 129 h 137"/>
                <a:gd name="T42" fmla="*/ 9 w 177"/>
                <a:gd name="T43" fmla="*/ 137 h 137"/>
                <a:gd name="T44" fmla="*/ 30 w 177"/>
                <a:gd name="T45" fmla="*/ 135 h 137"/>
                <a:gd name="T46" fmla="*/ 60 w 177"/>
                <a:gd name="T47" fmla="*/ 135 h 137"/>
                <a:gd name="T48" fmla="*/ 73 w 177"/>
                <a:gd name="T49" fmla="*/ 117 h 137"/>
                <a:gd name="T50" fmla="*/ 85 w 177"/>
                <a:gd name="T51" fmla="*/ 113 h 137"/>
                <a:gd name="T52" fmla="*/ 89 w 177"/>
                <a:gd name="T53" fmla="*/ 108 h 137"/>
                <a:gd name="T54" fmla="*/ 99 w 177"/>
                <a:gd name="T55" fmla="*/ 101 h 137"/>
                <a:gd name="T56" fmla="*/ 110 w 177"/>
                <a:gd name="T57" fmla="*/ 100 h 137"/>
                <a:gd name="T58" fmla="*/ 118 w 177"/>
                <a:gd name="T59" fmla="*/ 86 h 137"/>
                <a:gd name="T60" fmla="*/ 128 w 177"/>
                <a:gd name="T61" fmla="*/ 78 h 137"/>
                <a:gd name="T62" fmla="*/ 137 w 177"/>
                <a:gd name="T63" fmla="*/ 70 h 137"/>
                <a:gd name="T64" fmla="*/ 136 w 177"/>
                <a:gd name="T65" fmla="*/ 57 h 137"/>
                <a:gd name="T66" fmla="*/ 141 w 177"/>
                <a:gd name="T67" fmla="*/ 49 h 137"/>
                <a:gd name="T68" fmla="*/ 138 w 177"/>
                <a:gd name="T69" fmla="*/ 36 h 137"/>
                <a:gd name="T70" fmla="*/ 149 w 177"/>
                <a:gd name="T71" fmla="*/ 27 h 137"/>
                <a:gd name="T72" fmla="*/ 168 w 177"/>
                <a:gd name="T73" fmla="*/ 24 h 137"/>
                <a:gd name="T74" fmla="*/ 176 w 177"/>
                <a:gd name="T75" fmla="*/ 23 h 137"/>
                <a:gd name="T76" fmla="*/ 177 w 177"/>
                <a:gd name="T77" fmla="*/ 17 h 137"/>
                <a:gd name="T78" fmla="*/ 164 w 177"/>
                <a:gd name="T79" fmla="*/ 18 h 137"/>
                <a:gd name="T80" fmla="*/ 149 w 177"/>
                <a:gd name="T81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37">
                  <a:moveTo>
                    <a:pt x="149" y="21"/>
                  </a:moveTo>
                  <a:cubicBezTo>
                    <a:pt x="143" y="22"/>
                    <a:pt x="139" y="23"/>
                    <a:pt x="139" y="20"/>
                  </a:cubicBezTo>
                  <a:cubicBezTo>
                    <a:pt x="139" y="16"/>
                    <a:pt x="142" y="0"/>
                    <a:pt x="137" y="0"/>
                  </a:cubicBezTo>
                  <a:cubicBezTo>
                    <a:pt x="133" y="0"/>
                    <a:pt x="126" y="3"/>
                    <a:pt x="124" y="6"/>
                  </a:cubicBezTo>
                  <a:cubicBezTo>
                    <a:pt x="122" y="9"/>
                    <a:pt x="123" y="14"/>
                    <a:pt x="120" y="14"/>
                  </a:cubicBezTo>
                  <a:cubicBezTo>
                    <a:pt x="117" y="15"/>
                    <a:pt x="110" y="15"/>
                    <a:pt x="105" y="16"/>
                  </a:cubicBezTo>
                  <a:cubicBezTo>
                    <a:pt x="101" y="17"/>
                    <a:pt x="102" y="20"/>
                    <a:pt x="97" y="18"/>
                  </a:cubicBezTo>
                  <a:cubicBezTo>
                    <a:pt x="91" y="17"/>
                    <a:pt x="89" y="14"/>
                    <a:pt x="85" y="14"/>
                  </a:cubicBezTo>
                  <a:cubicBezTo>
                    <a:pt x="84" y="14"/>
                    <a:pt x="78" y="15"/>
                    <a:pt x="72" y="15"/>
                  </a:cubicBezTo>
                  <a:cubicBezTo>
                    <a:pt x="72" y="15"/>
                    <a:pt x="71" y="16"/>
                    <a:pt x="71" y="16"/>
                  </a:cubicBezTo>
                  <a:cubicBezTo>
                    <a:pt x="67" y="16"/>
                    <a:pt x="59" y="16"/>
                    <a:pt x="56" y="20"/>
                  </a:cubicBezTo>
                  <a:cubicBezTo>
                    <a:pt x="53" y="23"/>
                    <a:pt x="53" y="31"/>
                    <a:pt x="51" y="33"/>
                  </a:cubicBezTo>
                  <a:cubicBezTo>
                    <a:pt x="48" y="35"/>
                    <a:pt x="37" y="41"/>
                    <a:pt x="34" y="44"/>
                  </a:cubicBezTo>
                  <a:cubicBezTo>
                    <a:pt x="32" y="47"/>
                    <a:pt x="31" y="49"/>
                    <a:pt x="26" y="48"/>
                  </a:cubicBezTo>
                  <a:cubicBezTo>
                    <a:pt x="23" y="48"/>
                    <a:pt x="16" y="46"/>
                    <a:pt x="10" y="43"/>
                  </a:cubicBezTo>
                  <a:cubicBezTo>
                    <a:pt x="10" y="47"/>
                    <a:pt x="10" y="50"/>
                    <a:pt x="10" y="51"/>
                  </a:cubicBezTo>
                  <a:cubicBezTo>
                    <a:pt x="8" y="55"/>
                    <a:pt x="6" y="58"/>
                    <a:pt x="3" y="60"/>
                  </a:cubicBezTo>
                  <a:cubicBezTo>
                    <a:pt x="0" y="62"/>
                    <a:pt x="7" y="75"/>
                    <a:pt x="6" y="78"/>
                  </a:cubicBezTo>
                  <a:cubicBezTo>
                    <a:pt x="5" y="81"/>
                    <a:pt x="0" y="97"/>
                    <a:pt x="4" y="104"/>
                  </a:cubicBezTo>
                  <a:cubicBezTo>
                    <a:pt x="8" y="110"/>
                    <a:pt x="10" y="109"/>
                    <a:pt x="14" y="113"/>
                  </a:cubicBezTo>
                  <a:cubicBezTo>
                    <a:pt x="19" y="116"/>
                    <a:pt x="10" y="125"/>
                    <a:pt x="7" y="129"/>
                  </a:cubicBezTo>
                  <a:cubicBezTo>
                    <a:pt x="6" y="131"/>
                    <a:pt x="7" y="134"/>
                    <a:pt x="9" y="137"/>
                  </a:cubicBezTo>
                  <a:cubicBezTo>
                    <a:pt x="16" y="136"/>
                    <a:pt x="26" y="136"/>
                    <a:pt x="30" y="135"/>
                  </a:cubicBezTo>
                  <a:cubicBezTo>
                    <a:pt x="34" y="134"/>
                    <a:pt x="56" y="135"/>
                    <a:pt x="60" y="135"/>
                  </a:cubicBezTo>
                  <a:cubicBezTo>
                    <a:pt x="65" y="135"/>
                    <a:pt x="70" y="122"/>
                    <a:pt x="73" y="117"/>
                  </a:cubicBezTo>
                  <a:cubicBezTo>
                    <a:pt x="77" y="113"/>
                    <a:pt x="78" y="113"/>
                    <a:pt x="85" y="113"/>
                  </a:cubicBezTo>
                  <a:cubicBezTo>
                    <a:pt x="92" y="113"/>
                    <a:pt x="89" y="110"/>
                    <a:pt x="89" y="108"/>
                  </a:cubicBezTo>
                  <a:cubicBezTo>
                    <a:pt x="89" y="107"/>
                    <a:pt x="94" y="102"/>
                    <a:pt x="99" y="101"/>
                  </a:cubicBezTo>
                  <a:cubicBezTo>
                    <a:pt x="105" y="100"/>
                    <a:pt x="105" y="100"/>
                    <a:pt x="110" y="100"/>
                  </a:cubicBezTo>
                  <a:cubicBezTo>
                    <a:pt x="114" y="100"/>
                    <a:pt x="115" y="90"/>
                    <a:pt x="118" y="86"/>
                  </a:cubicBezTo>
                  <a:cubicBezTo>
                    <a:pt x="122" y="82"/>
                    <a:pt x="123" y="80"/>
                    <a:pt x="128" y="78"/>
                  </a:cubicBezTo>
                  <a:cubicBezTo>
                    <a:pt x="133" y="77"/>
                    <a:pt x="136" y="74"/>
                    <a:pt x="137" y="70"/>
                  </a:cubicBezTo>
                  <a:cubicBezTo>
                    <a:pt x="138" y="67"/>
                    <a:pt x="135" y="61"/>
                    <a:pt x="136" y="57"/>
                  </a:cubicBezTo>
                  <a:cubicBezTo>
                    <a:pt x="137" y="53"/>
                    <a:pt x="141" y="52"/>
                    <a:pt x="141" y="49"/>
                  </a:cubicBezTo>
                  <a:cubicBezTo>
                    <a:pt x="142" y="47"/>
                    <a:pt x="138" y="40"/>
                    <a:pt x="138" y="36"/>
                  </a:cubicBezTo>
                  <a:cubicBezTo>
                    <a:pt x="137" y="33"/>
                    <a:pt x="147" y="31"/>
                    <a:pt x="149" y="27"/>
                  </a:cubicBezTo>
                  <a:cubicBezTo>
                    <a:pt x="151" y="23"/>
                    <a:pt x="161" y="24"/>
                    <a:pt x="168" y="24"/>
                  </a:cubicBezTo>
                  <a:cubicBezTo>
                    <a:pt x="170" y="24"/>
                    <a:pt x="173" y="23"/>
                    <a:pt x="176" y="23"/>
                  </a:cubicBezTo>
                  <a:cubicBezTo>
                    <a:pt x="174" y="21"/>
                    <a:pt x="176" y="20"/>
                    <a:pt x="177" y="17"/>
                  </a:cubicBezTo>
                  <a:cubicBezTo>
                    <a:pt x="172" y="17"/>
                    <a:pt x="166" y="18"/>
                    <a:pt x="164" y="18"/>
                  </a:cubicBezTo>
                  <a:cubicBezTo>
                    <a:pt x="160" y="18"/>
                    <a:pt x="155" y="21"/>
                    <a:pt x="149" y="2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6"/>
            <p:cNvSpPr>
              <a:spLocks/>
            </p:cNvSpPr>
            <p:nvPr/>
          </p:nvSpPr>
          <p:spPr bwMode="auto">
            <a:xfrm>
              <a:off x="2932322" y="1448682"/>
              <a:ext cx="1036696" cy="675358"/>
            </a:xfrm>
            <a:custGeom>
              <a:avLst/>
              <a:gdLst>
                <a:gd name="T0" fmla="*/ 156 w 213"/>
                <a:gd name="T1" fmla="*/ 101 h 139"/>
                <a:gd name="T2" fmla="*/ 170 w 213"/>
                <a:gd name="T3" fmla="*/ 84 h 139"/>
                <a:gd name="T4" fmla="*/ 186 w 213"/>
                <a:gd name="T5" fmla="*/ 81 h 139"/>
                <a:gd name="T6" fmla="*/ 183 w 213"/>
                <a:gd name="T7" fmla="*/ 94 h 139"/>
                <a:gd name="T8" fmla="*/ 200 w 213"/>
                <a:gd name="T9" fmla="*/ 97 h 139"/>
                <a:gd name="T10" fmla="*/ 211 w 213"/>
                <a:gd name="T11" fmla="*/ 90 h 139"/>
                <a:gd name="T12" fmla="*/ 199 w 213"/>
                <a:gd name="T13" fmla="*/ 75 h 139"/>
                <a:gd name="T14" fmla="*/ 186 w 213"/>
                <a:gd name="T15" fmla="*/ 71 h 139"/>
                <a:gd name="T16" fmla="*/ 185 w 213"/>
                <a:gd name="T17" fmla="*/ 66 h 139"/>
                <a:gd name="T18" fmla="*/ 184 w 213"/>
                <a:gd name="T19" fmla="*/ 67 h 139"/>
                <a:gd name="T20" fmla="*/ 168 w 213"/>
                <a:gd name="T21" fmla="*/ 72 h 139"/>
                <a:gd name="T22" fmla="*/ 154 w 213"/>
                <a:gd name="T23" fmla="*/ 71 h 139"/>
                <a:gd name="T24" fmla="*/ 149 w 213"/>
                <a:gd name="T25" fmla="*/ 79 h 139"/>
                <a:gd name="T26" fmla="*/ 138 w 213"/>
                <a:gd name="T27" fmla="*/ 86 h 139"/>
                <a:gd name="T28" fmla="*/ 125 w 213"/>
                <a:gd name="T29" fmla="*/ 76 h 139"/>
                <a:gd name="T30" fmla="*/ 114 w 213"/>
                <a:gd name="T31" fmla="*/ 72 h 139"/>
                <a:gd name="T32" fmla="*/ 120 w 213"/>
                <a:gd name="T33" fmla="*/ 67 h 139"/>
                <a:gd name="T34" fmla="*/ 112 w 213"/>
                <a:gd name="T35" fmla="*/ 55 h 139"/>
                <a:gd name="T36" fmla="*/ 107 w 213"/>
                <a:gd name="T37" fmla="*/ 28 h 139"/>
                <a:gd name="T38" fmla="*/ 94 w 213"/>
                <a:gd name="T39" fmla="*/ 39 h 139"/>
                <a:gd name="T40" fmla="*/ 85 w 213"/>
                <a:gd name="T41" fmla="*/ 40 h 139"/>
                <a:gd name="T42" fmla="*/ 59 w 213"/>
                <a:gd name="T43" fmla="*/ 24 h 139"/>
                <a:gd name="T44" fmla="*/ 53 w 213"/>
                <a:gd name="T45" fmla="*/ 30 h 139"/>
                <a:gd name="T46" fmla="*/ 39 w 213"/>
                <a:gd name="T47" fmla="*/ 34 h 139"/>
                <a:gd name="T48" fmla="*/ 27 w 213"/>
                <a:gd name="T49" fmla="*/ 30 h 139"/>
                <a:gd name="T50" fmla="*/ 28 w 213"/>
                <a:gd name="T51" fmla="*/ 12 h 139"/>
                <a:gd name="T52" fmla="*/ 29 w 213"/>
                <a:gd name="T53" fmla="*/ 5 h 139"/>
                <a:gd name="T54" fmla="*/ 31 w 213"/>
                <a:gd name="T55" fmla="*/ 0 h 139"/>
                <a:gd name="T56" fmla="*/ 0 w 213"/>
                <a:gd name="T57" fmla="*/ 10 h 139"/>
                <a:gd name="T58" fmla="*/ 1 w 213"/>
                <a:gd name="T59" fmla="*/ 81 h 139"/>
                <a:gd name="T60" fmla="*/ 9 w 213"/>
                <a:gd name="T61" fmla="*/ 82 h 139"/>
                <a:gd name="T62" fmla="*/ 15 w 213"/>
                <a:gd name="T63" fmla="*/ 68 h 139"/>
                <a:gd name="T64" fmla="*/ 26 w 213"/>
                <a:gd name="T65" fmla="*/ 56 h 139"/>
                <a:gd name="T66" fmla="*/ 38 w 213"/>
                <a:gd name="T67" fmla="*/ 53 h 139"/>
                <a:gd name="T68" fmla="*/ 57 w 213"/>
                <a:gd name="T69" fmla="*/ 76 h 139"/>
                <a:gd name="T70" fmla="*/ 70 w 213"/>
                <a:gd name="T71" fmla="*/ 89 h 139"/>
                <a:gd name="T72" fmla="*/ 81 w 213"/>
                <a:gd name="T73" fmla="*/ 109 h 139"/>
                <a:gd name="T74" fmla="*/ 98 w 213"/>
                <a:gd name="T75" fmla="*/ 114 h 139"/>
                <a:gd name="T76" fmla="*/ 124 w 213"/>
                <a:gd name="T77" fmla="*/ 129 h 139"/>
                <a:gd name="T78" fmla="*/ 127 w 213"/>
                <a:gd name="T79" fmla="*/ 139 h 139"/>
                <a:gd name="T80" fmla="*/ 137 w 213"/>
                <a:gd name="T81" fmla="*/ 138 h 139"/>
                <a:gd name="T82" fmla="*/ 140 w 213"/>
                <a:gd name="T83" fmla="*/ 107 h 139"/>
                <a:gd name="T84" fmla="*/ 156 w 213"/>
                <a:gd name="T85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139">
                  <a:moveTo>
                    <a:pt x="156" y="101"/>
                  </a:moveTo>
                  <a:cubicBezTo>
                    <a:pt x="160" y="97"/>
                    <a:pt x="166" y="86"/>
                    <a:pt x="170" y="84"/>
                  </a:cubicBezTo>
                  <a:cubicBezTo>
                    <a:pt x="173" y="82"/>
                    <a:pt x="186" y="77"/>
                    <a:pt x="186" y="81"/>
                  </a:cubicBezTo>
                  <a:cubicBezTo>
                    <a:pt x="186" y="84"/>
                    <a:pt x="179" y="94"/>
                    <a:pt x="183" y="94"/>
                  </a:cubicBezTo>
                  <a:cubicBezTo>
                    <a:pt x="187" y="94"/>
                    <a:pt x="197" y="97"/>
                    <a:pt x="200" y="97"/>
                  </a:cubicBezTo>
                  <a:cubicBezTo>
                    <a:pt x="204" y="98"/>
                    <a:pt x="213" y="94"/>
                    <a:pt x="211" y="90"/>
                  </a:cubicBezTo>
                  <a:cubicBezTo>
                    <a:pt x="208" y="85"/>
                    <a:pt x="207" y="78"/>
                    <a:pt x="199" y="75"/>
                  </a:cubicBezTo>
                  <a:cubicBezTo>
                    <a:pt x="191" y="73"/>
                    <a:pt x="187" y="75"/>
                    <a:pt x="186" y="71"/>
                  </a:cubicBezTo>
                  <a:cubicBezTo>
                    <a:pt x="185" y="70"/>
                    <a:pt x="185" y="69"/>
                    <a:pt x="185" y="66"/>
                  </a:cubicBezTo>
                  <a:cubicBezTo>
                    <a:pt x="185" y="67"/>
                    <a:pt x="184" y="67"/>
                    <a:pt x="184" y="67"/>
                  </a:cubicBezTo>
                  <a:cubicBezTo>
                    <a:pt x="182" y="69"/>
                    <a:pt x="172" y="72"/>
                    <a:pt x="168" y="72"/>
                  </a:cubicBezTo>
                  <a:cubicBezTo>
                    <a:pt x="165" y="72"/>
                    <a:pt x="157" y="70"/>
                    <a:pt x="154" y="71"/>
                  </a:cubicBezTo>
                  <a:cubicBezTo>
                    <a:pt x="152" y="72"/>
                    <a:pt x="151" y="73"/>
                    <a:pt x="149" y="79"/>
                  </a:cubicBezTo>
                  <a:cubicBezTo>
                    <a:pt x="148" y="84"/>
                    <a:pt x="142" y="88"/>
                    <a:pt x="138" y="86"/>
                  </a:cubicBezTo>
                  <a:cubicBezTo>
                    <a:pt x="134" y="84"/>
                    <a:pt x="128" y="77"/>
                    <a:pt x="125" y="76"/>
                  </a:cubicBezTo>
                  <a:cubicBezTo>
                    <a:pt x="121" y="76"/>
                    <a:pt x="112" y="74"/>
                    <a:pt x="114" y="72"/>
                  </a:cubicBezTo>
                  <a:cubicBezTo>
                    <a:pt x="115" y="70"/>
                    <a:pt x="121" y="70"/>
                    <a:pt x="120" y="67"/>
                  </a:cubicBezTo>
                  <a:cubicBezTo>
                    <a:pt x="118" y="63"/>
                    <a:pt x="112" y="59"/>
                    <a:pt x="112" y="55"/>
                  </a:cubicBezTo>
                  <a:cubicBezTo>
                    <a:pt x="112" y="52"/>
                    <a:pt x="110" y="28"/>
                    <a:pt x="107" y="28"/>
                  </a:cubicBezTo>
                  <a:cubicBezTo>
                    <a:pt x="105" y="28"/>
                    <a:pt x="97" y="36"/>
                    <a:pt x="94" y="39"/>
                  </a:cubicBezTo>
                  <a:cubicBezTo>
                    <a:pt x="92" y="41"/>
                    <a:pt x="90" y="43"/>
                    <a:pt x="85" y="40"/>
                  </a:cubicBezTo>
                  <a:cubicBezTo>
                    <a:pt x="80" y="37"/>
                    <a:pt x="68" y="36"/>
                    <a:pt x="59" y="24"/>
                  </a:cubicBezTo>
                  <a:cubicBezTo>
                    <a:pt x="57" y="25"/>
                    <a:pt x="53" y="28"/>
                    <a:pt x="53" y="30"/>
                  </a:cubicBezTo>
                  <a:cubicBezTo>
                    <a:pt x="53" y="32"/>
                    <a:pt x="49" y="36"/>
                    <a:pt x="39" y="34"/>
                  </a:cubicBezTo>
                  <a:cubicBezTo>
                    <a:pt x="36" y="33"/>
                    <a:pt x="28" y="37"/>
                    <a:pt x="27" y="30"/>
                  </a:cubicBezTo>
                  <a:cubicBezTo>
                    <a:pt x="25" y="23"/>
                    <a:pt x="25" y="15"/>
                    <a:pt x="28" y="12"/>
                  </a:cubicBezTo>
                  <a:cubicBezTo>
                    <a:pt x="31" y="8"/>
                    <a:pt x="27" y="8"/>
                    <a:pt x="29" y="5"/>
                  </a:cubicBezTo>
                  <a:cubicBezTo>
                    <a:pt x="30" y="4"/>
                    <a:pt x="30" y="2"/>
                    <a:pt x="31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4" y="82"/>
                    <a:pt x="7" y="83"/>
                    <a:pt x="9" y="82"/>
                  </a:cubicBezTo>
                  <a:cubicBezTo>
                    <a:pt x="13" y="80"/>
                    <a:pt x="11" y="72"/>
                    <a:pt x="15" y="68"/>
                  </a:cubicBezTo>
                  <a:cubicBezTo>
                    <a:pt x="19" y="63"/>
                    <a:pt x="25" y="58"/>
                    <a:pt x="26" y="56"/>
                  </a:cubicBezTo>
                  <a:cubicBezTo>
                    <a:pt x="28" y="54"/>
                    <a:pt x="36" y="49"/>
                    <a:pt x="38" y="53"/>
                  </a:cubicBezTo>
                  <a:cubicBezTo>
                    <a:pt x="40" y="56"/>
                    <a:pt x="50" y="70"/>
                    <a:pt x="57" y="76"/>
                  </a:cubicBezTo>
                  <a:cubicBezTo>
                    <a:pt x="63" y="82"/>
                    <a:pt x="65" y="81"/>
                    <a:pt x="70" y="89"/>
                  </a:cubicBezTo>
                  <a:cubicBezTo>
                    <a:pt x="76" y="96"/>
                    <a:pt x="78" y="107"/>
                    <a:pt x="81" y="109"/>
                  </a:cubicBezTo>
                  <a:cubicBezTo>
                    <a:pt x="85" y="111"/>
                    <a:pt x="94" y="113"/>
                    <a:pt x="98" y="114"/>
                  </a:cubicBezTo>
                  <a:cubicBezTo>
                    <a:pt x="103" y="116"/>
                    <a:pt x="122" y="126"/>
                    <a:pt x="124" y="129"/>
                  </a:cubicBezTo>
                  <a:cubicBezTo>
                    <a:pt x="126" y="132"/>
                    <a:pt x="128" y="137"/>
                    <a:pt x="127" y="139"/>
                  </a:cubicBezTo>
                  <a:cubicBezTo>
                    <a:pt x="131" y="139"/>
                    <a:pt x="135" y="138"/>
                    <a:pt x="137" y="138"/>
                  </a:cubicBezTo>
                  <a:cubicBezTo>
                    <a:pt x="138" y="125"/>
                    <a:pt x="138" y="108"/>
                    <a:pt x="140" y="107"/>
                  </a:cubicBezTo>
                  <a:cubicBezTo>
                    <a:pt x="141" y="104"/>
                    <a:pt x="152" y="105"/>
                    <a:pt x="156" y="10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7"/>
            <p:cNvSpPr>
              <a:spLocks/>
            </p:cNvSpPr>
            <p:nvPr/>
          </p:nvSpPr>
          <p:spPr bwMode="auto">
            <a:xfrm>
              <a:off x="3599077" y="1822923"/>
              <a:ext cx="507593" cy="339831"/>
            </a:xfrm>
            <a:custGeom>
              <a:avLst/>
              <a:gdLst>
                <a:gd name="T0" fmla="*/ 62 w 104"/>
                <a:gd name="T1" fmla="*/ 32 h 70"/>
                <a:gd name="T2" fmla="*/ 65 w 104"/>
                <a:gd name="T3" fmla="*/ 20 h 70"/>
                <a:gd name="T4" fmla="*/ 63 w 104"/>
                <a:gd name="T5" fmla="*/ 20 h 70"/>
                <a:gd name="T6" fmla="*/ 46 w 104"/>
                <a:gd name="T7" fmla="*/ 17 h 70"/>
                <a:gd name="T8" fmla="*/ 49 w 104"/>
                <a:gd name="T9" fmla="*/ 4 h 70"/>
                <a:gd name="T10" fmla="*/ 33 w 104"/>
                <a:gd name="T11" fmla="*/ 7 h 70"/>
                <a:gd name="T12" fmla="*/ 19 w 104"/>
                <a:gd name="T13" fmla="*/ 24 h 70"/>
                <a:gd name="T14" fmla="*/ 3 w 104"/>
                <a:gd name="T15" fmla="*/ 30 h 70"/>
                <a:gd name="T16" fmla="*/ 0 w 104"/>
                <a:gd name="T17" fmla="*/ 61 h 70"/>
                <a:gd name="T18" fmla="*/ 3 w 104"/>
                <a:gd name="T19" fmla="*/ 61 h 70"/>
                <a:gd name="T20" fmla="*/ 15 w 104"/>
                <a:gd name="T21" fmla="*/ 65 h 70"/>
                <a:gd name="T22" fmla="*/ 23 w 104"/>
                <a:gd name="T23" fmla="*/ 63 h 70"/>
                <a:gd name="T24" fmla="*/ 38 w 104"/>
                <a:gd name="T25" fmla="*/ 61 h 70"/>
                <a:gd name="T26" fmla="*/ 42 w 104"/>
                <a:gd name="T27" fmla="*/ 53 h 70"/>
                <a:gd name="T28" fmla="*/ 55 w 104"/>
                <a:gd name="T29" fmla="*/ 47 h 70"/>
                <a:gd name="T30" fmla="*/ 57 w 104"/>
                <a:gd name="T31" fmla="*/ 67 h 70"/>
                <a:gd name="T32" fmla="*/ 67 w 104"/>
                <a:gd name="T33" fmla="*/ 68 h 70"/>
                <a:gd name="T34" fmla="*/ 82 w 104"/>
                <a:gd name="T35" fmla="*/ 65 h 70"/>
                <a:gd name="T36" fmla="*/ 95 w 104"/>
                <a:gd name="T37" fmla="*/ 64 h 70"/>
                <a:gd name="T38" fmla="*/ 95 w 104"/>
                <a:gd name="T39" fmla="*/ 64 h 70"/>
                <a:gd name="T40" fmla="*/ 101 w 104"/>
                <a:gd name="T41" fmla="*/ 60 h 70"/>
                <a:gd name="T42" fmla="*/ 102 w 104"/>
                <a:gd name="T43" fmla="*/ 47 h 70"/>
                <a:gd name="T44" fmla="*/ 90 w 104"/>
                <a:gd name="T45" fmla="*/ 36 h 70"/>
                <a:gd name="T46" fmla="*/ 87 w 104"/>
                <a:gd name="T47" fmla="*/ 31 h 70"/>
                <a:gd name="T48" fmla="*/ 62 w 104"/>
                <a:gd name="T49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70">
                  <a:moveTo>
                    <a:pt x="62" y="32"/>
                  </a:moveTo>
                  <a:cubicBezTo>
                    <a:pt x="61" y="29"/>
                    <a:pt x="63" y="24"/>
                    <a:pt x="65" y="20"/>
                  </a:cubicBezTo>
                  <a:cubicBezTo>
                    <a:pt x="64" y="20"/>
                    <a:pt x="64" y="20"/>
                    <a:pt x="63" y="20"/>
                  </a:cubicBezTo>
                  <a:cubicBezTo>
                    <a:pt x="60" y="20"/>
                    <a:pt x="50" y="17"/>
                    <a:pt x="46" y="17"/>
                  </a:cubicBezTo>
                  <a:cubicBezTo>
                    <a:pt x="42" y="17"/>
                    <a:pt x="49" y="7"/>
                    <a:pt x="49" y="4"/>
                  </a:cubicBezTo>
                  <a:cubicBezTo>
                    <a:pt x="49" y="0"/>
                    <a:pt x="36" y="5"/>
                    <a:pt x="33" y="7"/>
                  </a:cubicBezTo>
                  <a:cubicBezTo>
                    <a:pt x="29" y="9"/>
                    <a:pt x="23" y="20"/>
                    <a:pt x="19" y="24"/>
                  </a:cubicBezTo>
                  <a:cubicBezTo>
                    <a:pt x="15" y="28"/>
                    <a:pt x="4" y="27"/>
                    <a:pt x="3" y="30"/>
                  </a:cubicBezTo>
                  <a:cubicBezTo>
                    <a:pt x="1" y="31"/>
                    <a:pt x="1" y="48"/>
                    <a:pt x="0" y="61"/>
                  </a:cubicBezTo>
                  <a:cubicBezTo>
                    <a:pt x="2" y="61"/>
                    <a:pt x="3" y="61"/>
                    <a:pt x="3" y="61"/>
                  </a:cubicBezTo>
                  <a:cubicBezTo>
                    <a:pt x="7" y="61"/>
                    <a:pt x="9" y="64"/>
                    <a:pt x="15" y="65"/>
                  </a:cubicBezTo>
                  <a:cubicBezTo>
                    <a:pt x="20" y="67"/>
                    <a:pt x="19" y="64"/>
                    <a:pt x="23" y="63"/>
                  </a:cubicBezTo>
                  <a:cubicBezTo>
                    <a:pt x="28" y="62"/>
                    <a:pt x="35" y="62"/>
                    <a:pt x="38" y="61"/>
                  </a:cubicBezTo>
                  <a:cubicBezTo>
                    <a:pt x="41" y="61"/>
                    <a:pt x="40" y="56"/>
                    <a:pt x="42" y="53"/>
                  </a:cubicBezTo>
                  <a:cubicBezTo>
                    <a:pt x="44" y="50"/>
                    <a:pt x="51" y="47"/>
                    <a:pt x="55" y="47"/>
                  </a:cubicBezTo>
                  <a:cubicBezTo>
                    <a:pt x="60" y="47"/>
                    <a:pt x="57" y="63"/>
                    <a:pt x="57" y="67"/>
                  </a:cubicBezTo>
                  <a:cubicBezTo>
                    <a:pt x="57" y="70"/>
                    <a:pt x="61" y="69"/>
                    <a:pt x="67" y="68"/>
                  </a:cubicBezTo>
                  <a:cubicBezTo>
                    <a:pt x="73" y="68"/>
                    <a:pt x="78" y="65"/>
                    <a:pt x="82" y="65"/>
                  </a:cubicBezTo>
                  <a:cubicBezTo>
                    <a:pt x="84" y="65"/>
                    <a:pt x="90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1"/>
                    <a:pt x="100" y="62"/>
                    <a:pt x="101" y="60"/>
                  </a:cubicBezTo>
                  <a:cubicBezTo>
                    <a:pt x="103" y="58"/>
                    <a:pt x="104" y="51"/>
                    <a:pt x="102" y="47"/>
                  </a:cubicBezTo>
                  <a:cubicBezTo>
                    <a:pt x="100" y="42"/>
                    <a:pt x="96" y="38"/>
                    <a:pt x="90" y="36"/>
                  </a:cubicBezTo>
                  <a:cubicBezTo>
                    <a:pt x="87" y="34"/>
                    <a:pt x="86" y="32"/>
                    <a:pt x="87" y="31"/>
                  </a:cubicBezTo>
                  <a:cubicBezTo>
                    <a:pt x="75" y="34"/>
                    <a:pt x="62" y="36"/>
                    <a:pt x="62" y="3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28"/>
            <p:cNvSpPr>
              <a:spLocks noEditPoints="1"/>
            </p:cNvSpPr>
            <p:nvPr/>
          </p:nvSpPr>
          <p:spPr bwMode="auto">
            <a:xfrm>
              <a:off x="3831365" y="1646557"/>
              <a:ext cx="585023" cy="352734"/>
            </a:xfrm>
            <a:custGeom>
              <a:avLst/>
              <a:gdLst>
                <a:gd name="T0" fmla="*/ 111 w 120"/>
                <a:gd name="T1" fmla="*/ 13 h 72"/>
                <a:gd name="T2" fmla="*/ 71 w 120"/>
                <a:gd name="T3" fmla="*/ 3 h 72"/>
                <a:gd name="T4" fmla="*/ 44 w 120"/>
                <a:gd name="T5" fmla="*/ 1 h 72"/>
                <a:gd name="T6" fmla="*/ 20 w 120"/>
                <a:gd name="T7" fmla="*/ 10 h 72"/>
                <a:gd name="T8" fmla="*/ 4 w 120"/>
                <a:gd name="T9" fmla="*/ 15 h 72"/>
                <a:gd name="T10" fmla="*/ 0 w 120"/>
                <a:gd name="T11" fmla="*/ 25 h 72"/>
                <a:gd name="T12" fmla="*/ 1 w 120"/>
                <a:gd name="T13" fmla="*/ 30 h 72"/>
                <a:gd name="T14" fmla="*/ 14 w 120"/>
                <a:gd name="T15" fmla="*/ 34 h 72"/>
                <a:gd name="T16" fmla="*/ 26 w 120"/>
                <a:gd name="T17" fmla="*/ 49 h 72"/>
                <a:gd name="T18" fmla="*/ 17 w 120"/>
                <a:gd name="T19" fmla="*/ 56 h 72"/>
                <a:gd name="T20" fmla="*/ 14 w 120"/>
                <a:gd name="T21" fmla="*/ 68 h 72"/>
                <a:gd name="T22" fmla="*/ 39 w 120"/>
                <a:gd name="T23" fmla="*/ 67 h 72"/>
                <a:gd name="T24" fmla="*/ 40 w 120"/>
                <a:gd name="T25" fmla="*/ 65 h 72"/>
                <a:gd name="T26" fmla="*/ 48 w 120"/>
                <a:gd name="T27" fmla="*/ 56 h 72"/>
                <a:gd name="T28" fmla="*/ 56 w 120"/>
                <a:gd name="T29" fmla="*/ 53 h 72"/>
                <a:gd name="T30" fmla="*/ 62 w 120"/>
                <a:gd name="T31" fmla="*/ 51 h 72"/>
                <a:gd name="T32" fmla="*/ 72 w 120"/>
                <a:gd name="T33" fmla="*/ 54 h 72"/>
                <a:gd name="T34" fmla="*/ 81 w 120"/>
                <a:gd name="T35" fmla="*/ 44 h 72"/>
                <a:gd name="T36" fmla="*/ 96 w 120"/>
                <a:gd name="T37" fmla="*/ 38 h 72"/>
                <a:gd name="T38" fmla="*/ 112 w 120"/>
                <a:gd name="T39" fmla="*/ 27 h 72"/>
                <a:gd name="T40" fmla="*/ 120 w 120"/>
                <a:gd name="T41" fmla="*/ 20 h 72"/>
                <a:gd name="T42" fmla="*/ 120 w 120"/>
                <a:gd name="T43" fmla="*/ 15 h 72"/>
                <a:gd name="T44" fmla="*/ 111 w 120"/>
                <a:gd name="T45" fmla="*/ 13 h 72"/>
                <a:gd name="T46" fmla="*/ 97 w 120"/>
                <a:gd name="T47" fmla="*/ 16 h 72"/>
                <a:gd name="T48" fmla="*/ 85 w 120"/>
                <a:gd name="T49" fmla="*/ 21 h 72"/>
                <a:gd name="T50" fmla="*/ 74 w 120"/>
                <a:gd name="T51" fmla="*/ 18 h 72"/>
                <a:gd name="T52" fmla="*/ 97 w 120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72">
                  <a:moveTo>
                    <a:pt x="111" y="13"/>
                  </a:moveTo>
                  <a:cubicBezTo>
                    <a:pt x="106" y="10"/>
                    <a:pt x="78" y="4"/>
                    <a:pt x="71" y="3"/>
                  </a:cubicBezTo>
                  <a:cubicBezTo>
                    <a:pt x="64" y="2"/>
                    <a:pt x="45" y="0"/>
                    <a:pt x="44" y="1"/>
                  </a:cubicBezTo>
                  <a:cubicBezTo>
                    <a:pt x="42" y="2"/>
                    <a:pt x="24" y="9"/>
                    <a:pt x="20" y="10"/>
                  </a:cubicBezTo>
                  <a:cubicBezTo>
                    <a:pt x="15" y="12"/>
                    <a:pt x="6" y="13"/>
                    <a:pt x="4" y="15"/>
                  </a:cubicBezTo>
                  <a:cubicBezTo>
                    <a:pt x="2" y="17"/>
                    <a:pt x="1" y="23"/>
                    <a:pt x="0" y="25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2" y="34"/>
                    <a:pt x="6" y="32"/>
                    <a:pt x="14" y="34"/>
                  </a:cubicBezTo>
                  <a:cubicBezTo>
                    <a:pt x="22" y="37"/>
                    <a:pt x="23" y="44"/>
                    <a:pt x="26" y="49"/>
                  </a:cubicBezTo>
                  <a:cubicBezTo>
                    <a:pt x="28" y="53"/>
                    <a:pt x="21" y="56"/>
                    <a:pt x="17" y="56"/>
                  </a:cubicBezTo>
                  <a:cubicBezTo>
                    <a:pt x="15" y="60"/>
                    <a:pt x="13" y="65"/>
                    <a:pt x="14" y="68"/>
                  </a:cubicBezTo>
                  <a:cubicBezTo>
                    <a:pt x="14" y="72"/>
                    <a:pt x="27" y="70"/>
                    <a:pt x="39" y="67"/>
                  </a:cubicBezTo>
                  <a:cubicBezTo>
                    <a:pt x="39" y="66"/>
                    <a:pt x="39" y="65"/>
                    <a:pt x="40" y="65"/>
                  </a:cubicBezTo>
                  <a:cubicBezTo>
                    <a:pt x="43" y="64"/>
                    <a:pt x="44" y="57"/>
                    <a:pt x="48" y="56"/>
                  </a:cubicBezTo>
                  <a:cubicBezTo>
                    <a:pt x="53" y="56"/>
                    <a:pt x="53" y="57"/>
                    <a:pt x="56" y="53"/>
                  </a:cubicBezTo>
                  <a:cubicBezTo>
                    <a:pt x="59" y="49"/>
                    <a:pt x="60" y="50"/>
                    <a:pt x="62" y="51"/>
                  </a:cubicBezTo>
                  <a:cubicBezTo>
                    <a:pt x="64" y="53"/>
                    <a:pt x="67" y="54"/>
                    <a:pt x="72" y="54"/>
                  </a:cubicBezTo>
                  <a:cubicBezTo>
                    <a:pt x="77" y="54"/>
                    <a:pt x="78" y="47"/>
                    <a:pt x="81" y="44"/>
                  </a:cubicBezTo>
                  <a:cubicBezTo>
                    <a:pt x="84" y="41"/>
                    <a:pt x="93" y="39"/>
                    <a:pt x="96" y="38"/>
                  </a:cubicBezTo>
                  <a:cubicBezTo>
                    <a:pt x="99" y="37"/>
                    <a:pt x="106" y="29"/>
                    <a:pt x="112" y="27"/>
                  </a:cubicBezTo>
                  <a:cubicBezTo>
                    <a:pt x="117" y="25"/>
                    <a:pt x="120" y="25"/>
                    <a:pt x="120" y="20"/>
                  </a:cubicBezTo>
                  <a:cubicBezTo>
                    <a:pt x="120" y="19"/>
                    <a:pt x="120" y="17"/>
                    <a:pt x="120" y="15"/>
                  </a:cubicBezTo>
                  <a:cubicBezTo>
                    <a:pt x="116" y="14"/>
                    <a:pt x="112" y="14"/>
                    <a:pt x="111" y="13"/>
                  </a:cubicBezTo>
                  <a:close/>
                  <a:moveTo>
                    <a:pt x="97" y="16"/>
                  </a:moveTo>
                  <a:cubicBezTo>
                    <a:pt x="94" y="19"/>
                    <a:pt x="91" y="21"/>
                    <a:pt x="85" y="21"/>
                  </a:cubicBezTo>
                  <a:cubicBezTo>
                    <a:pt x="79" y="21"/>
                    <a:pt x="68" y="20"/>
                    <a:pt x="74" y="18"/>
                  </a:cubicBezTo>
                  <a:cubicBezTo>
                    <a:pt x="80" y="15"/>
                    <a:pt x="99" y="14"/>
                    <a:pt x="97" y="1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9"/>
            <p:cNvSpPr>
              <a:spLocks/>
            </p:cNvSpPr>
            <p:nvPr/>
          </p:nvSpPr>
          <p:spPr bwMode="auto">
            <a:xfrm>
              <a:off x="7246865" y="2042308"/>
              <a:ext cx="206479" cy="335528"/>
            </a:xfrm>
            <a:custGeom>
              <a:avLst/>
              <a:gdLst>
                <a:gd name="T0" fmla="*/ 3 w 43"/>
                <a:gd name="T1" fmla="*/ 15 h 69"/>
                <a:gd name="T2" fmla="*/ 6 w 43"/>
                <a:gd name="T3" fmla="*/ 16 h 69"/>
                <a:gd name="T4" fmla="*/ 10 w 43"/>
                <a:gd name="T5" fmla="*/ 27 h 69"/>
                <a:gd name="T6" fmla="*/ 3 w 43"/>
                <a:gd name="T7" fmla="*/ 27 h 69"/>
                <a:gd name="T8" fmla="*/ 7 w 43"/>
                <a:gd name="T9" fmla="*/ 42 h 69"/>
                <a:gd name="T10" fmla="*/ 2 w 43"/>
                <a:gd name="T11" fmla="*/ 56 h 69"/>
                <a:gd name="T12" fmla="*/ 6 w 43"/>
                <a:gd name="T13" fmla="*/ 68 h 69"/>
                <a:gd name="T14" fmla="*/ 19 w 43"/>
                <a:gd name="T15" fmla="*/ 60 h 69"/>
                <a:gd name="T16" fmla="*/ 30 w 43"/>
                <a:gd name="T17" fmla="*/ 60 h 69"/>
                <a:gd name="T18" fmla="*/ 40 w 43"/>
                <a:gd name="T19" fmla="*/ 50 h 69"/>
                <a:gd name="T20" fmla="*/ 39 w 43"/>
                <a:gd name="T21" fmla="*/ 35 h 69"/>
                <a:gd name="T22" fmla="*/ 36 w 43"/>
                <a:gd name="T23" fmla="*/ 13 h 69"/>
                <a:gd name="T24" fmla="*/ 29 w 43"/>
                <a:gd name="T25" fmla="*/ 0 h 69"/>
                <a:gd name="T26" fmla="*/ 21 w 43"/>
                <a:gd name="T27" fmla="*/ 4 h 69"/>
                <a:gd name="T28" fmla="*/ 3 w 43"/>
                <a:gd name="T2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69">
                  <a:moveTo>
                    <a:pt x="3" y="15"/>
                  </a:moveTo>
                  <a:cubicBezTo>
                    <a:pt x="5" y="15"/>
                    <a:pt x="6" y="15"/>
                    <a:pt x="6" y="16"/>
                  </a:cubicBezTo>
                  <a:cubicBezTo>
                    <a:pt x="8" y="17"/>
                    <a:pt x="11" y="24"/>
                    <a:pt x="10" y="27"/>
                  </a:cubicBezTo>
                  <a:cubicBezTo>
                    <a:pt x="9" y="29"/>
                    <a:pt x="6" y="25"/>
                    <a:pt x="3" y="27"/>
                  </a:cubicBezTo>
                  <a:cubicBezTo>
                    <a:pt x="1" y="28"/>
                    <a:pt x="6" y="40"/>
                    <a:pt x="7" y="42"/>
                  </a:cubicBezTo>
                  <a:cubicBezTo>
                    <a:pt x="8" y="45"/>
                    <a:pt x="3" y="52"/>
                    <a:pt x="2" y="56"/>
                  </a:cubicBezTo>
                  <a:cubicBezTo>
                    <a:pt x="0" y="60"/>
                    <a:pt x="3" y="67"/>
                    <a:pt x="6" y="68"/>
                  </a:cubicBezTo>
                  <a:cubicBezTo>
                    <a:pt x="9" y="69"/>
                    <a:pt x="16" y="61"/>
                    <a:pt x="19" y="60"/>
                  </a:cubicBezTo>
                  <a:cubicBezTo>
                    <a:pt x="22" y="59"/>
                    <a:pt x="27" y="60"/>
                    <a:pt x="30" y="60"/>
                  </a:cubicBezTo>
                  <a:cubicBezTo>
                    <a:pt x="32" y="60"/>
                    <a:pt x="37" y="54"/>
                    <a:pt x="40" y="50"/>
                  </a:cubicBezTo>
                  <a:cubicBezTo>
                    <a:pt x="43" y="46"/>
                    <a:pt x="40" y="40"/>
                    <a:pt x="39" y="35"/>
                  </a:cubicBezTo>
                  <a:cubicBezTo>
                    <a:pt x="37" y="30"/>
                    <a:pt x="37" y="17"/>
                    <a:pt x="36" y="13"/>
                  </a:cubicBezTo>
                  <a:cubicBezTo>
                    <a:pt x="35" y="11"/>
                    <a:pt x="33" y="5"/>
                    <a:pt x="29" y="0"/>
                  </a:cubicBezTo>
                  <a:cubicBezTo>
                    <a:pt x="26" y="2"/>
                    <a:pt x="23" y="4"/>
                    <a:pt x="21" y="4"/>
                  </a:cubicBezTo>
                  <a:cubicBezTo>
                    <a:pt x="17" y="4"/>
                    <a:pt x="10" y="9"/>
                    <a:pt x="3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39"/>
            <p:cNvSpPr>
              <a:spLocks/>
            </p:cNvSpPr>
            <p:nvPr/>
          </p:nvSpPr>
          <p:spPr bwMode="auto">
            <a:xfrm>
              <a:off x="4386275" y="4016757"/>
              <a:ext cx="141955" cy="249495"/>
            </a:xfrm>
            <a:custGeom>
              <a:avLst/>
              <a:gdLst>
                <a:gd name="T0" fmla="*/ 12 w 29"/>
                <a:gd name="T1" fmla="*/ 48 h 51"/>
                <a:gd name="T2" fmla="*/ 3 w 29"/>
                <a:gd name="T3" fmla="*/ 20 h 51"/>
                <a:gd name="T4" fmla="*/ 5 w 29"/>
                <a:gd name="T5" fmla="*/ 12 h 51"/>
                <a:gd name="T6" fmla="*/ 9 w 29"/>
                <a:gd name="T7" fmla="*/ 8 h 51"/>
                <a:gd name="T8" fmla="*/ 15 w 29"/>
                <a:gd name="T9" fmla="*/ 5 h 51"/>
                <a:gd name="T10" fmla="*/ 29 w 29"/>
                <a:gd name="T11" fmla="*/ 28 h 51"/>
                <a:gd name="T12" fmla="*/ 24 w 29"/>
                <a:gd name="T13" fmla="*/ 42 h 51"/>
                <a:gd name="T14" fmla="*/ 12 w 29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1">
                  <a:moveTo>
                    <a:pt x="12" y="48"/>
                  </a:moveTo>
                  <a:cubicBezTo>
                    <a:pt x="3" y="51"/>
                    <a:pt x="0" y="28"/>
                    <a:pt x="3" y="20"/>
                  </a:cubicBezTo>
                  <a:cubicBezTo>
                    <a:pt x="6" y="12"/>
                    <a:pt x="7" y="16"/>
                    <a:pt x="5" y="12"/>
                  </a:cubicBezTo>
                  <a:cubicBezTo>
                    <a:pt x="3" y="8"/>
                    <a:pt x="5" y="11"/>
                    <a:pt x="9" y="8"/>
                  </a:cubicBezTo>
                  <a:cubicBezTo>
                    <a:pt x="12" y="5"/>
                    <a:pt x="8" y="0"/>
                    <a:pt x="15" y="5"/>
                  </a:cubicBezTo>
                  <a:cubicBezTo>
                    <a:pt x="21" y="10"/>
                    <a:pt x="29" y="23"/>
                    <a:pt x="29" y="28"/>
                  </a:cubicBezTo>
                  <a:cubicBezTo>
                    <a:pt x="29" y="34"/>
                    <a:pt x="27" y="42"/>
                    <a:pt x="24" y="42"/>
                  </a:cubicBezTo>
                  <a:cubicBezTo>
                    <a:pt x="20" y="43"/>
                    <a:pt x="17" y="47"/>
                    <a:pt x="12" y="48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9"/>
            <p:cNvSpPr>
              <a:spLocks/>
            </p:cNvSpPr>
            <p:nvPr/>
          </p:nvSpPr>
          <p:spPr bwMode="auto">
            <a:xfrm>
              <a:off x="6175756" y="3337098"/>
              <a:ext cx="150559" cy="141955"/>
            </a:xfrm>
            <a:custGeom>
              <a:avLst/>
              <a:gdLst>
                <a:gd name="T0" fmla="*/ 3 w 31"/>
                <a:gd name="T1" fmla="*/ 26 h 29"/>
                <a:gd name="T2" fmla="*/ 4 w 31"/>
                <a:gd name="T3" fmla="*/ 11 h 29"/>
                <a:gd name="T4" fmla="*/ 18 w 31"/>
                <a:gd name="T5" fmla="*/ 3 h 29"/>
                <a:gd name="T6" fmla="*/ 28 w 31"/>
                <a:gd name="T7" fmla="*/ 4 h 29"/>
                <a:gd name="T8" fmla="*/ 27 w 31"/>
                <a:gd name="T9" fmla="*/ 13 h 29"/>
                <a:gd name="T10" fmla="*/ 23 w 31"/>
                <a:gd name="T11" fmla="*/ 21 h 29"/>
                <a:gd name="T12" fmla="*/ 3 w 3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" y="26"/>
                  </a:moveTo>
                  <a:cubicBezTo>
                    <a:pt x="0" y="24"/>
                    <a:pt x="0" y="14"/>
                    <a:pt x="4" y="11"/>
                  </a:cubicBezTo>
                  <a:cubicBezTo>
                    <a:pt x="8" y="9"/>
                    <a:pt x="13" y="5"/>
                    <a:pt x="18" y="3"/>
                  </a:cubicBezTo>
                  <a:cubicBezTo>
                    <a:pt x="23" y="2"/>
                    <a:pt x="24" y="0"/>
                    <a:pt x="28" y="4"/>
                  </a:cubicBezTo>
                  <a:cubicBezTo>
                    <a:pt x="31" y="8"/>
                    <a:pt x="28" y="12"/>
                    <a:pt x="27" y="13"/>
                  </a:cubicBezTo>
                  <a:cubicBezTo>
                    <a:pt x="25" y="14"/>
                    <a:pt x="25" y="20"/>
                    <a:pt x="23" y="21"/>
                  </a:cubicBezTo>
                  <a:cubicBezTo>
                    <a:pt x="22" y="22"/>
                    <a:pt x="13" y="29"/>
                    <a:pt x="3" y="2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1456862" y="2253086"/>
              <a:ext cx="137652" cy="81732"/>
            </a:xfrm>
            <a:custGeom>
              <a:avLst/>
              <a:gdLst>
                <a:gd name="T0" fmla="*/ 22 w 28"/>
                <a:gd name="T1" fmla="*/ 13 h 16"/>
                <a:gd name="T2" fmla="*/ 1 w 28"/>
                <a:gd name="T3" fmla="*/ 13 h 16"/>
                <a:gd name="T4" fmla="*/ 9 w 28"/>
                <a:gd name="T5" fmla="*/ 7 h 16"/>
                <a:gd name="T6" fmla="*/ 27 w 28"/>
                <a:gd name="T7" fmla="*/ 1 h 16"/>
                <a:gd name="T8" fmla="*/ 22 w 28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2" y="13"/>
                  </a:moveTo>
                  <a:cubicBezTo>
                    <a:pt x="18" y="14"/>
                    <a:pt x="0" y="16"/>
                    <a:pt x="1" y="13"/>
                  </a:cubicBezTo>
                  <a:cubicBezTo>
                    <a:pt x="2" y="9"/>
                    <a:pt x="2" y="8"/>
                    <a:pt x="9" y="7"/>
                  </a:cubicBezTo>
                  <a:cubicBezTo>
                    <a:pt x="16" y="6"/>
                    <a:pt x="28" y="0"/>
                    <a:pt x="27" y="1"/>
                  </a:cubicBezTo>
                  <a:cubicBezTo>
                    <a:pt x="25" y="2"/>
                    <a:pt x="24" y="13"/>
                    <a:pt x="22" y="1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70"/>
            <p:cNvSpPr>
              <a:spLocks/>
            </p:cNvSpPr>
            <p:nvPr/>
          </p:nvSpPr>
          <p:spPr bwMode="auto">
            <a:xfrm>
              <a:off x="7122116" y="1689574"/>
              <a:ext cx="395751" cy="425863"/>
            </a:xfrm>
            <a:custGeom>
              <a:avLst/>
              <a:gdLst>
                <a:gd name="T0" fmla="*/ 74 w 81"/>
                <a:gd name="T1" fmla="*/ 0 h 87"/>
                <a:gd name="T2" fmla="*/ 62 w 81"/>
                <a:gd name="T3" fmla="*/ 11 h 87"/>
                <a:gd name="T4" fmla="*/ 53 w 81"/>
                <a:gd name="T5" fmla="*/ 12 h 87"/>
                <a:gd name="T6" fmla="*/ 49 w 81"/>
                <a:gd name="T7" fmla="*/ 23 h 87"/>
                <a:gd name="T8" fmla="*/ 38 w 81"/>
                <a:gd name="T9" fmla="*/ 21 h 87"/>
                <a:gd name="T10" fmla="*/ 33 w 81"/>
                <a:gd name="T11" fmla="*/ 26 h 87"/>
                <a:gd name="T12" fmla="*/ 17 w 81"/>
                <a:gd name="T13" fmla="*/ 38 h 87"/>
                <a:gd name="T14" fmla="*/ 6 w 81"/>
                <a:gd name="T15" fmla="*/ 43 h 87"/>
                <a:gd name="T16" fmla="*/ 0 w 81"/>
                <a:gd name="T17" fmla="*/ 54 h 87"/>
                <a:gd name="T18" fmla="*/ 5 w 81"/>
                <a:gd name="T19" fmla="*/ 55 h 87"/>
                <a:gd name="T20" fmla="*/ 14 w 81"/>
                <a:gd name="T21" fmla="*/ 57 h 87"/>
                <a:gd name="T22" fmla="*/ 13 w 81"/>
                <a:gd name="T23" fmla="*/ 68 h 87"/>
                <a:gd name="T24" fmla="*/ 7 w 81"/>
                <a:gd name="T25" fmla="*/ 80 h 87"/>
                <a:gd name="T26" fmla="*/ 28 w 81"/>
                <a:gd name="T27" fmla="*/ 87 h 87"/>
                <a:gd name="T28" fmla="*/ 46 w 81"/>
                <a:gd name="T29" fmla="*/ 76 h 87"/>
                <a:gd name="T30" fmla="*/ 54 w 81"/>
                <a:gd name="T31" fmla="*/ 72 h 87"/>
                <a:gd name="T32" fmla="*/ 47 w 81"/>
                <a:gd name="T33" fmla="*/ 65 h 87"/>
                <a:gd name="T34" fmla="*/ 44 w 81"/>
                <a:gd name="T35" fmla="*/ 54 h 87"/>
                <a:gd name="T36" fmla="*/ 56 w 81"/>
                <a:gd name="T37" fmla="*/ 47 h 87"/>
                <a:gd name="T38" fmla="*/ 71 w 81"/>
                <a:gd name="T39" fmla="*/ 27 h 87"/>
                <a:gd name="T40" fmla="*/ 80 w 81"/>
                <a:gd name="T41" fmla="*/ 9 h 87"/>
                <a:gd name="T42" fmla="*/ 81 w 81"/>
                <a:gd name="T43" fmla="*/ 8 h 87"/>
                <a:gd name="T44" fmla="*/ 79 w 81"/>
                <a:gd name="T45" fmla="*/ 0 h 87"/>
                <a:gd name="T46" fmla="*/ 74 w 81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74" y="0"/>
                  </a:moveTo>
                  <a:cubicBezTo>
                    <a:pt x="70" y="1"/>
                    <a:pt x="65" y="8"/>
                    <a:pt x="62" y="11"/>
                  </a:cubicBezTo>
                  <a:cubicBezTo>
                    <a:pt x="59" y="14"/>
                    <a:pt x="56" y="12"/>
                    <a:pt x="53" y="12"/>
                  </a:cubicBezTo>
                  <a:cubicBezTo>
                    <a:pt x="50" y="12"/>
                    <a:pt x="54" y="19"/>
                    <a:pt x="49" y="23"/>
                  </a:cubicBezTo>
                  <a:cubicBezTo>
                    <a:pt x="45" y="26"/>
                    <a:pt x="42" y="22"/>
                    <a:pt x="38" y="21"/>
                  </a:cubicBezTo>
                  <a:cubicBezTo>
                    <a:pt x="35" y="21"/>
                    <a:pt x="34" y="23"/>
                    <a:pt x="33" y="26"/>
                  </a:cubicBezTo>
                  <a:cubicBezTo>
                    <a:pt x="31" y="29"/>
                    <a:pt x="22" y="36"/>
                    <a:pt x="17" y="38"/>
                  </a:cubicBezTo>
                  <a:cubicBezTo>
                    <a:pt x="12" y="40"/>
                    <a:pt x="9" y="41"/>
                    <a:pt x="6" y="43"/>
                  </a:cubicBezTo>
                  <a:cubicBezTo>
                    <a:pt x="4" y="45"/>
                    <a:pt x="2" y="50"/>
                    <a:pt x="0" y="54"/>
                  </a:cubicBezTo>
                  <a:cubicBezTo>
                    <a:pt x="3" y="54"/>
                    <a:pt x="4" y="53"/>
                    <a:pt x="5" y="55"/>
                  </a:cubicBezTo>
                  <a:cubicBezTo>
                    <a:pt x="7" y="58"/>
                    <a:pt x="12" y="57"/>
                    <a:pt x="14" y="57"/>
                  </a:cubicBezTo>
                  <a:cubicBezTo>
                    <a:pt x="16" y="57"/>
                    <a:pt x="13" y="63"/>
                    <a:pt x="13" y="68"/>
                  </a:cubicBezTo>
                  <a:cubicBezTo>
                    <a:pt x="14" y="72"/>
                    <a:pt x="8" y="78"/>
                    <a:pt x="7" y="80"/>
                  </a:cubicBezTo>
                  <a:cubicBezTo>
                    <a:pt x="7" y="82"/>
                    <a:pt x="22" y="85"/>
                    <a:pt x="28" y="87"/>
                  </a:cubicBezTo>
                  <a:cubicBezTo>
                    <a:pt x="35" y="81"/>
                    <a:pt x="42" y="76"/>
                    <a:pt x="46" y="76"/>
                  </a:cubicBezTo>
                  <a:cubicBezTo>
                    <a:pt x="48" y="76"/>
                    <a:pt x="51" y="74"/>
                    <a:pt x="54" y="72"/>
                  </a:cubicBezTo>
                  <a:cubicBezTo>
                    <a:pt x="52" y="69"/>
                    <a:pt x="50" y="67"/>
                    <a:pt x="47" y="65"/>
                  </a:cubicBezTo>
                  <a:cubicBezTo>
                    <a:pt x="39" y="60"/>
                    <a:pt x="42" y="57"/>
                    <a:pt x="44" y="54"/>
                  </a:cubicBezTo>
                  <a:cubicBezTo>
                    <a:pt x="45" y="51"/>
                    <a:pt x="52" y="49"/>
                    <a:pt x="56" y="47"/>
                  </a:cubicBezTo>
                  <a:cubicBezTo>
                    <a:pt x="59" y="44"/>
                    <a:pt x="70" y="30"/>
                    <a:pt x="71" y="27"/>
                  </a:cubicBezTo>
                  <a:cubicBezTo>
                    <a:pt x="72" y="25"/>
                    <a:pt x="79" y="11"/>
                    <a:pt x="80" y="9"/>
                  </a:cubicBezTo>
                  <a:cubicBezTo>
                    <a:pt x="80" y="9"/>
                    <a:pt x="81" y="8"/>
                    <a:pt x="81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71"/>
            <p:cNvSpPr>
              <a:spLocks/>
            </p:cNvSpPr>
            <p:nvPr/>
          </p:nvSpPr>
          <p:spPr bwMode="auto">
            <a:xfrm>
              <a:off x="1667640" y="2167054"/>
              <a:ext cx="434467" cy="344131"/>
            </a:xfrm>
            <a:custGeom>
              <a:avLst/>
              <a:gdLst>
                <a:gd name="T0" fmla="*/ 21 w 90"/>
                <a:gd name="T1" fmla="*/ 69 h 71"/>
                <a:gd name="T2" fmla="*/ 71 w 90"/>
                <a:gd name="T3" fmla="*/ 31 h 71"/>
                <a:gd name="T4" fmla="*/ 90 w 90"/>
                <a:gd name="T5" fmla="*/ 0 h 71"/>
                <a:gd name="T6" fmla="*/ 16 w 90"/>
                <a:gd name="T7" fmla="*/ 2 h 71"/>
                <a:gd name="T8" fmla="*/ 5 w 90"/>
                <a:gd name="T9" fmla="*/ 9 h 71"/>
                <a:gd name="T10" fmla="*/ 4 w 90"/>
                <a:gd name="T11" fmla="*/ 13 h 71"/>
                <a:gd name="T12" fmla="*/ 4 w 90"/>
                <a:gd name="T13" fmla="*/ 32 h 71"/>
                <a:gd name="T14" fmla="*/ 2 w 90"/>
                <a:gd name="T15" fmla="*/ 35 h 71"/>
                <a:gd name="T16" fmla="*/ 12 w 90"/>
                <a:gd name="T17" fmla="*/ 38 h 71"/>
                <a:gd name="T18" fmla="*/ 1 w 90"/>
                <a:gd name="T19" fmla="*/ 63 h 71"/>
                <a:gd name="T20" fmla="*/ 0 w 90"/>
                <a:gd name="T21" fmla="*/ 71 h 71"/>
                <a:gd name="T22" fmla="*/ 21 w 90"/>
                <a:gd name="T23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1">
                  <a:moveTo>
                    <a:pt x="21" y="69"/>
                  </a:moveTo>
                  <a:cubicBezTo>
                    <a:pt x="25" y="65"/>
                    <a:pt x="71" y="35"/>
                    <a:pt x="71" y="31"/>
                  </a:cubicBezTo>
                  <a:cubicBezTo>
                    <a:pt x="71" y="27"/>
                    <a:pt x="79" y="9"/>
                    <a:pt x="90" y="0"/>
                  </a:cubicBezTo>
                  <a:cubicBezTo>
                    <a:pt x="65" y="0"/>
                    <a:pt x="16" y="2"/>
                    <a:pt x="16" y="2"/>
                  </a:cubicBezTo>
                  <a:cubicBezTo>
                    <a:pt x="16" y="2"/>
                    <a:pt x="10" y="6"/>
                    <a:pt x="5" y="9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6"/>
                    <a:pt x="4" y="28"/>
                    <a:pt x="4" y="32"/>
                  </a:cubicBezTo>
                  <a:cubicBezTo>
                    <a:pt x="4" y="34"/>
                    <a:pt x="3" y="35"/>
                    <a:pt x="2" y="35"/>
                  </a:cubicBezTo>
                  <a:cubicBezTo>
                    <a:pt x="6" y="36"/>
                    <a:pt x="11" y="37"/>
                    <a:pt x="12" y="38"/>
                  </a:cubicBezTo>
                  <a:cubicBezTo>
                    <a:pt x="15" y="41"/>
                    <a:pt x="1" y="55"/>
                    <a:pt x="1" y="63"/>
                  </a:cubicBezTo>
                  <a:cubicBezTo>
                    <a:pt x="0" y="64"/>
                    <a:pt x="0" y="67"/>
                    <a:pt x="0" y="71"/>
                  </a:cubicBezTo>
                  <a:cubicBezTo>
                    <a:pt x="8" y="71"/>
                    <a:pt x="18" y="71"/>
                    <a:pt x="21" y="6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72"/>
            <p:cNvSpPr>
              <a:spLocks/>
            </p:cNvSpPr>
            <p:nvPr/>
          </p:nvSpPr>
          <p:spPr bwMode="auto">
            <a:xfrm>
              <a:off x="1048205" y="1754097"/>
              <a:ext cx="1230268" cy="477483"/>
            </a:xfrm>
            <a:custGeom>
              <a:avLst/>
              <a:gdLst>
                <a:gd name="T0" fmla="*/ 231 w 253"/>
                <a:gd name="T1" fmla="*/ 87 h 98"/>
                <a:gd name="T2" fmla="*/ 245 w 253"/>
                <a:gd name="T3" fmla="*/ 91 h 98"/>
                <a:gd name="T4" fmla="*/ 253 w 253"/>
                <a:gd name="T5" fmla="*/ 94 h 98"/>
                <a:gd name="T6" fmla="*/ 245 w 253"/>
                <a:gd name="T7" fmla="*/ 83 h 98"/>
                <a:gd name="T8" fmla="*/ 236 w 253"/>
                <a:gd name="T9" fmla="*/ 50 h 98"/>
                <a:gd name="T10" fmla="*/ 237 w 253"/>
                <a:gd name="T11" fmla="*/ 37 h 98"/>
                <a:gd name="T12" fmla="*/ 228 w 253"/>
                <a:gd name="T13" fmla="*/ 25 h 98"/>
                <a:gd name="T14" fmla="*/ 214 w 253"/>
                <a:gd name="T15" fmla="*/ 13 h 98"/>
                <a:gd name="T16" fmla="*/ 203 w 253"/>
                <a:gd name="T17" fmla="*/ 8 h 98"/>
                <a:gd name="T18" fmla="*/ 187 w 253"/>
                <a:gd name="T19" fmla="*/ 18 h 98"/>
                <a:gd name="T20" fmla="*/ 176 w 253"/>
                <a:gd name="T21" fmla="*/ 18 h 98"/>
                <a:gd name="T22" fmla="*/ 161 w 253"/>
                <a:gd name="T23" fmla="*/ 20 h 98"/>
                <a:gd name="T24" fmla="*/ 137 w 253"/>
                <a:gd name="T25" fmla="*/ 12 h 98"/>
                <a:gd name="T26" fmla="*/ 125 w 253"/>
                <a:gd name="T27" fmla="*/ 5 h 98"/>
                <a:gd name="T28" fmla="*/ 100 w 253"/>
                <a:gd name="T29" fmla="*/ 1 h 98"/>
                <a:gd name="T30" fmla="*/ 75 w 253"/>
                <a:gd name="T31" fmla="*/ 10 h 98"/>
                <a:gd name="T32" fmla="*/ 47 w 253"/>
                <a:gd name="T33" fmla="*/ 14 h 98"/>
                <a:gd name="T34" fmla="*/ 48 w 253"/>
                <a:gd name="T35" fmla="*/ 21 h 98"/>
                <a:gd name="T36" fmla="*/ 43 w 253"/>
                <a:gd name="T37" fmla="*/ 24 h 98"/>
                <a:gd name="T38" fmla="*/ 40 w 253"/>
                <a:gd name="T39" fmla="*/ 27 h 98"/>
                <a:gd name="T40" fmla="*/ 19 w 253"/>
                <a:gd name="T41" fmla="*/ 28 h 98"/>
                <a:gd name="T42" fmla="*/ 11 w 253"/>
                <a:gd name="T43" fmla="*/ 37 h 98"/>
                <a:gd name="T44" fmla="*/ 14 w 253"/>
                <a:gd name="T45" fmla="*/ 48 h 98"/>
                <a:gd name="T46" fmla="*/ 13 w 253"/>
                <a:gd name="T47" fmla="*/ 57 h 98"/>
                <a:gd name="T48" fmla="*/ 3 w 253"/>
                <a:gd name="T49" fmla="*/ 58 h 98"/>
                <a:gd name="T50" fmla="*/ 8 w 253"/>
                <a:gd name="T51" fmla="*/ 63 h 98"/>
                <a:gd name="T52" fmla="*/ 17 w 253"/>
                <a:gd name="T53" fmla="*/ 64 h 98"/>
                <a:gd name="T54" fmla="*/ 18 w 253"/>
                <a:gd name="T55" fmla="*/ 69 h 98"/>
                <a:gd name="T56" fmla="*/ 20 w 253"/>
                <a:gd name="T57" fmla="*/ 76 h 98"/>
                <a:gd name="T58" fmla="*/ 26 w 253"/>
                <a:gd name="T59" fmla="*/ 82 h 98"/>
                <a:gd name="T60" fmla="*/ 36 w 253"/>
                <a:gd name="T61" fmla="*/ 86 h 98"/>
                <a:gd name="T62" fmla="*/ 46 w 253"/>
                <a:gd name="T63" fmla="*/ 91 h 98"/>
                <a:gd name="T64" fmla="*/ 59 w 253"/>
                <a:gd name="T65" fmla="*/ 96 h 98"/>
                <a:gd name="T66" fmla="*/ 64 w 253"/>
                <a:gd name="T67" fmla="*/ 88 h 98"/>
                <a:gd name="T68" fmla="*/ 83 w 253"/>
                <a:gd name="T69" fmla="*/ 94 h 98"/>
                <a:gd name="T70" fmla="*/ 104 w 253"/>
                <a:gd name="T71" fmla="*/ 96 h 98"/>
                <a:gd name="T72" fmla="*/ 115 w 253"/>
                <a:gd name="T73" fmla="*/ 86 h 98"/>
                <a:gd name="T74" fmla="*/ 122 w 253"/>
                <a:gd name="T75" fmla="*/ 85 h 98"/>
                <a:gd name="T76" fmla="*/ 127 w 253"/>
                <a:gd name="T77" fmla="*/ 88 h 98"/>
                <a:gd name="T78" fmla="*/ 132 w 253"/>
                <a:gd name="T79" fmla="*/ 87 h 98"/>
                <a:gd name="T80" fmla="*/ 132 w 253"/>
                <a:gd name="T81" fmla="*/ 94 h 98"/>
                <a:gd name="T82" fmla="*/ 143 w 253"/>
                <a:gd name="T83" fmla="*/ 87 h 98"/>
                <a:gd name="T84" fmla="*/ 231 w 253"/>
                <a:gd name="T8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98">
                  <a:moveTo>
                    <a:pt x="231" y="87"/>
                  </a:moveTo>
                  <a:cubicBezTo>
                    <a:pt x="235" y="90"/>
                    <a:pt x="241" y="91"/>
                    <a:pt x="245" y="91"/>
                  </a:cubicBezTo>
                  <a:cubicBezTo>
                    <a:pt x="246" y="92"/>
                    <a:pt x="249" y="93"/>
                    <a:pt x="253" y="94"/>
                  </a:cubicBezTo>
                  <a:cubicBezTo>
                    <a:pt x="250" y="91"/>
                    <a:pt x="247" y="87"/>
                    <a:pt x="245" y="83"/>
                  </a:cubicBezTo>
                  <a:cubicBezTo>
                    <a:pt x="241" y="75"/>
                    <a:pt x="236" y="56"/>
                    <a:pt x="236" y="50"/>
                  </a:cubicBezTo>
                  <a:cubicBezTo>
                    <a:pt x="236" y="48"/>
                    <a:pt x="237" y="42"/>
                    <a:pt x="237" y="37"/>
                  </a:cubicBezTo>
                  <a:cubicBezTo>
                    <a:pt x="233" y="32"/>
                    <a:pt x="228" y="28"/>
                    <a:pt x="228" y="25"/>
                  </a:cubicBezTo>
                  <a:cubicBezTo>
                    <a:pt x="228" y="21"/>
                    <a:pt x="222" y="16"/>
                    <a:pt x="214" y="13"/>
                  </a:cubicBezTo>
                  <a:cubicBezTo>
                    <a:pt x="211" y="12"/>
                    <a:pt x="207" y="10"/>
                    <a:pt x="203" y="8"/>
                  </a:cubicBezTo>
                  <a:cubicBezTo>
                    <a:pt x="200" y="12"/>
                    <a:pt x="193" y="16"/>
                    <a:pt x="187" y="18"/>
                  </a:cubicBezTo>
                  <a:cubicBezTo>
                    <a:pt x="180" y="20"/>
                    <a:pt x="180" y="17"/>
                    <a:pt x="176" y="18"/>
                  </a:cubicBezTo>
                  <a:cubicBezTo>
                    <a:pt x="172" y="19"/>
                    <a:pt x="168" y="20"/>
                    <a:pt x="161" y="20"/>
                  </a:cubicBezTo>
                  <a:cubicBezTo>
                    <a:pt x="154" y="19"/>
                    <a:pt x="142" y="14"/>
                    <a:pt x="137" y="12"/>
                  </a:cubicBezTo>
                  <a:cubicBezTo>
                    <a:pt x="133" y="10"/>
                    <a:pt x="133" y="6"/>
                    <a:pt x="125" y="5"/>
                  </a:cubicBezTo>
                  <a:cubicBezTo>
                    <a:pt x="118" y="5"/>
                    <a:pt x="113" y="1"/>
                    <a:pt x="100" y="1"/>
                  </a:cubicBezTo>
                  <a:cubicBezTo>
                    <a:pt x="86" y="0"/>
                    <a:pt x="84" y="3"/>
                    <a:pt x="75" y="10"/>
                  </a:cubicBezTo>
                  <a:cubicBezTo>
                    <a:pt x="66" y="17"/>
                    <a:pt x="53" y="14"/>
                    <a:pt x="47" y="14"/>
                  </a:cubicBezTo>
                  <a:cubicBezTo>
                    <a:pt x="41" y="14"/>
                    <a:pt x="46" y="18"/>
                    <a:pt x="48" y="21"/>
                  </a:cubicBezTo>
                  <a:cubicBezTo>
                    <a:pt x="50" y="24"/>
                    <a:pt x="47" y="22"/>
                    <a:pt x="43" y="24"/>
                  </a:cubicBezTo>
                  <a:cubicBezTo>
                    <a:pt x="39" y="25"/>
                    <a:pt x="43" y="25"/>
                    <a:pt x="40" y="27"/>
                  </a:cubicBezTo>
                  <a:cubicBezTo>
                    <a:pt x="38" y="29"/>
                    <a:pt x="24" y="28"/>
                    <a:pt x="19" y="28"/>
                  </a:cubicBezTo>
                  <a:cubicBezTo>
                    <a:pt x="15" y="29"/>
                    <a:pt x="13" y="33"/>
                    <a:pt x="11" y="37"/>
                  </a:cubicBezTo>
                  <a:cubicBezTo>
                    <a:pt x="9" y="40"/>
                    <a:pt x="11" y="44"/>
                    <a:pt x="14" y="48"/>
                  </a:cubicBezTo>
                  <a:cubicBezTo>
                    <a:pt x="16" y="52"/>
                    <a:pt x="16" y="56"/>
                    <a:pt x="13" y="57"/>
                  </a:cubicBezTo>
                  <a:cubicBezTo>
                    <a:pt x="10" y="59"/>
                    <a:pt x="6" y="58"/>
                    <a:pt x="3" y="58"/>
                  </a:cubicBezTo>
                  <a:cubicBezTo>
                    <a:pt x="0" y="58"/>
                    <a:pt x="3" y="61"/>
                    <a:pt x="8" y="63"/>
                  </a:cubicBezTo>
                  <a:cubicBezTo>
                    <a:pt x="12" y="66"/>
                    <a:pt x="14" y="64"/>
                    <a:pt x="17" y="64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7" y="72"/>
                    <a:pt x="17" y="74"/>
                    <a:pt x="20" y="76"/>
                  </a:cubicBezTo>
                  <a:cubicBezTo>
                    <a:pt x="22" y="78"/>
                    <a:pt x="22" y="81"/>
                    <a:pt x="26" y="82"/>
                  </a:cubicBezTo>
                  <a:cubicBezTo>
                    <a:pt x="30" y="83"/>
                    <a:pt x="32" y="84"/>
                    <a:pt x="36" y="86"/>
                  </a:cubicBezTo>
                  <a:cubicBezTo>
                    <a:pt x="40" y="88"/>
                    <a:pt x="42" y="88"/>
                    <a:pt x="46" y="91"/>
                  </a:cubicBezTo>
                  <a:cubicBezTo>
                    <a:pt x="50" y="94"/>
                    <a:pt x="55" y="96"/>
                    <a:pt x="59" y="96"/>
                  </a:cubicBezTo>
                  <a:cubicBezTo>
                    <a:pt x="63" y="96"/>
                    <a:pt x="64" y="89"/>
                    <a:pt x="64" y="88"/>
                  </a:cubicBezTo>
                  <a:cubicBezTo>
                    <a:pt x="64" y="86"/>
                    <a:pt x="78" y="90"/>
                    <a:pt x="83" y="94"/>
                  </a:cubicBezTo>
                  <a:cubicBezTo>
                    <a:pt x="89" y="98"/>
                    <a:pt x="97" y="96"/>
                    <a:pt x="104" y="96"/>
                  </a:cubicBezTo>
                  <a:cubicBezTo>
                    <a:pt x="110" y="95"/>
                    <a:pt x="113" y="88"/>
                    <a:pt x="115" y="86"/>
                  </a:cubicBezTo>
                  <a:cubicBezTo>
                    <a:pt x="116" y="84"/>
                    <a:pt x="119" y="86"/>
                    <a:pt x="122" y="85"/>
                  </a:cubicBezTo>
                  <a:cubicBezTo>
                    <a:pt x="125" y="85"/>
                    <a:pt x="124" y="87"/>
                    <a:pt x="127" y="88"/>
                  </a:cubicBezTo>
                  <a:cubicBezTo>
                    <a:pt x="131" y="90"/>
                    <a:pt x="131" y="87"/>
                    <a:pt x="132" y="87"/>
                  </a:cubicBezTo>
                  <a:cubicBezTo>
                    <a:pt x="133" y="87"/>
                    <a:pt x="132" y="91"/>
                    <a:pt x="132" y="94"/>
                  </a:cubicBezTo>
                  <a:cubicBezTo>
                    <a:pt x="137" y="91"/>
                    <a:pt x="143" y="87"/>
                    <a:pt x="143" y="87"/>
                  </a:cubicBezTo>
                  <a:cubicBezTo>
                    <a:pt x="143" y="87"/>
                    <a:pt x="227" y="83"/>
                    <a:pt x="231" y="8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07"/>
            <p:cNvSpPr>
              <a:spLocks/>
            </p:cNvSpPr>
            <p:nvPr/>
          </p:nvSpPr>
          <p:spPr bwMode="auto">
            <a:xfrm>
              <a:off x="4962694" y="855056"/>
              <a:ext cx="1888420" cy="924853"/>
            </a:xfrm>
            <a:custGeom>
              <a:avLst/>
              <a:gdLst>
                <a:gd name="T0" fmla="*/ 15 w 388"/>
                <a:gd name="T1" fmla="*/ 67 h 190"/>
                <a:gd name="T2" fmla="*/ 12 w 388"/>
                <a:gd name="T3" fmla="*/ 78 h 190"/>
                <a:gd name="T4" fmla="*/ 38 w 388"/>
                <a:gd name="T5" fmla="*/ 100 h 190"/>
                <a:gd name="T6" fmla="*/ 44 w 388"/>
                <a:gd name="T7" fmla="*/ 134 h 190"/>
                <a:gd name="T8" fmla="*/ 65 w 388"/>
                <a:gd name="T9" fmla="*/ 141 h 190"/>
                <a:gd name="T10" fmla="*/ 75 w 388"/>
                <a:gd name="T11" fmla="*/ 147 h 190"/>
                <a:gd name="T12" fmla="*/ 70 w 388"/>
                <a:gd name="T13" fmla="*/ 157 h 190"/>
                <a:gd name="T14" fmla="*/ 82 w 388"/>
                <a:gd name="T15" fmla="*/ 173 h 190"/>
                <a:gd name="T16" fmla="*/ 117 w 388"/>
                <a:gd name="T17" fmla="*/ 170 h 190"/>
                <a:gd name="T18" fmla="*/ 136 w 388"/>
                <a:gd name="T19" fmla="*/ 172 h 190"/>
                <a:gd name="T20" fmla="*/ 154 w 388"/>
                <a:gd name="T21" fmla="*/ 176 h 190"/>
                <a:gd name="T22" fmla="*/ 177 w 388"/>
                <a:gd name="T23" fmla="*/ 188 h 190"/>
                <a:gd name="T24" fmla="*/ 235 w 388"/>
                <a:gd name="T25" fmla="*/ 173 h 190"/>
                <a:gd name="T26" fmla="*/ 259 w 388"/>
                <a:gd name="T27" fmla="*/ 168 h 190"/>
                <a:gd name="T28" fmla="*/ 302 w 388"/>
                <a:gd name="T29" fmla="*/ 121 h 190"/>
                <a:gd name="T30" fmla="*/ 312 w 388"/>
                <a:gd name="T31" fmla="*/ 113 h 190"/>
                <a:gd name="T32" fmla="*/ 325 w 388"/>
                <a:gd name="T33" fmla="*/ 130 h 190"/>
                <a:gd name="T34" fmla="*/ 361 w 388"/>
                <a:gd name="T35" fmla="*/ 109 h 190"/>
                <a:gd name="T36" fmla="*/ 382 w 388"/>
                <a:gd name="T37" fmla="*/ 106 h 190"/>
                <a:gd name="T38" fmla="*/ 386 w 388"/>
                <a:gd name="T39" fmla="*/ 87 h 190"/>
                <a:gd name="T40" fmla="*/ 368 w 388"/>
                <a:gd name="T41" fmla="*/ 80 h 190"/>
                <a:gd name="T42" fmla="*/ 350 w 388"/>
                <a:gd name="T43" fmla="*/ 87 h 190"/>
                <a:gd name="T44" fmla="*/ 341 w 388"/>
                <a:gd name="T45" fmla="*/ 68 h 190"/>
                <a:gd name="T46" fmla="*/ 347 w 388"/>
                <a:gd name="T47" fmla="*/ 44 h 190"/>
                <a:gd name="T48" fmla="*/ 342 w 388"/>
                <a:gd name="T49" fmla="*/ 43 h 190"/>
                <a:gd name="T50" fmla="*/ 324 w 388"/>
                <a:gd name="T51" fmla="*/ 39 h 190"/>
                <a:gd name="T52" fmla="*/ 314 w 388"/>
                <a:gd name="T53" fmla="*/ 39 h 190"/>
                <a:gd name="T54" fmla="*/ 285 w 388"/>
                <a:gd name="T55" fmla="*/ 51 h 190"/>
                <a:gd name="T56" fmla="*/ 273 w 388"/>
                <a:gd name="T57" fmla="*/ 56 h 190"/>
                <a:gd name="T58" fmla="*/ 254 w 388"/>
                <a:gd name="T59" fmla="*/ 52 h 190"/>
                <a:gd name="T60" fmla="*/ 234 w 388"/>
                <a:gd name="T61" fmla="*/ 43 h 190"/>
                <a:gd name="T62" fmla="*/ 222 w 388"/>
                <a:gd name="T63" fmla="*/ 36 h 190"/>
                <a:gd name="T64" fmla="*/ 208 w 388"/>
                <a:gd name="T65" fmla="*/ 33 h 190"/>
                <a:gd name="T66" fmla="*/ 183 w 388"/>
                <a:gd name="T67" fmla="*/ 36 h 190"/>
                <a:gd name="T68" fmla="*/ 164 w 388"/>
                <a:gd name="T69" fmla="*/ 19 h 190"/>
                <a:gd name="T70" fmla="*/ 149 w 388"/>
                <a:gd name="T71" fmla="*/ 9 h 190"/>
                <a:gd name="T72" fmla="*/ 133 w 388"/>
                <a:gd name="T73" fmla="*/ 3 h 190"/>
                <a:gd name="T74" fmla="*/ 127 w 388"/>
                <a:gd name="T75" fmla="*/ 2 h 190"/>
                <a:gd name="T76" fmla="*/ 125 w 388"/>
                <a:gd name="T77" fmla="*/ 9 h 190"/>
                <a:gd name="T78" fmla="*/ 115 w 388"/>
                <a:gd name="T79" fmla="*/ 26 h 190"/>
                <a:gd name="T80" fmla="*/ 116 w 388"/>
                <a:gd name="T81" fmla="*/ 31 h 190"/>
                <a:gd name="T82" fmla="*/ 101 w 388"/>
                <a:gd name="T83" fmla="*/ 43 h 190"/>
                <a:gd name="T84" fmla="*/ 80 w 388"/>
                <a:gd name="T85" fmla="*/ 29 h 190"/>
                <a:gd name="T86" fmla="*/ 67 w 388"/>
                <a:gd name="T87" fmla="*/ 24 h 190"/>
                <a:gd name="T88" fmla="*/ 53 w 388"/>
                <a:gd name="T89" fmla="*/ 21 h 190"/>
                <a:gd name="T90" fmla="*/ 29 w 388"/>
                <a:gd name="T91" fmla="*/ 27 h 190"/>
                <a:gd name="T92" fmla="*/ 7 w 388"/>
                <a:gd name="T93" fmla="*/ 31 h 190"/>
                <a:gd name="T94" fmla="*/ 5 w 388"/>
                <a:gd name="T95" fmla="*/ 48 h 190"/>
                <a:gd name="T96" fmla="*/ 0 w 388"/>
                <a:gd name="T97" fmla="*/ 51 h 190"/>
                <a:gd name="T98" fmla="*/ 0 w 388"/>
                <a:gd name="T99" fmla="*/ 56 h 190"/>
                <a:gd name="T100" fmla="*/ 15 w 388"/>
                <a:gd name="T101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190">
                  <a:moveTo>
                    <a:pt x="15" y="67"/>
                  </a:moveTo>
                  <a:cubicBezTo>
                    <a:pt x="18" y="71"/>
                    <a:pt x="16" y="70"/>
                    <a:pt x="12" y="78"/>
                  </a:cubicBezTo>
                  <a:cubicBezTo>
                    <a:pt x="8" y="85"/>
                    <a:pt x="32" y="94"/>
                    <a:pt x="38" y="100"/>
                  </a:cubicBezTo>
                  <a:cubicBezTo>
                    <a:pt x="44" y="106"/>
                    <a:pt x="44" y="130"/>
                    <a:pt x="44" y="134"/>
                  </a:cubicBezTo>
                  <a:cubicBezTo>
                    <a:pt x="44" y="139"/>
                    <a:pt x="62" y="138"/>
                    <a:pt x="65" y="141"/>
                  </a:cubicBezTo>
                  <a:cubicBezTo>
                    <a:pt x="69" y="144"/>
                    <a:pt x="74" y="145"/>
                    <a:pt x="75" y="147"/>
                  </a:cubicBezTo>
                  <a:cubicBezTo>
                    <a:pt x="77" y="149"/>
                    <a:pt x="72" y="153"/>
                    <a:pt x="70" y="157"/>
                  </a:cubicBezTo>
                  <a:cubicBezTo>
                    <a:pt x="68" y="161"/>
                    <a:pt x="79" y="169"/>
                    <a:pt x="82" y="173"/>
                  </a:cubicBezTo>
                  <a:cubicBezTo>
                    <a:pt x="85" y="177"/>
                    <a:pt x="112" y="173"/>
                    <a:pt x="117" y="170"/>
                  </a:cubicBezTo>
                  <a:cubicBezTo>
                    <a:pt x="122" y="168"/>
                    <a:pt x="131" y="170"/>
                    <a:pt x="136" y="172"/>
                  </a:cubicBezTo>
                  <a:cubicBezTo>
                    <a:pt x="141" y="175"/>
                    <a:pt x="142" y="176"/>
                    <a:pt x="154" y="176"/>
                  </a:cubicBezTo>
                  <a:cubicBezTo>
                    <a:pt x="165" y="176"/>
                    <a:pt x="168" y="185"/>
                    <a:pt x="177" y="188"/>
                  </a:cubicBezTo>
                  <a:cubicBezTo>
                    <a:pt x="186" y="190"/>
                    <a:pt x="227" y="177"/>
                    <a:pt x="235" y="173"/>
                  </a:cubicBezTo>
                  <a:cubicBezTo>
                    <a:pt x="243" y="168"/>
                    <a:pt x="249" y="169"/>
                    <a:pt x="259" y="168"/>
                  </a:cubicBezTo>
                  <a:cubicBezTo>
                    <a:pt x="270" y="166"/>
                    <a:pt x="299" y="126"/>
                    <a:pt x="302" y="121"/>
                  </a:cubicBezTo>
                  <a:cubicBezTo>
                    <a:pt x="304" y="115"/>
                    <a:pt x="307" y="112"/>
                    <a:pt x="312" y="113"/>
                  </a:cubicBezTo>
                  <a:cubicBezTo>
                    <a:pt x="316" y="114"/>
                    <a:pt x="319" y="127"/>
                    <a:pt x="325" y="130"/>
                  </a:cubicBezTo>
                  <a:cubicBezTo>
                    <a:pt x="332" y="133"/>
                    <a:pt x="357" y="112"/>
                    <a:pt x="361" y="109"/>
                  </a:cubicBezTo>
                  <a:cubicBezTo>
                    <a:pt x="366" y="106"/>
                    <a:pt x="376" y="108"/>
                    <a:pt x="382" y="106"/>
                  </a:cubicBezTo>
                  <a:cubicBezTo>
                    <a:pt x="388" y="104"/>
                    <a:pt x="387" y="89"/>
                    <a:pt x="386" y="87"/>
                  </a:cubicBezTo>
                  <a:cubicBezTo>
                    <a:pt x="385" y="84"/>
                    <a:pt x="374" y="81"/>
                    <a:pt x="368" y="80"/>
                  </a:cubicBezTo>
                  <a:cubicBezTo>
                    <a:pt x="361" y="79"/>
                    <a:pt x="354" y="87"/>
                    <a:pt x="350" y="87"/>
                  </a:cubicBezTo>
                  <a:cubicBezTo>
                    <a:pt x="347" y="87"/>
                    <a:pt x="343" y="77"/>
                    <a:pt x="341" y="68"/>
                  </a:cubicBezTo>
                  <a:cubicBezTo>
                    <a:pt x="340" y="62"/>
                    <a:pt x="344" y="52"/>
                    <a:pt x="347" y="44"/>
                  </a:cubicBezTo>
                  <a:cubicBezTo>
                    <a:pt x="345" y="44"/>
                    <a:pt x="343" y="44"/>
                    <a:pt x="342" y="43"/>
                  </a:cubicBezTo>
                  <a:cubicBezTo>
                    <a:pt x="336" y="42"/>
                    <a:pt x="329" y="41"/>
                    <a:pt x="324" y="39"/>
                  </a:cubicBezTo>
                  <a:cubicBezTo>
                    <a:pt x="319" y="36"/>
                    <a:pt x="320" y="35"/>
                    <a:pt x="314" y="39"/>
                  </a:cubicBezTo>
                  <a:cubicBezTo>
                    <a:pt x="308" y="43"/>
                    <a:pt x="290" y="50"/>
                    <a:pt x="285" y="51"/>
                  </a:cubicBezTo>
                  <a:cubicBezTo>
                    <a:pt x="281" y="53"/>
                    <a:pt x="277" y="56"/>
                    <a:pt x="273" y="56"/>
                  </a:cubicBezTo>
                  <a:cubicBezTo>
                    <a:pt x="269" y="56"/>
                    <a:pt x="260" y="53"/>
                    <a:pt x="254" y="52"/>
                  </a:cubicBezTo>
                  <a:cubicBezTo>
                    <a:pt x="248" y="50"/>
                    <a:pt x="239" y="44"/>
                    <a:pt x="234" y="43"/>
                  </a:cubicBezTo>
                  <a:cubicBezTo>
                    <a:pt x="228" y="41"/>
                    <a:pt x="225" y="39"/>
                    <a:pt x="222" y="36"/>
                  </a:cubicBezTo>
                  <a:cubicBezTo>
                    <a:pt x="219" y="33"/>
                    <a:pt x="213" y="31"/>
                    <a:pt x="208" y="33"/>
                  </a:cubicBezTo>
                  <a:cubicBezTo>
                    <a:pt x="204" y="35"/>
                    <a:pt x="192" y="37"/>
                    <a:pt x="183" y="36"/>
                  </a:cubicBezTo>
                  <a:cubicBezTo>
                    <a:pt x="174" y="34"/>
                    <a:pt x="165" y="27"/>
                    <a:pt x="164" y="19"/>
                  </a:cubicBezTo>
                  <a:cubicBezTo>
                    <a:pt x="164" y="12"/>
                    <a:pt x="151" y="10"/>
                    <a:pt x="149" y="9"/>
                  </a:cubicBezTo>
                  <a:cubicBezTo>
                    <a:pt x="147" y="9"/>
                    <a:pt x="137" y="5"/>
                    <a:pt x="133" y="3"/>
                  </a:cubicBezTo>
                  <a:cubicBezTo>
                    <a:pt x="129" y="1"/>
                    <a:pt x="127" y="0"/>
                    <a:pt x="127" y="2"/>
                  </a:cubicBezTo>
                  <a:cubicBezTo>
                    <a:pt x="128" y="5"/>
                    <a:pt x="128" y="6"/>
                    <a:pt x="125" y="9"/>
                  </a:cubicBezTo>
                  <a:cubicBezTo>
                    <a:pt x="122" y="12"/>
                    <a:pt x="114" y="25"/>
                    <a:pt x="115" y="26"/>
                  </a:cubicBezTo>
                  <a:cubicBezTo>
                    <a:pt x="117" y="27"/>
                    <a:pt x="117" y="28"/>
                    <a:pt x="116" y="31"/>
                  </a:cubicBezTo>
                  <a:cubicBezTo>
                    <a:pt x="115" y="35"/>
                    <a:pt x="109" y="45"/>
                    <a:pt x="101" y="43"/>
                  </a:cubicBezTo>
                  <a:cubicBezTo>
                    <a:pt x="93" y="41"/>
                    <a:pt x="85" y="32"/>
                    <a:pt x="80" y="29"/>
                  </a:cubicBezTo>
                  <a:cubicBezTo>
                    <a:pt x="75" y="26"/>
                    <a:pt x="73" y="27"/>
                    <a:pt x="67" y="24"/>
                  </a:cubicBezTo>
                  <a:cubicBezTo>
                    <a:pt x="61" y="21"/>
                    <a:pt x="59" y="20"/>
                    <a:pt x="53" y="21"/>
                  </a:cubicBezTo>
                  <a:cubicBezTo>
                    <a:pt x="47" y="22"/>
                    <a:pt x="35" y="26"/>
                    <a:pt x="29" y="27"/>
                  </a:cubicBezTo>
                  <a:cubicBezTo>
                    <a:pt x="23" y="28"/>
                    <a:pt x="9" y="28"/>
                    <a:pt x="7" y="31"/>
                  </a:cubicBezTo>
                  <a:cubicBezTo>
                    <a:pt x="5" y="33"/>
                    <a:pt x="8" y="46"/>
                    <a:pt x="5" y="48"/>
                  </a:cubicBezTo>
                  <a:cubicBezTo>
                    <a:pt x="4" y="49"/>
                    <a:pt x="2" y="50"/>
                    <a:pt x="0" y="51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1" y="60"/>
                    <a:pt x="12" y="63"/>
                    <a:pt x="15" y="6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08"/>
            <p:cNvSpPr>
              <a:spLocks/>
            </p:cNvSpPr>
            <p:nvPr/>
          </p:nvSpPr>
          <p:spPr bwMode="auto">
            <a:xfrm>
              <a:off x="4012034" y="682991"/>
              <a:ext cx="3772537" cy="2641204"/>
            </a:xfrm>
            <a:custGeom>
              <a:avLst/>
              <a:gdLst>
                <a:gd name="T0" fmla="*/ 737 w 775"/>
                <a:gd name="T1" fmla="*/ 118 h 543"/>
                <a:gd name="T2" fmla="*/ 707 w 775"/>
                <a:gd name="T3" fmla="*/ 86 h 543"/>
                <a:gd name="T4" fmla="*/ 676 w 775"/>
                <a:gd name="T5" fmla="*/ 50 h 543"/>
                <a:gd name="T6" fmla="*/ 640 w 775"/>
                <a:gd name="T7" fmla="*/ 4 h 543"/>
                <a:gd name="T8" fmla="*/ 580 w 775"/>
                <a:gd name="T9" fmla="*/ 19 h 543"/>
                <a:gd name="T10" fmla="*/ 586 w 775"/>
                <a:gd name="T11" fmla="*/ 41 h 543"/>
                <a:gd name="T12" fmla="*/ 559 w 775"/>
                <a:gd name="T13" fmla="*/ 81 h 543"/>
                <a:gd name="T14" fmla="*/ 545 w 775"/>
                <a:gd name="T15" fmla="*/ 122 h 543"/>
                <a:gd name="T16" fmla="*/ 577 w 775"/>
                <a:gd name="T17" fmla="*/ 141 h 543"/>
                <a:gd name="T18" fmla="*/ 507 w 775"/>
                <a:gd name="T19" fmla="*/ 148 h 543"/>
                <a:gd name="T20" fmla="*/ 430 w 775"/>
                <a:gd name="T21" fmla="*/ 208 h 543"/>
                <a:gd name="T22" fmla="*/ 331 w 775"/>
                <a:gd name="T23" fmla="*/ 207 h 543"/>
                <a:gd name="T24" fmla="*/ 265 w 775"/>
                <a:gd name="T25" fmla="*/ 192 h 543"/>
                <a:gd name="T26" fmla="*/ 239 w 775"/>
                <a:gd name="T27" fmla="*/ 169 h 543"/>
                <a:gd name="T28" fmla="*/ 210 w 775"/>
                <a:gd name="T29" fmla="*/ 102 h 543"/>
                <a:gd name="T30" fmla="*/ 188 w 775"/>
                <a:gd name="T31" fmla="*/ 86 h 543"/>
                <a:gd name="T32" fmla="*/ 163 w 775"/>
                <a:gd name="T33" fmla="*/ 101 h 543"/>
                <a:gd name="T34" fmla="*/ 143 w 775"/>
                <a:gd name="T35" fmla="*/ 133 h 543"/>
                <a:gd name="T36" fmla="*/ 114 w 775"/>
                <a:gd name="T37" fmla="*/ 146 h 543"/>
                <a:gd name="T38" fmla="*/ 95 w 775"/>
                <a:gd name="T39" fmla="*/ 164 h 543"/>
                <a:gd name="T40" fmla="*/ 87 w 775"/>
                <a:gd name="T41" fmla="*/ 205 h 543"/>
                <a:gd name="T42" fmla="*/ 59 w 775"/>
                <a:gd name="T43" fmla="*/ 236 h 543"/>
                <a:gd name="T44" fmla="*/ 25 w 775"/>
                <a:gd name="T45" fmla="*/ 249 h 543"/>
                <a:gd name="T46" fmla="*/ 3 w 775"/>
                <a:gd name="T47" fmla="*/ 263 h 543"/>
                <a:gd name="T48" fmla="*/ 16 w 775"/>
                <a:gd name="T49" fmla="*/ 294 h 543"/>
                <a:gd name="T50" fmla="*/ 20 w 775"/>
                <a:gd name="T51" fmla="*/ 322 h 543"/>
                <a:gd name="T52" fmla="*/ 40 w 775"/>
                <a:gd name="T53" fmla="*/ 344 h 543"/>
                <a:gd name="T54" fmla="*/ 66 w 775"/>
                <a:gd name="T55" fmla="*/ 380 h 543"/>
                <a:gd name="T56" fmla="*/ 122 w 775"/>
                <a:gd name="T57" fmla="*/ 415 h 543"/>
                <a:gd name="T58" fmla="*/ 176 w 775"/>
                <a:gd name="T59" fmla="*/ 442 h 543"/>
                <a:gd name="T60" fmla="*/ 231 w 775"/>
                <a:gd name="T61" fmla="*/ 432 h 543"/>
                <a:gd name="T62" fmla="*/ 269 w 775"/>
                <a:gd name="T63" fmla="*/ 435 h 543"/>
                <a:gd name="T64" fmla="*/ 311 w 775"/>
                <a:gd name="T65" fmla="*/ 424 h 543"/>
                <a:gd name="T66" fmla="*/ 306 w 775"/>
                <a:gd name="T67" fmla="*/ 477 h 543"/>
                <a:gd name="T68" fmla="*/ 327 w 775"/>
                <a:gd name="T69" fmla="*/ 512 h 543"/>
                <a:gd name="T70" fmla="*/ 347 w 775"/>
                <a:gd name="T71" fmla="*/ 525 h 543"/>
                <a:gd name="T72" fmla="*/ 366 w 775"/>
                <a:gd name="T73" fmla="*/ 518 h 543"/>
                <a:gd name="T74" fmla="*/ 389 w 775"/>
                <a:gd name="T75" fmla="*/ 517 h 543"/>
                <a:gd name="T76" fmla="*/ 421 w 775"/>
                <a:gd name="T77" fmla="*/ 523 h 543"/>
                <a:gd name="T78" fmla="*/ 447 w 775"/>
                <a:gd name="T79" fmla="*/ 533 h 543"/>
                <a:gd name="T80" fmla="*/ 466 w 775"/>
                <a:gd name="T81" fmla="*/ 540 h 543"/>
                <a:gd name="T82" fmla="*/ 505 w 775"/>
                <a:gd name="T83" fmla="*/ 524 h 543"/>
                <a:gd name="T84" fmla="*/ 523 w 775"/>
                <a:gd name="T85" fmla="*/ 511 h 543"/>
                <a:gd name="T86" fmla="*/ 550 w 775"/>
                <a:gd name="T87" fmla="*/ 504 h 543"/>
                <a:gd name="T88" fmla="*/ 572 w 775"/>
                <a:gd name="T89" fmla="*/ 479 h 543"/>
                <a:gd name="T90" fmla="*/ 591 w 775"/>
                <a:gd name="T91" fmla="*/ 447 h 543"/>
                <a:gd name="T92" fmla="*/ 613 w 775"/>
                <a:gd name="T93" fmla="*/ 422 h 543"/>
                <a:gd name="T94" fmla="*/ 611 w 775"/>
                <a:gd name="T95" fmla="*/ 395 h 543"/>
                <a:gd name="T96" fmla="*/ 603 w 775"/>
                <a:gd name="T97" fmla="*/ 373 h 543"/>
                <a:gd name="T98" fmla="*/ 581 w 775"/>
                <a:gd name="T99" fmla="*/ 331 h 543"/>
                <a:gd name="T100" fmla="*/ 620 w 775"/>
                <a:gd name="T101" fmla="*/ 307 h 543"/>
                <a:gd name="T102" fmla="*/ 581 w 775"/>
                <a:gd name="T103" fmla="*/ 303 h 543"/>
                <a:gd name="T104" fmla="*/ 560 w 775"/>
                <a:gd name="T105" fmla="*/ 271 h 543"/>
                <a:gd name="T106" fmla="*/ 603 w 775"/>
                <a:gd name="T107" fmla="*/ 243 h 543"/>
                <a:gd name="T108" fmla="*/ 607 w 775"/>
                <a:gd name="T109" fmla="*/ 259 h 543"/>
                <a:gd name="T110" fmla="*/ 632 w 775"/>
                <a:gd name="T111" fmla="*/ 263 h 543"/>
                <a:gd name="T112" fmla="*/ 656 w 775"/>
                <a:gd name="T113" fmla="*/ 245 h 543"/>
                <a:gd name="T114" fmla="*/ 688 w 775"/>
                <a:gd name="T115" fmla="*/ 230 h 543"/>
                <a:gd name="T116" fmla="*/ 713 w 775"/>
                <a:gd name="T117" fmla="*/ 207 h 543"/>
                <a:gd name="T118" fmla="*/ 729 w 775"/>
                <a:gd name="T119" fmla="*/ 174 h 543"/>
                <a:gd name="T120" fmla="*/ 764 w 775"/>
                <a:gd name="T121" fmla="*/ 14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5" h="543">
                  <a:moveTo>
                    <a:pt x="772" y="107"/>
                  </a:moveTo>
                  <a:cubicBezTo>
                    <a:pt x="769" y="109"/>
                    <a:pt x="761" y="110"/>
                    <a:pt x="758" y="110"/>
                  </a:cubicBezTo>
                  <a:cubicBezTo>
                    <a:pt x="754" y="110"/>
                    <a:pt x="740" y="118"/>
                    <a:pt x="737" y="118"/>
                  </a:cubicBezTo>
                  <a:cubicBezTo>
                    <a:pt x="733" y="118"/>
                    <a:pt x="725" y="115"/>
                    <a:pt x="724" y="111"/>
                  </a:cubicBezTo>
                  <a:cubicBezTo>
                    <a:pt x="723" y="107"/>
                    <a:pt x="725" y="100"/>
                    <a:pt x="722" y="98"/>
                  </a:cubicBezTo>
                  <a:cubicBezTo>
                    <a:pt x="719" y="96"/>
                    <a:pt x="711" y="89"/>
                    <a:pt x="707" y="86"/>
                  </a:cubicBezTo>
                  <a:cubicBezTo>
                    <a:pt x="704" y="83"/>
                    <a:pt x="696" y="79"/>
                    <a:pt x="691" y="77"/>
                  </a:cubicBezTo>
                  <a:cubicBezTo>
                    <a:pt x="686" y="75"/>
                    <a:pt x="682" y="76"/>
                    <a:pt x="683" y="70"/>
                  </a:cubicBezTo>
                  <a:cubicBezTo>
                    <a:pt x="684" y="64"/>
                    <a:pt x="676" y="54"/>
                    <a:pt x="676" y="50"/>
                  </a:cubicBezTo>
                  <a:cubicBezTo>
                    <a:pt x="676" y="47"/>
                    <a:pt x="678" y="45"/>
                    <a:pt x="675" y="41"/>
                  </a:cubicBezTo>
                  <a:cubicBezTo>
                    <a:pt x="671" y="37"/>
                    <a:pt x="658" y="8"/>
                    <a:pt x="652" y="5"/>
                  </a:cubicBezTo>
                  <a:cubicBezTo>
                    <a:pt x="646" y="2"/>
                    <a:pt x="644" y="6"/>
                    <a:pt x="640" y="4"/>
                  </a:cubicBezTo>
                  <a:cubicBezTo>
                    <a:pt x="637" y="3"/>
                    <a:pt x="630" y="0"/>
                    <a:pt x="628" y="0"/>
                  </a:cubicBezTo>
                  <a:cubicBezTo>
                    <a:pt x="625" y="0"/>
                    <a:pt x="594" y="3"/>
                    <a:pt x="591" y="4"/>
                  </a:cubicBezTo>
                  <a:cubicBezTo>
                    <a:pt x="588" y="5"/>
                    <a:pt x="576" y="17"/>
                    <a:pt x="580" y="19"/>
                  </a:cubicBezTo>
                  <a:cubicBezTo>
                    <a:pt x="583" y="22"/>
                    <a:pt x="586" y="21"/>
                    <a:pt x="586" y="25"/>
                  </a:cubicBezTo>
                  <a:cubicBezTo>
                    <a:pt x="586" y="29"/>
                    <a:pt x="582" y="35"/>
                    <a:pt x="585" y="37"/>
                  </a:cubicBezTo>
                  <a:cubicBezTo>
                    <a:pt x="587" y="39"/>
                    <a:pt x="588" y="38"/>
                    <a:pt x="586" y="41"/>
                  </a:cubicBezTo>
                  <a:cubicBezTo>
                    <a:pt x="583" y="45"/>
                    <a:pt x="577" y="54"/>
                    <a:pt x="576" y="58"/>
                  </a:cubicBezTo>
                  <a:cubicBezTo>
                    <a:pt x="575" y="61"/>
                    <a:pt x="573" y="70"/>
                    <a:pt x="572" y="71"/>
                  </a:cubicBezTo>
                  <a:cubicBezTo>
                    <a:pt x="571" y="72"/>
                    <a:pt x="562" y="80"/>
                    <a:pt x="559" y="81"/>
                  </a:cubicBezTo>
                  <a:cubicBezTo>
                    <a:pt x="557" y="82"/>
                    <a:pt x="549" y="81"/>
                    <a:pt x="542" y="79"/>
                  </a:cubicBezTo>
                  <a:cubicBezTo>
                    <a:pt x="539" y="87"/>
                    <a:pt x="535" y="97"/>
                    <a:pt x="536" y="103"/>
                  </a:cubicBezTo>
                  <a:cubicBezTo>
                    <a:pt x="538" y="112"/>
                    <a:pt x="542" y="122"/>
                    <a:pt x="545" y="122"/>
                  </a:cubicBezTo>
                  <a:cubicBezTo>
                    <a:pt x="549" y="122"/>
                    <a:pt x="556" y="114"/>
                    <a:pt x="563" y="115"/>
                  </a:cubicBezTo>
                  <a:cubicBezTo>
                    <a:pt x="569" y="116"/>
                    <a:pt x="580" y="119"/>
                    <a:pt x="581" y="122"/>
                  </a:cubicBezTo>
                  <a:cubicBezTo>
                    <a:pt x="582" y="124"/>
                    <a:pt x="583" y="139"/>
                    <a:pt x="577" y="141"/>
                  </a:cubicBezTo>
                  <a:cubicBezTo>
                    <a:pt x="571" y="143"/>
                    <a:pt x="561" y="141"/>
                    <a:pt x="556" y="144"/>
                  </a:cubicBezTo>
                  <a:cubicBezTo>
                    <a:pt x="552" y="147"/>
                    <a:pt x="527" y="168"/>
                    <a:pt x="520" y="165"/>
                  </a:cubicBezTo>
                  <a:cubicBezTo>
                    <a:pt x="514" y="162"/>
                    <a:pt x="511" y="149"/>
                    <a:pt x="507" y="148"/>
                  </a:cubicBezTo>
                  <a:cubicBezTo>
                    <a:pt x="502" y="147"/>
                    <a:pt x="499" y="150"/>
                    <a:pt x="497" y="156"/>
                  </a:cubicBezTo>
                  <a:cubicBezTo>
                    <a:pt x="494" y="161"/>
                    <a:pt x="465" y="201"/>
                    <a:pt x="454" y="203"/>
                  </a:cubicBezTo>
                  <a:cubicBezTo>
                    <a:pt x="444" y="204"/>
                    <a:pt x="438" y="203"/>
                    <a:pt x="430" y="208"/>
                  </a:cubicBezTo>
                  <a:cubicBezTo>
                    <a:pt x="422" y="212"/>
                    <a:pt x="381" y="225"/>
                    <a:pt x="372" y="223"/>
                  </a:cubicBezTo>
                  <a:cubicBezTo>
                    <a:pt x="363" y="220"/>
                    <a:pt x="360" y="211"/>
                    <a:pt x="349" y="211"/>
                  </a:cubicBezTo>
                  <a:cubicBezTo>
                    <a:pt x="337" y="211"/>
                    <a:pt x="336" y="210"/>
                    <a:pt x="331" y="207"/>
                  </a:cubicBezTo>
                  <a:cubicBezTo>
                    <a:pt x="326" y="205"/>
                    <a:pt x="317" y="203"/>
                    <a:pt x="312" y="205"/>
                  </a:cubicBezTo>
                  <a:cubicBezTo>
                    <a:pt x="307" y="208"/>
                    <a:pt x="280" y="212"/>
                    <a:pt x="277" y="208"/>
                  </a:cubicBezTo>
                  <a:cubicBezTo>
                    <a:pt x="274" y="204"/>
                    <a:pt x="263" y="196"/>
                    <a:pt x="265" y="192"/>
                  </a:cubicBezTo>
                  <a:cubicBezTo>
                    <a:pt x="267" y="188"/>
                    <a:pt x="272" y="184"/>
                    <a:pt x="270" y="182"/>
                  </a:cubicBezTo>
                  <a:cubicBezTo>
                    <a:pt x="269" y="180"/>
                    <a:pt x="264" y="179"/>
                    <a:pt x="260" y="176"/>
                  </a:cubicBezTo>
                  <a:cubicBezTo>
                    <a:pt x="257" y="173"/>
                    <a:pt x="239" y="174"/>
                    <a:pt x="239" y="169"/>
                  </a:cubicBezTo>
                  <a:cubicBezTo>
                    <a:pt x="239" y="165"/>
                    <a:pt x="239" y="141"/>
                    <a:pt x="233" y="135"/>
                  </a:cubicBezTo>
                  <a:cubicBezTo>
                    <a:pt x="227" y="129"/>
                    <a:pt x="203" y="120"/>
                    <a:pt x="207" y="113"/>
                  </a:cubicBezTo>
                  <a:cubicBezTo>
                    <a:pt x="211" y="105"/>
                    <a:pt x="213" y="106"/>
                    <a:pt x="210" y="102"/>
                  </a:cubicBezTo>
                  <a:cubicBezTo>
                    <a:pt x="207" y="98"/>
                    <a:pt x="196" y="95"/>
                    <a:pt x="195" y="91"/>
                  </a:cubicBezTo>
                  <a:cubicBezTo>
                    <a:pt x="195" y="90"/>
                    <a:pt x="195" y="88"/>
                    <a:pt x="195" y="86"/>
                  </a:cubicBezTo>
                  <a:cubicBezTo>
                    <a:pt x="193" y="87"/>
                    <a:pt x="190" y="87"/>
                    <a:pt x="188" y="86"/>
                  </a:cubicBezTo>
                  <a:cubicBezTo>
                    <a:pt x="185" y="85"/>
                    <a:pt x="183" y="91"/>
                    <a:pt x="178" y="90"/>
                  </a:cubicBezTo>
                  <a:cubicBezTo>
                    <a:pt x="177" y="93"/>
                    <a:pt x="176" y="95"/>
                    <a:pt x="175" y="95"/>
                  </a:cubicBezTo>
                  <a:cubicBezTo>
                    <a:pt x="173" y="95"/>
                    <a:pt x="166" y="98"/>
                    <a:pt x="163" y="101"/>
                  </a:cubicBezTo>
                  <a:cubicBezTo>
                    <a:pt x="160" y="105"/>
                    <a:pt x="153" y="109"/>
                    <a:pt x="152" y="113"/>
                  </a:cubicBezTo>
                  <a:cubicBezTo>
                    <a:pt x="152" y="116"/>
                    <a:pt x="153" y="127"/>
                    <a:pt x="153" y="129"/>
                  </a:cubicBezTo>
                  <a:cubicBezTo>
                    <a:pt x="152" y="132"/>
                    <a:pt x="147" y="133"/>
                    <a:pt x="143" y="133"/>
                  </a:cubicBezTo>
                  <a:cubicBezTo>
                    <a:pt x="138" y="133"/>
                    <a:pt x="129" y="136"/>
                    <a:pt x="126" y="134"/>
                  </a:cubicBezTo>
                  <a:cubicBezTo>
                    <a:pt x="122" y="132"/>
                    <a:pt x="120" y="128"/>
                    <a:pt x="118" y="134"/>
                  </a:cubicBezTo>
                  <a:cubicBezTo>
                    <a:pt x="115" y="140"/>
                    <a:pt x="116" y="144"/>
                    <a:pt x="114" y="146"/>
                  </a:cubicBezTo>
                  <a:cubicBezTo>
                    <a:pt x="112" y="149"/>
                    <a:pt x="110" y="151"/>
                    <a:pt x="112" y="154"/>
                  </a:cubicBezTo>
                  <a:cubicBezTo>
                    <a:pt x="114" y="157"/>
                    <a:pt x="117" y="160"/>
                    <a:pt x="112" y="162"/>
                  </a:cubicBezTo>
                  <a:cubicBezTo>
                    <a:pt x="107" y="164"/>
                    <a:pt x="97" y="162"/>
                    <a:pt x="95" y="164"/>
                  </a:cubicBezTo>
                  <a:cubicBezTo>
                    <a:pt x="93" y="166"/>
                    <a:pt x="88" y="168"/>
                    <a:pt x="86" y="171"/>
                  </a:cubicBezTo>
                  <a:cubicBezTo>
                    <a:pt x="85" y="174"/>
                    <a:pt x="87" y="180"/>
                    <a:pt x="87" y="183"/>
                  </a:cubicBezTo>
                  <a:cubicBezTo>
                    <a:pt x="87" y="185"/>
                    <a:pt x="89" y="204"/>
                    <a:pt x="87" y="205"/>
                  </a:cubicBezTo>
                  <a:cubicBezTo>
                    <a:pt x="84" y="206"/>
                    <a:pt x="83" y="214"/>
                    <a:pt x="83" y="218"/>
                  </a:cubicBezTo>
                  <a:cubicBezTo>
                    <a:pt x="83" y="223"/>
                    <a:pt x="80" y="223"/>
                    <a:pt x="75" y="225"/>
                  </a:cubicBezTo>
                  <a:cubicBezTo>
                    <a:pt x="69" y="227"/>
                    <a:pt x="62" y="235"/>
                    <a:pt x="59" y="236"/>
                  </a:cubicBezTo>
                  <a:cubicBezTo>
                    <a:pt x="56" y="237"/>
                    <a:pt x="47" y="239"/>
                    <a:pt x="44" y="242"/>
                  </a:cubicBezTo>
                  <a:cubicBezTo>
                    <a:pt x="41" y="245"/>
                    <a:pt x="40" y="252"/>
                    <a:pt x="35" y="252"/>
                  </a:cubicBezTo>
                  <a:cubicBezTo>
                    <a:pt x="30" y="252"/>
                    <a:pt x="27" y="251"/>
                    <a:pt x="25" y="249"/>
                  </a:cubicBezTo>
                  <a:cubicBezTo>
                    <a:pt x="23" y="248"/>
                    <a:pt x="22" y="247"/>
                    <a:pt x="19" y="251"/>
                  </a:cubicBezTo>
                  <a:cubicBezTo>
                    <a:pt x="16" y="255"/>
                    <a:pt x="16" y="254"/>
                    <a:pt x="11" y="254"/>
                  </a:cubicBezTo>
                  <a:cubicBezTo>
                    <a:pt x="7" y="255"/>
                    <a:pt x="6" y="262"/>
                    <a:pt x="3" y="263"/>
                  </a:cubicBezTo>
                  <a:cubicBezTo>
                    <a:pt x="1" y="264"/>
                    <a:pt x="0" y="267"/>
                    <a:pt x="5" y="270"/>
                  </a:cubicBezTo>
                  <a:cubicBezTo>
                    <a:pt x="11" y="272"/>
                    <a:pt x="15" y="276"/>
                    <a:pt x="17" y="281"/>
                  </a:cubicBezTo>
                  <a:cubicBezTo>
                    <a:pt x="19" y="285"/>
                    <a:pt x="18" y="292"/>
                    <a:pt x="16" y="294"/>
                  </a:cubicBezTo>
                  <a:cubicBezTo>
                    <a:pt x="15" y="296"/>
                    <a:pt x="11" y="295"/>
                    <a:pt x="10" y="298"/>
                  </a:cubicBezTo>
                  <a:cubicBezTo>
                    <a:pt x="9" y="301"/>
                    <a:pt x="6" y="302"/>
                    <a:pt x="9" y="305"/>
                  </a:cubicBezTo>
                  <a:cubicBezTo>
                    <a:pt x="15" y="309"/>
                    <a:pt x="18" y="315"/>
                    <a:pt x="20" y="322"/>
                  </a:cubicBezTo>
                  <a:cubicBezTo>
                    <a:pt x="21" y="328"/>
                    <a:pt x="19" y="331"/>
                    <a:pt x="23" y="331"/>
                  </a:cubicBezTo>
                  <a:cubicBezTo>
                    <a:pt x="28" y="331"/>
                    <a:pt x="38" y="329"/>
                    <a:pt x="41" y="332"/>
                  </a:cubicBezTo>
                  <a:cubicBezTo>
                    <a:pt x="43" y="336"/>
                    <a:pt x="41" y="340"/>
                    <a:pt x="40" y="344"/>
                  </a:cubicBezTo>
                  <a:cubicBezTo>
                    <a:pt x="38" y="348"/>
                    <a:pt x="38" y="351"/>
                    <a:pt x="41" y="355"/>
                  </a:cubicBezTo>
                  <a:cubicBezTo>
                    <a:pt x="44" y="358"/>
                    <a:pt x="49" y="367"/>
                    <a:pt x="52" y="369"/>
                  </a:cubicBezTo>
                  <a:cubicBezTo>
                    <a:pt x="55" y="372"/>
                    <a:pt x="62" y="373"/>
                    <a:pt x="66" y="380"/>
                  </a:cubicBezTo>
                  <a:cubicBezTo>
                    <a:pt x="69" y="386"/>
                    <a:pt x="82" y="399"/>
                    <a:pt x="86" y="402"/>
                  </a:cubicBezTo>
                  <a:cubicBezTo>
                    <a:pt x="89" y="405"/>
                    <a:pt x="94" y="406"/>
                    <a:pt x="100" y="406"/>
                  </a:cubicBezTo>
                  <a:cubicBezTo>
                    <a:pt x="105" y="407"/>
                    <a:pt x="117" y="413"/>
                    <a:pt x="122" y="415"/>
                  </a:cubicBezTo>
                  <a:cubicBezTo>
                    <a:pt x="128" y="417"/>
                    <a:pt x="130" y="415"/>
                    <a:pt x="134" y="420"/>
                  </a:cubicBezTo>
                  <a:cubicBezTo>
                    <a:pt x="139" y="426"/>
                    <a:pt x="147" y="434"/>
                    <a:pt x="151" y="434"/>
                  </a:cubicBezTo>
                  <a:cubicBezTo>
                    <a:pt x="155" y="435"/>
                    <a:pt x="171" y="443"/>
                    <a:pt x="176" y="442"/>
                  </a:cubicBezTo>
                  <a:cubicBezTo>
                    <a:pt x="182" y="441"/>
                    <a:pt x="192" y="437"/>
                    <a:pt x="195" y="435"/>
                  </a:cubicBezTo>
                  <a:cubicBezTo>
                    <a:pt x="198" y="434"/>
                    <a:pt x="211" y="433"/>
                    <a:pt x="218" y="435"/>
                  </a:cubicBezTo>
                  <a:cubicBezTo>
                    <a:pt x="224" y="437"/>
                    <a:pt x="228" y="434"/>
                    <a:pt x="231" y="432"/>
                  </a:cubicBezTo>
                  <a:cubicBezTo>
                    <a:pt x="234" y="429"/>
                    <a:pt x="245" y="423"/>
                    <a:pt x="247" y="426"/>
                  </a:cubicBezTo>
                  <a:cubicBezTo>
                    <a:pt x="249" y="428"/>
                    <a:pt x="249" y="432"/>
                    <a:pt x="251" y="434"/>
                  </a:cubicBezTo>
                  <a:cubicBezTo>
                    <a:pt x="254" y="436"/>
                    <a:pt x="263" y="435"/>
                    <a:pt x="269" y="435"/>
                  </a:cubicBezTo>
                  <a:cubicBezTo>
                    <a:pt x="275" y="435"/>
                    <a:pt x="283" y="432"/>
                    <a:pt x="284" y="434"/>
                  </a:cubicBezTo>
                  <a:cubicBezTo>
                    <a:pt x="286" y="435"/>
                    <a:pt x="295" y="433"/>
                    <a:pt x="299" y="430"/>
                  </a:cubicBezTo>
                  <a:cubicBezTo>
                    <a:pt x="304" y="427"/>
                    <a:pt x="310" y="422"/>
                    <a:pt x="311" y="424"/>
                  </a:cubicBezTo>
                  <a:cubicBezTo>
                    <a:pt x="313" y="427"/>
                    <a:pt x="314" y="446"/>
                    <a:pt x="315" y="448"/>
                  </a:cubicBezTo>
                  <a:cubicBezTo>
                    <a:pt x="316" y="450"/>
                    <a:pt x="319" y="456"/>
                    <a:pt x="318" y="460"/>
                  </a:cubicBezTo>
                  <a:cubicBezTo>
                    <a:pt x="316" y="464"/>
                    <a:pt x="306" y="473"/>
                    <a:pt x="306" y="477"/>
                  </a:cubicBezTo>
                  <a:cubicBezTo>
                    <a:pt x="305" y="481"/>
                    <a:pt x="305" y="486"/>
                    <a:pt x="307" y="488"/>
                  </a:cubicBezTo>
                  <a:cubicBezTo>
                    <a:pt x="309" y="490"/>
                    <a:pt x="316" y="492"/>
                    <a:pt x="319" y="497"/>
                  </a:cubicBezTo>
                  <a:cubicBezTo>
                    <a:pt x="321" y="503"/>
                    <a:pt x="328" y="510"/>
                    <a:pt x="327" y="512"/>
                  </a:cubicBezTo>
                  <a:cubicBezTo>
                    <a:pt x="326" y="514"/>
                    <a:pt x="320" y="520"/>
                    <a:pt x="324" y="523"/>
                  </a:cubicBezTo>
                  <a:cubicBezTo>
                    <a:pt x="328" y="525"/>
                    <a:pt x="335" y="528"/>
                    <a:pt x="339" y="526"/>
                  </a:cubicBezTo>
                  <a:cubicBezTo>
                    <a:pt x="343" y="524"/>
                    <a:pt x="346" y="521"/>
                    <a:pt x="347" y="525"/>
                  </a:cubicBezTo>
                  <a:cubicBezTo>
                    <a:pt x="348" y="529"/>
                    <a:pt x="357" y="539"/>
                    <a:pt x="358" y="535"/>
                  </a:cubicBezTo>
                  <a:cubicBezTo>
                    <a:pt x="359" y="530"/>
                    <a:pt x="356" y="510"/>
                    <a:pt x="360" y="514"/>
                  </a:cubicBezTo>
                  <a:cubicBezTo>
                    <a:pt x="365" y="518"/>
                    <a:pt x="364" y="520"/>
                    <a:pt x="366" y="518"/>
                  </a:cubicBezTo>
                  <a:cubicBezTo>
                    <a:pt x="368" y="515"/>
                    <a:pt x="367" y="512"/>
                    <a:pt x="371" y="513"/>
                  </a:cubicBezTo>
                  <a:cubicBezTo>
                    <a:pt x="376" y="515"/>
                    <a:pt x="375" y="513"/>
                    <a:pt x="379" y="514"/>
                  </a:cubicBezTo>
                  <a:cubicBezTo>
                    <a:pt x="384" y="514"/>
                    <a:pt x="383" y="518"/>
                    <a:pt x="389" y="517"/>
                  </a:cubicBezTo>
                  <a:cubicBezTo>
                    <a:pt x="395" y="515"/>
                    <a:pt x="393" y="506"/>
                    <a:pt x="397" y="505"/>
                  </a:cubicBezTo>
                  <a:cubicBezTo>
                    <a:pt x="401" y="505"/>
                    <a:pt x="416" y="511"/>
                    <a:pt x="416" y="514"/>
                  </a:cubicBezTo>
                  <a:cubicBezTo>
                    <a:pt x="417" y="517"/>
                    <a:pt x="415" y="519"/>
                    <a:pt x="421" y="523"/>
                  </a:cubicBezTo>
                  <a:cubicBezTo>
                    <a:pt x="425" y="526"/>
                    <a:pt x="433" y="527"/>
                    <a:pt x="438" y="531"/>
                  </a:cubicBezTo>
                  <a:cubicBezTo>
                    <a:pt x="439" y="531"/>
                    <a:pt x="440" y="530"/>
                    <a:pt x="441" y="530"/>
                  </a:cubicBezTo>
                  <a:cubicBezTo>
                    <a:pt x="444" y="528"/>
                    <a:pt x="443" y="533"/>
                    <a:pt x="447" y="533"/>
                  </a:cubicBezTo>
                  <a:cubicBezTo>
                    <a:pt x="451" y="534"/>
                    <a:pt x="452" y="530"/>
                    <a:pt x="455" y="530"/>
                  </a:cubicBezTo>
                  <a:cubicBezTo>
                    <a:pt x="459" y="530"/>
                    <a:pt x="457" y="532"/>
                    <a:pt x="458" y="538"/>
                  </a:cubicBezTo>
                  <a:cubicBezTo>
                    <a:pt x="458" y="543"/>
                    <a:pt x="466" y="543"/>
                    <a:pt x="466" y="540"/>
                  </a:cubicBezTo>
                  <a:cubicBezTo>
                    <a:pt x="466" y="538"/>
                    <a:pt x="467" y="536"/>
                    <a:pt x="470" y="533"/>
                  </a:cubicBezTo>
                  <a:cubicBezTo>
                    <a:pt x="473" y="530"/>
                    <a:pt x="481" y="530"/>
                    <a:pt x="486" y="530"/>
                  </a:cubicBezTo>
                  <a:cubicBezTo>
                    <a:pt x="490" y="530"/>
                    <a:pt x="503" y="526"/>
                    <a:pt x="505" y="524"/>
                  </a:cubicBezTo>
                  <a:cubicBezTo>
                    <a:pt x="507" y="523"/>
                    <a:pt x="507" y="518"/>
                    <a:pt x="507" y="516"/>
                  </a:cubicBezTo>
                  <a:cubicBezTo>
                    <a:pt x="507" y="514"/>
                    <a:pt x="512" y="518"/>
                    <a:pt x="515" y="518"/>
                  </a:cubicBezTo>
                  <a:cubicBezTo>
                    <a:pt x="519" y="518"/>
                    <a:pt x="521" y="513"/>
                    <a:pt x="523" y="511"/>
                  </a:cubicBezTo>
                  <a:cubicBezTo>
                    <a:pt x="525" y="508"/>
                    <a:pt x="530" y="512"/>
                    <a:pt x="534" y="512"/>
                  </a:cubicBezTo>
                  <a:cubicBezTo>
                    <a:pt x="538" y="512"/>
                    <a:pt x="541" y="509"/>
                    <a:pt x="543" y="507"/>
                  </a:cubicBezTo>
                  <a:cubicBezTo>
                    <a:pt x="544" y="505"/>
                    <a:pt x="547" y="504"/>
                    <a:pt x="550" y="504"/>
                  </a:cubicBezTo>
                  <a:cubicBezTo>
                    <a:pt x="553" y="504"/>
                    <a:pt x="559" y="498"/>
                    <a:pt x="562" y="494"/>
                  </a:cubicBezTo>
                  <a:cubicBezTo>
                    <a:pt x="565" y="490"/>
                    <a:pt x="564" y="487"/>
                    <a:pt x="569" y="486"/>
                  </a:cubicBezTo>
                  <a:cubicBezTo>
                    <a:pt x="573" y="485"/>
                    <a:pt x="572" y="480"/>
                    <a:pt x="572" y="479"/>
                  </a:cubicBezTo>
                  <a:cubicBezTo>
                    <a:pt x="572" y="477"/>
                    <a:pt x="579" y="476"/>
                    <a:pt x="583" y="472"/>
                  </a:cubicBezTo>
                  <a:cubicBezTo>
                    <a:pt x="587" y="469"/>
                    <a:pt x="583" y="466"/>
                    <a:pt x="585" y="464"/>
                  </a:cubicBezTo>
                  <a:cubicBezTo>
                    <a:pt x="586" y="462"/>
                    <a:pt x="589" y="451"/>
                    <a:pt x="591" y="447"/>
                  </a:cubicBezTo>
                  <a:cubicBezTo>
                    <a:pt x="592" y="443"/>
                    <a:pt x="598" y="439"/>
                    <a:pt x="603" y="438"/>
                  </a:cubicBezTo>
                  <a:cubicBezTo>
                    <a:pt x="607" y="438"/>
                    <a:pt x="608" y="437"/>
                    <a:pt x="609" y="432"/>
                  </a:cubicBezTo>
                  <a:cubicBezTo>
                    <a:pt x="610" y="426"/>
                    <a:pt x="612" y="424"/>
                    <a:pt x="613" y="422"/>
                  </a:cubicBezTo>
                  <a:cubicBezTo>
                    <a:pt x="615" y="421"/>
                    <a:pt x="614" y="416"/>
                    <a:pt x="613" y="413"/>
                  </a:cubicBezTo>
                  <a:cubicBezTo>
                    <a:pt x="612" y="410"/>
                    <a:pt x="604" y="410"/>
                    <a:pt x="601" y="408"/>
                  </a:cubicBezTo>
                  <a:cubicBezTo>
                    <a:pt x="598" y="406"/>
                    <a:pt x="610" y="396"/>
                    <a:pt x="611" y="395"/>
                  </a:cubicBezTo>
                  <a:cubicBezTo>
                    <a:pt x="612" y="393"/>
                    <a:pt x="608" y="388"/>
                    <a:pt x="607" y="387"/>
                  </a:cubicBezTo>
                  <a:cubicBezTo>
                    <a:pt x="606" y="386"/>
                    <a:pt x="607" y="386"/>
                    <a:pt x="609" y="384"/>
                  </a:cubicBezTo>
                  <a:cubicBezTo>
                    <a:pt x="610" y="383"/>
                    <a:pt x="606" y="374"/>
                    <a:pt x="603" y="373"/>
                  </a:cubicBezTo>
                  <a:cubicBezTo>
                    <a:pt x="600" y="371"/>
                    <a:pt x="593" y="364"/>
                    <a:pt x="592" y="359"/>
                  </a:cubicBezTo>
                  <a:cubicBezTo>
                    <a:pt x="591" y="354"/>
                    <a:pt x="585" y="342"/>
                    <a:pt x="581" y="340"/>
                  </a:cubicBezTo>
                  <a:cubicBezTo>
                    <a:pt x="578" y="337"/>
                    <a:pt x="578" y="334"/>
                    <a:pt x="581" y="331"/>
                  </a:cubicBezTo>
                  <a:cubicBezTo>
                    <a:pt x="584" y="328"/>
                    <a:pt x="590" y="322"/>
                    <a:pt x="591" y="319"/>
                  </a:cubicBezTo>
                  <a:cubicBezTo>
                    <a:pt x="592" y="315"/>
                    <a:pt x="596" y="311"/>
                    <a:pt x="601" y="310"/>
                  </a:cubicBezTo>
                  <a:cubicBezTo>
                    <a:pt x="605" y="310"/>
                    <a:pt x="614" y="308"/>
                    <a:pt x="620" y="307"/>
                  </a:cubicBezTo>
                  <a:cubicBezTo>
                    <a:pt x="626" y="305"/>
                    <a:pt x="626" y="301"/>
                    <a:pt x="618" y="301"/>
                  </a:cubicBezTo>
                  <a:cubicBezTo>
                    <a:pt x="611" y="301"/>
                    <a:pt x="604" y="297"/>
                    <a:pt x="600" y="295"/>
                  </a:cubicBezTo>
                  <a:cubicBezTo>
                    <a:pt x="596" y="294"/>
                    <a:pt x="583" y="301"/>
                    <a:pt x="581" y="303"/>
                  </a:cubicBezTo>
                  <a:cubicBezTo>
                    <a:pt x="578" y="304"/>
                    <a:pt x="574" y="300"/>
                    <a:pt x="571" y="295"/>
                  </a:cubicBezTo>
                  <a:cubicBezTo>
                    <a:pt x="568" y="289"/>
                    <a:pt x="561" y="284"/>
                    <a:pt x="558" y="279"/>
                  </a:cubicBezTo>
                  <a:cubicBezTo>
                    <a:pt x="555" y="274"/>
                    <a:pt x="555" y="273"/>
                    <a:pt x="560" y="271"/>
                  </a:cubicBezTo>
                  <a:cubicBezTo>
                    <a:pt x="565" y="270"/>
                    <a:pt x="571" y="270"/>
                    <a:pt x="576" y="269"/>
                  </a:cubicBezTo>
                  <a:cubicBezTo>
                    <a:pt x="581" y="269"/>
                    <a:pt x="578" y="263"/>
                    <a:pt x="581" y="259"/>
                  </a:cubicBezTo>
                  <a:cubicBezTo>
                    <a:pt x="585" y="255"/>
                    <a:pt x="601" y="244"/>
                    <a:pt x="603" y="243"/>
                  </a:cubicBezTo>
                  <a:cubicBezTo>
                    <a:pt x="605" y="242"/>
                    <a:pt x="607" y="242"/>
                    <a:pt x="609" y="242"/>
                  </a:cubicBezTo>
                  <a:cubicBezTo>
                    <a:pt x="611" y="242"/>
                    <a:pt x="613" y="243"/>
                    <a:pt x="614" y="248"/>
                  </a:cubicBezTo>
                  <a:cubicBezTo>
                    <a:pt x="615" y="252"/>
                    <a:pt x="610" y="256"/>
                    <a:pt x="607" y="259"/>
                  </a:cubicBezTo>
                  <a:cubicBezTo>
                    <a:pt x="605" y="261"/>
                    <a:pt x="606" y="263"/>
                    <a:pt x="607" y="266"/>
                  </a:cubicBezTo>
                  <a:cubicBezTo>
                    <a:pt x="608" y="269"/>
                    <a:pt x="606" y="272"/>
                    <a:pt x="608" y="274"/>
                  </a:cubicBezTo>
                  <a:cubicBezTo>
                    <a:pt x="610" y="276"/>
                    <a:pt x="625" y="263"/>
                    <a:pt x="632" y="263"/>
                  </a:cubicBezTo>
                  <a:cubicBezTo>
                    <a:pt x="635" y="262"/>
                    <a:pt x="637" y="262"/>
                    <a:pt x="639" y="261"/>
                  </a:cubicBezTo>
                  <a:cubicBezTo>
                    <a:pt x="641" y="257"/>
                    <a:pt x="643" y="252"/>
                    <a:pt x="645" y="250"/>
                  </a:cubicBezTo>
                  <a:cubicBezTo>
                    <a:pt x="648" y="248"/>
                    <a:pt x="651" y="247"/>
                    <a:pt x="656" y="245"/>
                  </a:cubicBezTo>
                  <a:cubicBezTo>
                    <a:pt x="661" y="243"/>
                    <a:pt x="670" y="236"/>
                    <a:pt x="672" y="233"/>
                  </a:cubicBezTo>
                  <a:cubicBezTo>
                    <a:pt x="673" y="230"/>
                    <a:pt x="674" y="228"/>
                    <a:pt x="677" y="228"/>
                  </a:cubicBezTo>
                  <a:cubicBezTo>
                    <a:pt x="681" y="229"/>
                    <a:pt x="684" y="233"/>
                    <a:pt x="688" y="230"/>
                  </a:cubicBezTo>
                  <a:cubicBezTo>
                    <a:pt x="693" y="226"/>
                    <a:pt x="689" y="219"/>
                    <a:pt x="692" y="219"/>
                  </a:cubicBezTo>
                  <a:cubicBezTo>
                    <a:pt x="695" y="219"/>
                    <a:pt x="698" y="221"/>
                    <a:pt x="701" y="218"/>
                  </a:cubicBezTo>
                  <a:cubicBezTo>
                    <a:pt x="704" y="215"/>
                    <a:pt x="709" y="208"/>
                    <a:pt x="713" y="207"/>
                  </a:cubicBezTo>
                  <a:cubicBezTo>
                    <a:pt x="718" y="206"/>
                    <a:pt x="724" y="208"/>
                    <a:pt x="726" y="204"/>
                  </a:cubicBezTo>
                  <a:cubicBezTo>
                    <a:pt x="728" y="200"/>
                    <a:pt x="733" y="189"/>
                    <a:pt x="731" y="185"/>
                  </a:cubicBezTo>
                  <a:cubicBezTo>
                    <a:pt x="729" y="180"/>
                    <a:pt x="728" y="176"/>
                    <a:pt x="729" y="174"/>
                  </a:cubicBezTo>
                  <a:cubicBezTo>
                    <a:pt x="730" y="172"/>
                    <a:pt x="734" y="170"/>
                    <a:pt x="738" y="168"/>
                  </a:cubicBezTo>
                  <a:cubicBezTo>
                    <a:pt x="741" y="167"/>
                    <a:pt x="746" y="171"/>
                    <a:pt x="750" y="169"/>
                  </a:cubicBezTo>
                  <a:cubicBezTo>
                    <a:pt x="753" y="167"/>
                    <a:pt x="761" y="156"/>
                    <a:pt x="764" y="148"/>
                  </a:cubicBezTo>
                  <a:cubicBezTo>
                    <a:pt x="767" y="141"/>
                    <a:pt x="768" y="129"/>
                    <a:pt x="769" y="124"/>
                  </a:cubicBezTo>
                  <a:cubicBezTo>
                    <a:pt x="770" y="120"/>
                    <a:pt x="775" y="105"/>
                    <a:pt x="772" y="10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2588191" y="2911238"/>
              <a:ext cx="25810" cy="30113"/>
            </a:xfrm>
            <a:custGeom>
              <a:avLst/>
              <a:gdLst>
                <a:gd name="T0" fmla="*/ 5 w 6"/>
                <a:gd name="T1" fmla="*/ 4 h 6"/>
                <a:gd name="T2" fmla="*/ 2 w 6"/>
                <a:gd name="T3" fmla="*/ 2 h 6"/>
                <a:gd name="T4" fmla="*/ 5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0" y="4"/>
                    <a:pt x="2" y="2"/>
                  </a:cubicBezTo>
                  <a:cubicBezTo>
                    <a:pt x="3" y="0"/>
                    <a:pt x="6" y="3"/>
                    <a:pt x="5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38"/>
            <p:cNvSpPr>
              <a:spLocks/>
            </p:cNvSpPr>
            <p:nvPr/>
          </p:nvSpPr>
          <p:spPr bwMode="auto">
            <a:xfrm>
              <a:off x="1734075" y="1273175"/>
              <a:ext cx="6338895" cy="534560"/>
            </a:xfrm>
            <a:custGeom>
              <a:avLst/>
              <a:gdLst/>
              <a:ahLst/>
              <a:cxnLst/>
              <a:rect l="l" t="t" r="r" b="b"/>
              <a:pathLst>
                <a:path w="6338895" h="534560">
                  <a:moveTo>
                    <a:pt x="6026263" y="0"/>
                  </a:moveTo>
                  <a:lnTo>
                    <a:pt x="6338895" y="0"/>
                  </a:lnTo>
                  <a:cubicBezTo>
                    <a:pt x="6334688" y="3835"/>
                    <a:pt x="6331655" y="9065"/>
                    <a:pt x="6328621" y="15135"/>
                  </a:cubicBezTo>
                  <a:cubicBezTo>
                    <a:pt x="6309151" y="44358"/>
                    <a:pt x="6270211" y="102804"/>
                    <a:pt x="6265344" y="122286"/>
                  </a:cubicBezTo>
                  <a:cubicBezTo>
                    <a:pt x="6260476" y="141768"/>
                    <a:pt x="6236139" y="195343"/>
                    <a:pt x="6206934" y="214825"/>
                  </a:cubicBezTo>
                  <a:cubicBezTo>
                    <a:pt x="6182597" y="234307"/>
                    <a:pt x="6163127" y="248918"/>
                    <a:pt x="6143657" y="263530"/>
                  </a:cubicBezTo>
                  <a:cubicBezTo>
                    <a:pt x="6129055" y="283012"/>
                    <a:pt x="6099850" y="321975"/>
                    <a:pt x="6090115" y="336587"/>
                  </a:cubicBezTo>
                  <a:cubicBezTo>
                    <a:pt x="6080380" y="346328"/>
                    <a:pt x="6041440" y="404774"/>
                    <a:pt x="6017103" y="414515"/>
                  </a:cubicBezTo>
                  <a:cubicBezTo>
                    <a:pt x="5992765" y="424255"/>
                    <a:pt x="5934356" y="448608"/>
                    <a:pt x="5910018" y="433996"/>
                  </a:cubicBezTo>
                  <a:cubicBezTo>
                    <a:pt x="5890548" y="414515"/>
                    <a:pt x="5871078" y="385292"/>
                    <a:pt x="5861343" y="395033"/>
                  </a:cubicBezTo>
                  <a:cubicBezTo>
                    <a:pt x="5851608" y="399903"/>
                    <a:pt x="5837006" y="433996"/>
                    <a:pt x="5832139" y="438867"/>
                  </a:cubicBezTo>
                  <a:cubicBezTo>
                    <a:pt x="5827271" y="438867"/>
                    <a:pt x="5798066" y="448608"/>
                    <a:pt x="5783464" y="458349"/>
                  </a:cubicBezTo>
                  <a:cubicBezTo>
                    <a:pt x="5783461" y="458338"/>
                    <a:pt x="5783298" y="457682"/>
                    <a:pt x="5773729" y="419385"/>
                  </a:cubicBezTo>
                  <a:cubicBezTo>
                    <a:pt x="5793199" y="414515"/>
                    <a:pt x="5807801" y="414515"/>
                    <a:pt x="5812669" y="404774"/>
                  </a:cubicBezTo>
                  <a:cubicBezTo>
                    <a:pt x="5822404" y="385292"/>
                    <a:pt x="5846741" y="331716"/>
                    <a:pt x="5837006" y="312234"/>
                  </a:cubicBezTo>
                  <a:cubicBezTo>
                    <a:pt x="5827271" y="287882"/>
                    <a:pt x="5822404" y="268400"/>
                    <a:pt x="5827271" y="258659"/>
                  </a:cubicBezTo>
                  <a:cubicBezTo>
                    <a:pt x="5832139" y="248918"/>
                    <a:pt x="5851608" y="239177"/>
                    <a:pt x="5871078" y="229436"/>
                  </a:cubicBezTo>
                  <a:cubicBezTo>
                    <a:pt x="5885681" y="224566"/>
                    <a:pt x="5910018" y="244048"/>
                    <a:pt x="5929488" y="234307"/>
                  </a:cubicBezTo>
                  <a:cubicBezTo>
                    <a:pt x="5944091" y="224566"/>
                    <a:pt x="5983030" y="170990"/>
                    <a:pt x="5997633" y="132027"/>
                  </a:cubicBezTo>
                  <a:cubicBezTo>
                    <a:pt x="6012235" y="97933"/>
                    <a:pt x="6017103" y="39487"/>
                    <a:pt x="6021970" y="15135"/>
                  </a:cubicBezTo>
                  <a:close/>
                  <a:moveTo>
                    <a:pt x="157628" y="0"/>
                  </a:moveTo>
                  <a:lnTo>
                    <a:pt x="727714" y="0"/>
                  </a:lnTo>
                  <a:cubicBezTo>
                    <a:pt x="733718" y="2161"/>
                    <a:pt x="735892" y="5929"/>
                    <a:pt x="735892" y="15135"/>
                  </a:cubicBezTo>
                  <a:cubicBezTo>
                    <a:pt x="735892" y="29746"/>
                    <a:pt x="721289" y="68710"/>
                    <a:pt x="726157" y="78451"/>
                  </a:cubicBezTo>
                  <a:cubicBezTo>
                    <a:pt x="731024" y="78451"/>
                    <a:pt x="740759" y="93063"/>
                    <a:pt x="750494" y="107674"/>
                  </a:cubicBezTo>
                  <a:cubicBezTo>
                    <a:pt x="731024" y="117415"/>
                    <a:pt x="711554" y="132027"/>
                    <a:pt x="706687" y="136897"/>
                  </a:cubicBezTo>
                  <a:cubicBezTo>
                    <a:pt x="696952" y="146638"/>
                    <a:pt x="692084" y="156379"/>
                    <a:pt x="682349" y="146638"/>
                  </a:cubicBezTo>
                  <a:cubicBezTo>
                    <a:pt x="672614" y="132027"/>
                    <a:pt x="653145" y="141768"/>
                    <a:pt x="643410" y="156379"/>
                  </a:cubicBezTo>
                  <a:cubicBezTo>
                    <a:pt x="638542" y="166120"/>
                    <a:pt x="638542" y="248918"/>
                    <a:pt x="619072" y="273271"/>
                  </a:cubicBezTo>
                  <a:lnTo>
                    <a:pt x="610402" y="283849"/>
                  </a:lnTo>
                  <a:cubicBezTo>
                    <a:pt x="609337" y="286208"/>
                    <a:pt x="609946" y="287578"/>
                    <a:pt x="611771" y="288491"/>
                  </a:cubicBezTo>
                  <a:lnTo>
                    <a:pt x="633675" y="292752"/>
                  </a:lnTo>
                  <a:cubicBezTo>
                    <a:pt x="648277" y="297623"/>
                    <a:pt x="667747" y="331716"/>
                    <a:pt x="672614" y="356069"/>
                  </a:cubicBezTo>
                  <a:cubicBezTo>
                    <a:pt x="677482" y="375551"/>
                    <a:pt x="682349" y="409644"/>
                    <a:pt x="692084" y="429126"/>
                  </a:cubicBezTo>
                  <a:cubicBezTo>
                    <a:pt x="696952" y="448608"/>
                    <a:pt x="750494" y="487572"/>
                    <a:pt x="760229" y="511924"/>
                  </a:cubicBezTo>
                  <a:cubicBezTo>
                    <a:pt x="726157" y="526536"/>
                    <a:pt x="701819" y="541147"/>
                    <a:pt x="682349" y="531406"/>
                  </a:cubicBezTo>
                  <a:cubicBezTo>
                    <a:pt x="662879" y="516795"/>
                    <a:pt x="609337" y="472960"/>
                    <a:pt x="570397" y="463219"/>
                  </a:cubicBezTo>
                  <a:cubicBezTo>
                    <a:pt x="531458" y="448608"/>
                    <a:pt x="390301" y="409644"/>
                    <a:pt x="356228" y="395033"/>
                  </a:cubicBezTo>
                  <a:cubicBezTo>
                    <a:pt x="317289" y="375551"/>
                    <a:pt x="273481" y="346328"/>
                    <a:pt x="254011" y="351198"/>
                  </a:cubicBezTo>
                  <a:cubicBezTo>
                    <a:pt x="244276" y="351198"/>
                    <a:pt x="219939" y="365810"/>
                    <a:pt x="200469" y="375551"/>
                  </a:cubicBezTo>
                  <a:lnTo>
                    <a:pt x="195602" y="370680"/>
                  </a:lnTo>
                  <a:cubicBezTo>
                    <a:pt x="176132" y="346328"/>
                    <a:pt x="132325" y="287882"/>
                    <a:pt x="112854" y="273271"/>
                  </a:cubicBezTo>
                  <a:cubicBezTo>
                    <a:pt x="88517" y="263530"/>
                    <a:pt x="69047" y="278141"/>
                    <a:pt x="44710" y="258659"/>
                  </a:cubicBezTo>
                  <a:cubicBezTo>
                    <a:pt x="20373" y="239177"/>
                    <a:pt x="-13700" y="219695"/>
                    <a:pt x="5770" y="209954"/>
                  </a:cubicBezTo>
                  <a:cubicBezTo>
                    <a:pt x="25240" y="205084"/>
                    <a:pt x="25240" y="214825"/>
                    <a:pt x="44710" y="200213"/>
                  </a:cubicBezTo>
                  <a:cubicBezTo>
                    <a:pt x="64180" y="185602"/>
                    <a:pt x="69047" y="132027"/>
                    <a:pt x="64180" y="112545"/>
                  </a:cubicBezTo>
                  <a:cubicBezTo>
                    <a:pt x="59312" y="88192"/>
                    <a:pt x="78782" y="93063"/>
                    <a:pt x="93385" y="83322"/>
                  </a:cubicBezTo>
                  <a:cubicBezTo>
                    <a:pt x="112855" y="73581"/>
                    <a:pt x="151794" y="49228"/>
                    <a:pt x="156662" y="39487"/>
                  </a:cubicBezTo>
                  <a:cubicBezTo>
                    <a:pt x="156662" y="29746"/>
                    <a:pt x="137192" y="24876"/>
                    <a:pt x="127457" y="29746"/>
                  </a:cubicBezTo>
                  <a:cubicBezTo>
                    <a:pt x="122590" y="29746"/>
                    <a:pt x="117722" y="34617"/>
                    <a:pt x="112854" y="34617"/>
                  </a:cubicBezTo>
                  <a:cubicBezTo>
                    <a:pt x="112855" y="24876"/>
                    <a:pt x="112855" y="15135"/>
                    <a:pt x="132324" y="1026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1577307" y="2455265"/>
              <a:ext cx="94636" cy="240892"/>
            </a:xfrm>
            <a:custGeom>
              <a:avLst/>
              <a:gdLst>
                <a:gd name="T0" fmla="*/ 11 w 19"/>
                <a:gd name="T1" fmla="*/ 24 h 50"/>
                <a:gd name="T2" fmla="*/ 18 w 19"/>
                <a:gd name="T3" fmla="*/ 15 h 50"/>
                <a:gd name="T4" fmla="*/ 19 w 19"/>
                <a:gd name="T5" fmla="*/ 4 h 50"/>
                <a:gd name="T6" fmla="*/ 19 w 19"/>
                <a:gd name="T7" fmla="*/ 2 h 50"/>
                <a:gd name="T8" fmla="*/ 11 w 19"/>
                <a:gd name="T9" fmla="*/ 0 h 50"/>
                <a:gd name="T10" fmla="*/ 7 w 19"/>
                <a:gd name="T11" fmla="*/ 8 h 50"/>
                <a:gd name="T12" fmla="*/ 0 w 19"/>
                <a:gd name="T13" fmla="*/ 25 h 50"/>
                <a:gd name="T14" fmla="*/ 9 w 19"/>
                <a:gd name="T15" fmla="*/ 39 h 50"/>
                <a:gd name="T16" fmla="*/ 10 w 19"/>
                <a:gd name="T17" fmla="*/ 50 h 50"/>
                <a:gd name="T18" fmla="*/ 16 w 19"/>
                <a:gd name="T19" fmla="*/ 37 h 50"/>
                <a:gd name="T20" fmla="*/ 17 w 19"/>
                <a:gd name="T21" fmla="*/ 34 h 50"/>
                <a:gd name="T22" fmla="*/ 11 w 19"/>
                <a:gd name="T2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0">
                  <a:moveTo>
                    <a:pt x="11" y="24"/>
                  </a:moveTo>
                  <a:cubicBezTo>
                    <a:pt x="11" y="19"/>
                    <a:pt x="14" y="16"/>
                    <a:pt x="18" y="15"/>
                  </a:cubicBezTo>
                  <a:cubicBezTo>
                    <a:pt x="18" y="11"/>
                    <a:pt x="18" y="6"/>
                    <a:pt x="19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6" y="2"/>
                    <a:pt x="14" y="1"/>
                    <a:pt x="11" y="0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3" y="16"/>
                    <a:pt x="2" y="21"/>
                    <a:pt x="0" y="25"/>
                  </a:cubicBezTo>
                  <a:cubicBezTo>
                    <a:pt x="4" y="30"/>
                    <a:pt x="8" y="36"/>
                    <a:pt x="9" y="39"/>
                  </a:cubicBezTo>
                  <a:cubicBezTo>
                    <a:pt x="10" y="41"/>
                    <a:pt x="10" y="45"/>
                    <a:pt x="10" y="50"/>
                  </a:cubicBezTo>
                  <a:cubicBezTo>
                    <a:pt x="13" y="44"/>
                    <a:pt x="16" y="38"/>
                    <a:pt x="16" y="37"/>
                  </a:cubicBezTo>
                  <a:cubicBezTo>
                    <a:pt x="16" y="36"/>
                    <a:pt x="17" y="35"/>
                    <a:pt x="17" y="34"/>
                  </a:cubicBezTo>
                  <a:cubicBezTo>
                    <a:pt x="13" y="31"/>
                    <a:pt x="10" y="28"/>
                    <a:pt x="11" y="2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1628927" y="2528391"/>
              <a:ext cx="38716" cy="90336"/>
            </a:xfrm>
            <a:custGeom>
              <a:avLst/>
              <a:gdLst>
                <a:gd name="T0" fmla="*/ 1 w 8"/>
                <a:gd name="T1" fmla="*/ 9 h 19"/>
                <a:gd name="T2" fmla="*/ 7 w 8"/>
                <a:gd name="T3" fmla="*/ 19 h 19"/>
                <a:gd name="T4" fmla="*/ 8 w 8"/>
                <a:gd name="T5" fmla="*/ 0 h 19"/>
                <a:gd name="T6" fmla="*/ 1 w 8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1" y="9"/>
                  </a:moveTo>
                  <a:cubicBezTo>
                    <a:pt x="0" y="13"/>
                    <a:pt x="3" y="16"/>
                    <a:pt x="7" y="19"/>
                  </a:cubicBezTo>
                  <a:cubicBezTo>
                    <a:pt x="7" y="15"/>
                    <a:pt x="8" y="7"/>
                    <a:pt x="8" y="0"/>
                  </a:cubicBezTo>
                  <a:cubicBezTo>
                    <a:pt x="4" y="1"/>
                    <a:pt x="1" y="4"/>
                    <a:pt x="1" y="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" name="Rektangel 53"/>
          <p:cNvSpPr/>
          <p:nvPr userDrawn="1"/>
        </p:nvSpPr>
        <p:spPr>
          <a:xfrm rot="1396566">
            <a:off x="4572214" y="2855752"/>
            <a:ext cx="1262444" cy="685823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5" name="Rektangel 54"/>
          <p:cNvSpPr/>
          <p:nvPr userDrawn="1"/>
        </p:nvSpPr>
        <p:spPr>
          <a:xfrm>
            <a:off x="3767901" y="2559050"/>
            <a:ext cx="1262444" cy="642867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6" name="Rektangel 55"/>
          <p:cNvSpPr/>
          <p:nvPr userDrawn="1"/>
        </p:nvSpPr>
        <p:spPr>
          <a:xfrm>
            <a:off x="3444051" y="3045620"/>
            <a:ext cx="539187" cy="397598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>
              <a:solidFill>
                <a:schemeClr val="tx1"/>
              </a:solidFill>
            </a:endParaRPr>
          </a:p>
        </p:txBody>
      </p:sp>
      <p:sp>
        <p:nvSpPr>
          <p:cNvPr id="52" name="Freeform 5"/>
          <p:cNvSpPr>
            <a:spLocks/>
          </p:cNvSpPr>
          <p:nvPr userDrawn="1"/>
        </p:nvSpPr>
        <p:spPr bwMode="auto">
          <a:xfrm>
            <a:off x="3423439" y="2473325"/>
            <a:ext cx="2193136" cy="2120900"/>
          </a:xfrm>
          <a:custGeom>
            <a:avLst/>
            <a:gdLst>
              <a:gd name="T0" fmla="*/ 1087 w 1130"/>
              <a:gd name="T1" fmla="*/ 352 h 1262"/>
              <a:gd name="T2" fmla="*/ 1077 w 1130"/>
              <a:gd name="T3" fmla="*/ 308 h 1262"/>
              <a:gd name="T4" fmla="*/ 973 w 1130"/>
              <a:gd name="T5" fmla="*/ 363 h 1262"/>
              <a:gd name="T6" fmla="*/ 915 w 1130"/>
              <a:gd name="T7" fmla="*/ 396 h 1262"/>
              <a:gd name="T8" fmla="*/ 869 w 1130"/>
              <a:gd name="T9" fmla="*/ 441 h 1262"/>
              <a:gd name="T10" fmla="*/ 816 w 1130"/>
              <a:gd name="T11" fmla="*/ 420 h 1262"/>
              <a:gd name="T12" fmla="*/ 790 w 1130"/>
              <a:gd name="T13" fmla="*/ 449 h 1262"/>
              <a:gd name="T14" fmla="*/ 717 w 1130"/>
              <a:gd name="T15" fmla="*/ 462 h 1262"/>
              <a:gd name="T16" fmla="*/ 638 w 1130"/>
              <a:gd name="T17" fmla="*/ 425 h 1262"/>
              <a:gd name="T18" fmla="*/ 544 w 1130"/>
              <a:gd name="T19" fmla="*/ 405 h 1262"/>
              <a:gd name="T20" fmla="*/ 503 w 1130"/>
              <a:gd name="T21" fmla="*/ 331 h 1262"/>
              <a:gd name="T22" fmla="*/ 486 w 1130"/>
              <a:gd name="T23" fmla="*/ 284 h 1262"/>
              <a:gd name="T24" fmla="*/ 437 w 1130"/>
              <a:gd name="T25" fmla="*/ 235 h 1262"/>
              <a:gd name="T26" fmla="*/ 465 w 1130"/>
              <a:gd name="T27" fmla="*/ 193 h 1262"/>
              <a:gd name="T28" fmla="*/ 457 w 1130"/>
              <a:gd name="T29" fmla="*/ 143 h 1262"/>
              <a:gd name="T30" fmla="*/ 478 w 1130"/>
              <a:gd name="T31" fmla="*/ 61 h 1262"/>
              <a:gd name="T32" fmla="*/ 376 w 1130"/>
              <a:gd name="T33" fmla="*/ 62 h 1262"/>
              <a:gd name="T34" fmla="*/ 314 w 1130"/>
              <a:gd name="T35" fmla="*/ 4 h 1262"/>
              <a:gd name="T36" fmla="*/ 258 w 1130"/>
              <a:gd name="T37" fmla="*/ 7 h 1262"/>
              <a:gd name="T38" fmla="*/ 207 w 1130"/>
              <a:gd name="T39" fmla="*/ 53 h 1262"/>
              <a:gd name="T40" fmla="*/ 237 w 1130"/>
              <a:gd name="T41" fmla="*/ 120 h 1262"/>
              <a:gd name="T42" fmla="*/ 263 w 1130"/>
              <a:gd name="T43" fmla="*/ 193 h 1262"/>
              <a:gd name="T44" fmla="*/ 280 w 1130"/>
              <a:gd name="T45" fmla="*/ 233 h 1262"/>
              <a:gd name="T46" fmla="*/ 225 w 1130"/>
              <a:gd name="T47" fmla="*/ 325 h 1262"/>
              <a:gd name="T48" fmla="*/ 149 w 1130"/>
              <a:gd name="T49" fmla="*/ 408 h 1262"/>
              <a:gd name="T50" fmla="*/ 75 w 1130"/>
              <a:gd name="T51" fmla="*/ 459 h 1262"/>
              <a:gd name="T52" fmla="*/ 117 w 1130"/>
              <a:gd name="T53" fmla="*/ 535 h 1262"/>
              <a:gd name="T54" fmla="*/ 92 w 1130"/>
              <a:gd name="T55" fmla="*/ 561 h 1262"/>
              <a:gd name="T56" fmla="*/ 16 w 1130"/>
              <a:gd name="T57" fmla="*/ 573 h 1262"/>
              <a:gd name="T58" fmla="*/ 18 w 1130"/>
              <a:gd name="T59" fmla="*/ 587 h 1262"/>
              <a:gd name="T60" fmla="*/ 96 w 1130"/>
              <a:gd name="T61" fmla="*/ 616 h 1262"/>
              <a:gd name="T62" fmla="*/ 34 w 1130"/>
              <a:gd name="T63" fmla="*/ 639 h 1262"/>
              <a:gd name="T64" fmla="*/ 146 w 1130"/>
              <a:gd name="T65" fmla="*/ 714 h 1262"/>
              <a:gd name="T66" fmla="*/ 182 w 1130"/>
              <a:gd name="T67" fmla="*/ 661 h 1262"/>
              <a:gd name="T68" fmla="*/ 188 w 1130"/>
              <a:gd name="T69" fmla="*/ 686 h 1262"/>
              <a:gd name="T70" fmla="*/ 179 w 1130"/>
              <a:gd name="T71" fmla="*/ 773 h 1262"/>
              <a:gd name="T72" fmla="*/ 186 w 1130"/>
              <a:gd name="T73" fmla="*/ 827 h 1262"/>
              <a:gd name="T74" fmla="*/ 222 w 1130"/>
              <a:gd name="T75" fmla="*/ 948 h 1262"/>
              <a:gd name="T76" fmla="*/ 268 w 1130"/>
              <a:gd name="T77" fmla="*/ 1082 h 1262"/>
              <a:gd name="T78" fmla="*/ 316 w 1130"/>
              <a:gd name="T79" fmla="*/ 1180 h 1262"/>
              <a:gd name="T80" fmla="*/ 384 w 1130"/>
              <a:gd name="T81" fmla="*/ 1259 h 1262"/>
              <a:gd name="T82" fmla="*/ 445 w 1130"/>
              <a:gd name="T83" fmla="*/ 1192 h 1262"/>
              <a:gd name="T84" fmla="*/ 490 w 1130"/>
              <a:gd name="T85" fmla="*/ 1085 h 1262"/>
              <a:gd name="T86" fmla="*/ 498 w 1130"/>
              <a:gd name="T87" fmla="*/ 1009 h 1262"/>
              <a:gd name="T88" fmla="*/ 550 w 1130"/>
              <a:gd name="T89" fmla="*/ 910 h 1262"/>
              <a:gd name="T90" fmla="*/ 631 w 1130"/>
              <a:gd name="T91" fmla="*/ 845 h 1262"/>
              <a:gd name="T92" fmla="*/ 701 w 1130"/>
              <a:gd name="T93" fmla="*/ 762 h 1262"/>
              <a:gd name="T94" fmla="*/ 764 w 1130"/>
              <a:gd name="T95" fmla="*/ 706 h 1262"/>
              <a:gd name="T96" fmla="*/ 827 w 1130"/>
              <a:gd name="T97" fmla="*/ 664 h 1262"/>
              <a:gd name="T98" fmla="*/ 825 w 1130"/>
              <a:gd name="T99" fmla="*/ 602 h 1262"/>
              <a:gd name="T100" fmla="*/ 822 w 1130"/>
              <a:gd name="T101" fmla="*/ 522 h 1262"/>
              <a:gd name="T102" fmla="*/ 810 w 1130"/>
              <a:gd name="T103" fmla="*/ 470 h 1262"/>
              <a:gd name="T104" fmla="*/ 857 w 1130"/>
              <a:gd name="T105" fmla="*/ 496 h 1262"/>
              <a:gd name="T106" fmla="*/ 948 w 1130"/>
              <a:gd name="T107" fmla="*/ 535 h 1262"/>
              <a:gd name="T108" fmla="*/ 920 w 1130"/>
              <a:gd name="T109" fmla="*/ 600 h 1262"/>
              <a:gd name="T110" fmla="*/ 956 w 1130"/>
              <a:gd name="T111" fmla="*/ 580 h 1262"/>
              <a:gd name="T112" fmla="*/ 991 w 1130"/>
              <a:gd name="T113" fmla="*/ 658 h 1262"/>
              <a:gd name="T114" fmla="*/ 1011 w 1130"/>
              <a:gd name="T115" fmla="*/ 559 h 1262"/>
              <a:gd name="T116" fmla="*/ 1051 w 1130"/>
              <a:gd name="T117" fmla="*/ 482 h 1262"/>
              <a:gd name="T118" fmla="*/ 1110 w 1130"/>
              <a:gd name="T119" fmla="*/ 402 h 1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0" h="1262">
                <a:moveTo>
                  <a:pt x="1116" y="383"/>
                </a:moveTo>
                <a:cubicBezTo>
                  <a:pt x="1122" y="380"/>
                  <a:pt x="1124" y="374"/>
                  <a:pt x="1128" y="370"/>
                </a:cubicBezTo>
                <a:cubicBezTo>
                  <a:pt x="1129" y="369"/>
                  <a:pt x="1130" y="367"/>
                  <a:pt x="1129" y="366"/>
                </a:cubicBezTo>
                <a:cubicBezTo>
                  <a:pt x="1126" y="363"/>
                  <a:pt x="1125" y="361"/>
                  <a:pt x="1127" y="357"/>
                </a:cubicBezTo>
                <a:cubicBezTo>
                  <a:pt x="1128" y="356"/>
                  <a:pt x="1126" y="354"/>
                  <a:pt x="1124" y="355"/>
                </a:cubicBezTo>
                <a:cubicBezTo>
                  <a:pt x="1119" y="355"/>
                  <a:pt x="1115" y="350"/>
                  <a:pt x="1109" y="354"/>
                </a:cubicBezTo>
                <a:cubicBezTo>
                  <a:pt x="1109" y="354"/>
                  <a:pt x="1107" y="353"/>
                  <a:pt x="1106" y="352"/>
                </a:cubicBezTo>
                <a:cubicBezTo>
                  <a:pt x="1102" y="348"/>
                  <a:pt x="1098" y="349"/>
                  <a:pt x="1094" y="351"/>
                </a:cubicBezTo>
                <a:cubicBezTo>
                  <a:pt x="1092" y="352"/>
                  <a:pt x="1090" y="354"/>
                  <a:pt x="1087" y="352"/>
                </a:cubicBezTo>
                <a:cubicBezTo>
                  <a:pt x="1087" y="350"/>
                  <a:pt x="1089" y="349"/>
                  <a:pt x="1089" y="349"/>
                </a:cubicBezTo>
                <a:cubicBezTo>
                  <a:pt x="1099" y="340"/>
                  <a:pt x="1099" y="340"/>
                  <a:pt x="1093" y="329"/>
                </a:cubicBezTo>
                <a:cubicBezTo>
                  <a:pt x="1093" y="329"/>
                  <a:pt x="1093" y="329"/>
                  <a:pt x="1093" y="329"/>
                </a:cubicBezTo>
                <a:cubicBezTo>
                  <a:pt x="1090" y="323"/>
                  <a:pt x="1088" y="322"/>
                  <a:pt x="1084" y="328"/>
                </a:cubicBezTo>
                <a:cubicBezTo>
                  <a:pt x="1083" y="329"/>
                  <a:pt x="1083" y="330"/>
                  <a:pt x="1082" y="329"/>
                </a:cubicBezTo>
                <a:cubicBezTo>
                  <a:pt x="1080" y="329"/>
                  <a:pt x="1080" y="328"/>
                  <a:pt x="1080" y="326"/>
                </a:cubicBezTo>
                <a:cubicBezTo>
                  <a:pt x="1081" y="323"/>
                  <a:pt x="1084" y="322"/>
                  <a:pt x="1086" y="320"/>
                </a:cubicBezTo>
                <a:cubicBezTo>
                  <a:pt x="1088" y="318"/>
                  <a:pt x="1090" y="315"/>
                  <a:pt x="1087" y="314"/>
                </a:cubicBezTo>
                <a:cubicBezTo>
                  <a:pt x="1082" y="314"/>
                  <a:pt x="1080" y="312"/>
                  <a:pt x="1077" y="308"/>
                </a:cubicBezTo>
                <a:cubicBezTo>
                  <a:pt x="1076" y="306"/>
                  <a:pt x="1073" y="307"/>
                  <a:pt x="1070" y="308"/>
                </a:cubicBezTo>
                <a:cubicBezTo>
                  <a:pt x="1066" y="311"/>
                  <a:pt x="1061" y="314"/>
                  <a:pt x="1058" y="318"/>
                </a:cubicBezTo>
                <a:cubicBezTo>
                  <a:pt x="1050" y="328"/>
                  <a:pt x="1050" y="328"/>
                  <a:pt x="1040" y="324"/>
                </a:cubicBezTo>
                <a:cubicBezTo>
                  <a:pt x="1039" y="324"/>
                  <a:pt x="1038" y="324"/>
                  <a:pt x="1037" y="323"/>
                </a:cubicBezTo>
                <a:cubicBezTo>
                  <a:pt x="1032" y="323"/>
                  <a:pt x="1028" y="322"/>
                  <a:pt x="1025" y="317"/>
                </a:cubicBezTo>
                <a:cubicBezTo>
                  <a:pt x="1024" y="315"/>
                  <a:pt x="1023" y="316"/>
                  <a:pt x="1022" y="317"/>
                </a:cubicBezTo>
                <a:cubicBezTo>
                  <a:pt x="1014" y="325"/>
                  <a:pt x="1006" y="334"/>
                  <a:pt x="1001" y="344"/>
                </a:cubicBezTo>
                <a:cubicBezTo>
                  <a:pt x="1000" y="346"/>
                  <a:pt x="987" y="352"/>
                  <a:pt x="986" y="352"/>
                </a:cubicBezTo>
                <a:cubicBezTo>
                  <a:pt x="978" y="350"/>
                  <a:pt x="973" y="355"/>
                  <a:pt x="973" y="363"/>
                </a:cubicBezTo>
                <a:cubicBezTo>
                  <a:pt x="974" y="365"/>
                  <a:pt x="975" y="367"/>
                  <a:pt x="972" y="367"/>
                </a:cubicBezTo>
                <a:cubicBezTo>
                  <a:pt x="965" y="367"/>
                  <a:pt x="960" y="372"/>
                  <a:pt x="955" y="376"/>
                </a:cubicBezTo>
                <a:cubicBezTo>
                  <a:pt x="953" y="378"/>
                  <a:pt x="950" y="380"/>
                  <a:pt x="954" y="383"/>
                </a:cubicBezTo>
                <a:cubicBezTo>
                  <a:pt x="955" y="384"/>
                  <a:pt x="955" y="385"/>
                  <a:pt x="954" y="386"/>
                </a:cubicBezTo>
                <a:cubicBezTo>
                  <a:pt x="951" y="390"/>
                  <a:pt x="948" y="393"/>
                  <a:pt x="943" y="392"/>
                </a:cubicBezTo>
                <a:cubicBezTo>
                  <a:pt x="939" y="391"/>
                  <a:pt x="935" y="392"/>
                  <a:pt x="932" y="394"/>
                </a:cubicBezTo>
                <a:cubicBezTo>
                  <a:pt x="928" y="399"/>
                  <a:pt x="924" y="397"/>
                  <a:pt x="920" y="394"/>
                </a:cubicBezTo>
                <a:cubicBezTo>
                  <a:pt x="919" y="393"/>
                  <a:pt x="918" y="390"/>
                  <a:pt x="916" y="391"/>
                </a:cubicBezTo>
                <a:cubicBezTo>
                  <a:pt x="914" y="392"/>
                  <a:pt x="915" y="395"/>
                  <a:pt x="915" y="396"/>
                </a:cubicBezTo>
                <a:cubicBezTo>
                  <a:pt x="915" y="401"/>
                  <a:pt x="915" y="405"/>
                  <a:pt x="917" y="408"/>
                </a:cubicBezTo>
                <a:cubicBezTo>
                  <a:pt x="919" y="413"/>
                  <a:pt x="924" y="410"/>
                  <a:pt x="928" y="411"/>
                </a:cubicBezTo>
                <a:cubicBezTo>
                  <a:pt x="933" y="413"/>
                  <a:pt x="937" y="414"/>
                  <a:pt x="936" y="420"/>
                </a:cubicBezTo>
                <a:cubicBezTo>
                  <a:pt x="932" y="425"/>
                  <a:pt x="939" y="431"/>
                  <a:pt x="937" y="437"/>
                </a:cubicBezTo>
                <a:cubicBezTo>
                  <a:pt x="934" y="434"/>
                  <a:pt x="930" y="433"/>
                  <a:pt x="928" y="434"/>
                </a:cubicBezTo>
                <a:cubicBezTo>
                  <a:pt x="923" y="437"/>
                  <a:pt x="917" y="437"/>
                  <a:pt x="913" y="439"/>
                </a:cubicBezTo>
                <a:cubicBezTo>
                  <a:pt x="909" y="441"/>
                  <a:pt x="904" y="438"/>
                  <a:pt x="901" y="441"/>
                </a:cubicBezTo>
                <a:cubicBezTo>
                  <a:pt x="895" y="447"/>
                  <a:pt x="887" y="445"/>
                  <a:pt x="882" y="441"/>
                </a:cubicBezTo>
                <a:cubicBezTo>
                  <a:pt x="877" y="437"/>
                  <a:pt x="873" y="439"/>
                  <a:pt x="869" y="441"/>
                </a:cubicBezTo>
                <a:cubicBezTo>
                  <a:pt x="866" y="443"/>
                  <a:pt x="864" y="447"/>
                  <a:pt x="859" y="444"/>
                </a:cubicBezTo>
                <a:cubicBezTo>
                  <a:pt x="859" y="444"/>
                  <a:pt x="859" y="444"/>
                  <a:pt x="858" y="445"/>
                </a:cubicBezTo>
                <a:cubicBezTo>
                  <a:pt x="855" y="452"/>
                  <a:pt x="851" y="448"/>
                  <a:pt x="846" y="446"/>
                </a:cubicBezTo>
                <a:cubicBezTo>
                  <a:pt x="843" y="444"/>
                  <a:pt x="839" y="439"/>
                  <a:pt x="834" y="445"/>
                </a:cubicBezTo>
                <a:cubicBezTo>
                  <a:pt x="833" y="446"/>
                  <a:pt x="831" y="445"/>
                  <a:pt x="830" y="444"/>
                </a:cubicBezTo>
                <a:cubicBezTo>
                  <a:pt x="828" y="442"/>
                  <a:pt x="826" y="441"/>
                  <a:pt x="824" y="439"/>
                </a:cubicBezTo>
                <a:cubicBezTo>
                  <a:pt x="818" y="436"/>
                  <a:pt x="816" y="432"/>
                  <a:pt x="818" y="426"/>
                </a:cubicBezTo>
                <a:cubicBezTo>
                  <a:pt x="819" y="423"/>
                  <a:pt x="818" y="421"/>
                  <a:pt x="816" y="420"/>
                </a:cubicBezTo>
                <a:cubicBezTo>
                  <a:pt x="816" y="420"/>
                  <a:pt x="816" y="420"/>
                  <a:pt x="816" y="420"/>
                </a:cubicBezTo>
                <a:cubicBezTo>
                  <a:pt x="815" y="416"/>
                  <a:pt x="815" y="414"/>
                  <a:pt x="817" y="411"/>
                </a:cubicBezTo>
                <a:cubicBezTo>
                  <a:pt x="819" y="408"/>
                  <a:pt x="819" y="405"/>
                  <a:pt x="819" y="402"/>
                </a:cubicBezTo>
                <a:cubicBezTo>
                  <a:pt x="818" y="398"/>
                  <a:pt x="816" y="394"/>
                  <a:pt x="812" y="392"/>
                </a:cubicBezTo>
                <a:cubicBezTo>
                  <a:pt x="808" y="390"/>
                  <a:pt x="805" y="391"/>
                  <a:pt x="802" y="394"/>
                </a:cubicBezTo>
                <a:cubicBezTo>
                  <a:pt x="798" y="397"/>
                  <a:pt x="794" y="398"/>
                  <a:pt x="790" y="398"/>
                </a:cubicBezTo>
                <a:cubicBezTo>
                  <a:pt x="786" y="398"/>
                  <a:pt x="785" y="401"/>
                  <a:pt x="787" y="403"/>
                </a:cubicBezTo>
                <a:cubicBezTo>
                  <a:pt x="793" y="408"/>
                  <a:pt x="789" y="412"/>
                  <a:pt x="786" y="416"/>
                </a:cubicBezTo>
                <a:cubicBezTo>
                  <a:pt x="785" y="417"/>
                  <a:pt x="785" y="419"/>
                  <a:pt x="786" y="420"/>
                </a:cubicBezTo>
                <a:cubicBezTo>
                  <a:pt x="785" y="430"/>
                  <a:pt x="784" y="439"/>
                  <a:pt x="790" y="449"/>
                </a:cubicBezTo>
                <a:cubicBezTo>
                  <a:pt x="794" y="455"/>
                  <a:pt x="791" y="462"/>
                  <a:pt x="788" y="469"/>
                </a:cubicBezTo>
                <a:cubicBezTo>
                  <a:pt x="785" y="468"/>
                  <a:pt x="785" y="464"/>
                  <a:pt x="782" y="466"/>
                </a:cubicBezTo>
                <a:cubicBezTo>
                  <a:pt x="776" y="469"/>
                  <a:pt x="770" y="468"/>
                  <a:pt x="764" y="469"/>
                </a:cubicBezTo>
                <a:cubicBezTo>
                  <a:pt x="760" y="470"/>
                  <a:pt x="757" y="470"/>
                  <a:pt x="755" y="466"/>
                </a:cubicBezTo>
                <a:cubicBezTo>
                  <a:pt x="752" y="463"/>
                  <a:pt x="748" y="461"/>
                  <a:pt x="744" y="466"/>
                </a:cubicBezTo>
                <a:cubicBezTo>
                  <a:pt x="742" y="468"/>
                  <a:pt x="741" y="467"/>
                  <a:pt x="739" y="467"/>
                </a:cubicBezTo>
                <a:cubicBezTo>
                  <a:pt x="734" y="467"/>
                  <a:pt x="729" y="467"/>
                  <a:pt x="726" y="462"/>
                </a:cubicBezTo>
                <a:cubicBezTo>
                  <a:pt x="725" y="461"/>
                  <a:pt x="723" y="461"/>
                  <a:pt x="721" y="462"/>
                </a:cubicBezTo>
                <a:cubicBezTo>
                  <a:pt x="720" y="463"/>
                  <a:pt x="718" y="463"/>
                  <a:pt x="717" y="462"/>
                </a:cubicBezTo>
                <a:cubicBezTo>
                  <a:pt x="713" y="458"/>
                  <a:pt x="710" y="460"/>
                  <a:pt x="708" y="463"/>
                </a:cubicBezTo>
                <a:cubicBezTo>
                  <a:pt x="706" y="463"/>
                  <a:pt x="707" y="462"/>
                  <a:pt x="706" y="462"/>
                </a:cubicBezTo>
                <a:cubicBezTo>
                  <a:pt x="700" y="454"/>
                  <a:pt x="702" y="450"/>
                  <a:pt x="691" y="455"/>
                </a:cubicBezTo>
                <a:cubicBezTo>
                  <a:pt x="689" y="456"/>
                  <a:pt x="687" y="456"/>
                  <a:pt x="685" y="454"/>
                </a:cubicBezTo>
                <a:cubicBezTo>
                  <a:pt x="681" y="451"/>
                  <a:pt x="676" y="449"/>
                  <a:pt x="670" y="448"/>
                </a:cubicBezTo>
                <a:cubicBezTo>
                  <a:pt x="667" y="447"/>
                  <a:pt x="664" y="446"/>
                  <a:pt x="664" y="441"/>
                </a:cubicBezTo>
                <a:cubicBezTo>
                  <a:pt x="664" y="434"/>
                  <a:pt x="660" y="431"/>
                  <a:pt x="653" y="431"/>
                </a:cubicBezTo>
                <a:cubicBezTo>
                  <a:pt x="651" y="431"/>
                  <a:pt x="650" y="430"/>
                  <a:pt x="648" y="428"/>
                </a:cubicBezTo>
                <a:cubicBezTo>
                  <a:pt x="646" y="425"/>
                  <a:pt x="643" y="425"/>
                  <a:pt x="638" y="425"/>
                </a:cubicBezTo>
                <a:cubicBezTo>
                  <a:pt x="634" y="426"/>
                  <a:pt x="630" y="430"/>
                  <a:pt x="626" y="429"/>
                </a:cubicBezTo>
                <a:cubicBezTo>
                  <a:pt x="620" y="428"/>
                  <a:pt x="616" y="428"/>
                  <a:pt x="614" y="435"/>
                </a:cubicBezTo>
                <a:cubicBezTo>
                  <a:pt x="610" y="429"/>
                  <a:pt x="604" y="431"/>
                  <a:pt x="598" y="430"/>
                </a:cubicBezTo>
                <a:cubicBezTo>
                  <a:pt x="596" y="429"/>
                  <a:pt x="594" y="429"/>
                  <a:pt x="594" y="425"/>
                </a:cubicBezTo>
                <a:cubicBezTo>
                  <a:pt x="594" y="420"/>
                  <a:pt x="590" y="419"/>
                  <a:pt x="587" y="421"/>
                </a:cubicBezTo>
                <a:cubicBezTo>
                  <a:pt x="583" y="422"/>
                  <a:pt x="581" y="421"/>
                  <a:pt x="578" y="420"/>
                </a:cubicBezTo>
                <a:cubicBezTo>
                  <a:pt x="578" y="420"/>
                  <a:pt x="577" y="420"/>
                  <a:pt x="577" y="420"/>
                </a:cubicBezTo>
                <a:cubicBezTo>
                  <a:pt x="573" y="415"/>
                  <a:pt x="568" y="412"/>
                  <a:pt x="562" y="413"/>
                </a:cubicBezTo>
                <a:cubicBezTo>
                  <a:pt x="554" y="414"/>
                  <a:pt x="548" y="409"/>
                  <a:pt x="544" y="405"/>
                </a:cubicBezTo>
                <a:cubicBezTo>
                  <a:pt x="539" y="399"/>
                  <a:pt x="532" y="396"/>
                  <a:pt x="528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17" y="388"/>
                  <a:pt x="511" y="386"/>
                  <a:pt x="507" y="379"/>
                </a:cubicBezTo>
                <a:cubicBezTo>
                  <a:pt x="505" y="376"/>
                  <a:pt x="503" y="375"/>
                  <a:pt x="502" y="379"/>
                </a:cubicBezTo>
                <a:cubicBezTo>
                  <a:pt x="501" y="381"/>
                  <a:pt x="500" y="381"/>
                  <a:pt x="498" y="380"/>
                </a:cubicBezTo>
                <a:cubicBezTo>
                  <a:pt x="493" y="377"/>
                  <a:pt x="488" y="374"/>
                  <a:pt x="484" y="370"/>
                </a:cubicBezTo>
                <a:cubicBezTo>
                  <a:pt x="488" y="368"/>
                  <a:pt x="492" y="368"/>
                  <a:pt x="491" y="363"/>
                </a:cubicBezTo>
                <a:cubicBezTo>
                  <a:pt x="490" y="359"/>
                  <a:pt x="495" y="358"/>
                  <a:pt x="495" y="354"/>
                </a:cubicBezTo>
                <a:cubicBezTo>
                  <a:pt x="493" y="344"/>
                  <a:pt x="496" y="337"/>
                  <a:pt x="503" y="331"/>
                </a:cubicBezTo>
                <a:cubicBezTo>
                  <a:pt x="506" y="328"/>
                  <a:pt x="507" y="324"/>
                  <a:pt x="511" y="323"/>
                </a:cubicBezTo>
                <a:cubicBezTo>
                  <a:pt x="512" y="323"/>
                  <a:pt x="513" y="321"/>
                  <a:pt x="514" y="320"/>
                </a:cubicBezTo>
                <a:cubicBezTo>
                  <a:pt x="515" y="317"/>
                  <a:pt x="516" y="316"/>
                  <a:pt x="519" y="315"/>
                </a:cubicBezTo>
                <a:cubicBezTo>
                  <a:pt x="522" y="315"/>
                  <a:pt x="524" y="314"/>
                  <a:pt x="523" y="310"/>
                </a:cubicBezTo>
                <a:cubicBezTo>
                  <a:pt x="523" y="307"/>
                  <a:pt x="521" y="306"/>
                  <a:pt x="518" y="307"/>
                </a:cubicBezTo>
                <a:cubicBezTo>
                  <a:pt x="516" y="307"/>
                  <a:pt x="513" y="308"/>
                  <a:pt x="513" y="305"/>
                </a:cubicBezTo>
                <a:cubicBezTo>
                  <a:pt x="512" y="299"/>
                  <a:pt x="509" y="299"/>
                  <a:pt x="504" y="299"/>
                </a:cubicBezTo>
                <a:cubicBezTo>
                  <a:pt x="500" y="299"/>
                  <a:pt x="493" y="296"/>
                  <a:pt x="494" y="295"/>
                </a:cubicBezTo>
                <a:cubicBezTo>
                  <a:pt x="496" y="288"/>
                  <a:pt x="490" y="285"/>
                  <a:pt x="486" y="284"/>
                </a:cubicBezTo>
                <a:cubicBezTo>
                  <a:pt x="480" y="282"/>
                  <a:pt x="475" y="274"/>
                  <a:pt x="467" y="278"/>
                </a:cubicBezTo>
                <a:cubicBezTo>
                  <a:pt x="467" y="279"/>
                  <a:pt x="465" y="278"/>
                  <a:pt x="464" y="278"/>
                </a:cubicBezTo>
                <a:cubicBezTo>
                  <a:pt x="462" y="274"/>
                  <a:pt x="458" y="272"/>
                  <a:pt x="457" y="267"/>
                </a:cubicBezTo>
                <a:cubicBezTo>
                  <a:pt x="456" y="262"/>
                  <a:pt x="452" y="259"/>
                  <a:pt x="448" y="257"/>
                </a:cubicBezTo>
                <a:cubicBezTo>
                  <a:pt x="443" y="255"/>
                  <a:pt x="443" y="262"/>
                  <a:pt x="441" y="264"/>
                </a:cubicBezTo>
                <a:cubicBezTo>
                  <a:pt x="441" y="264"/>
                  <a:pt x="440" y="264"/>
                  <a:pt x="439" y="265"/>
                </a:cubicBezTo>
                <a:cubicBezTo>
                  <a:pt x="439" y="260"/>
                  <a:pt x="434" y="257"/>
                  <a:pt x="439" y="252"/>
                </a:cubicBezTo>
                <a:cubicBezTo>
                  <a:pt x="440" y="252"/>
                  <a:pt x="440" y="250"/>
                  <a:pt x="439" y="250"/>
                </a:cubicBezTo>
                <a:cubicBezTo>
                  <a:pt x="437" y="245"/>
                  <a:pt x="435" y="241"/>
                  <a:pt x="437" y="235"/>
                </a:cubicBezTo>
                <a:cubicBezTo>
                  <a:pt x="437" y="234"/>
                  <a:pt x="437" y="233"/>
                  <a:pt x="436" y="232"/>
                </a:cubicBezTo>
                <a:cubicBezTo>
                  <a:pt x="431" y="230"/>
                  <a:pt x="433" y="223"/>
                  <a:pt x="428" y="221"/>
                </a:cubicBezTo>
                <a:cubicBezTo>
                  <a:pt x="427" y="221"/>
                  <a:pt x="427" y="220"/>
                  <a:pt x="427" y="219"/>
                </a:cubicBezTo>
                <a:cubicBezTo>
                  <a:pt x="429" y="216"/>
                  <a:pt x="427" y="213"/>
                  <a:pt x="427" y="210"/>
                </a:cubicBezTo>
                <a:cubicBezTo>
                  <a:pt x="429" y="205"/>
                  <a:pt x="432" y="205"/>
                  <a:pt x="436" y="210"/>
                </a:cubicBezTo>
                <a:cubicBezTo>
                  <a:pt x="442" y="209"/>
                  <a:pt x="449" y="209"/>
                  <a:pt x="455" y="210"/>
                </a:cubicBezTo>
                <a:cubicBezTo>
                  <a:pt x="456" y="209"/>
                  <a:pt x="457" y="207"/>
                  <a:pt x="459" y="208"/>
                </a:cubicBezTo>
                <a:cubicBezTo>
                  <a:pt x="463" y="211"/>
                  <a:pt x="465" y="208"/>
                  <a:pt x="466" y="206"/>
                </a:cubicBezTo>
                <a:cubicBezTo>
                  <a:pt x="469" y="201"/>
                  <a:pt x="469" y="197"/>
                  <a:pt x="465" y="193"/>
                </a:cubicBezTo>
                <a:cubicBezTo>
                  <a:pt x="462" y="190"/>
                  <a:pt x="458" y="188"/>
                  <a:pt x="460" y="183"/>
                </a:cubicBezTo>
                <a:cubicBezTo>
                  <a:pt x="463" y="175"/>
                  <a:pt x="463" y="175"/>
                  <a:pt x="455" y="173"/>
                </a:cubicBezTo>
                <a:cubicBezTo>
                  <a:pt x="453" y="173"/>
                  <a:pt x="451" y="172"/>
                  <a:pt x="450" y="172"/>
                </a:cubicBezTo>
                <a:cubicBezTo>
                  <a:pt x="443" y="170"/>
                  <a:pt x="440" y="165"/>
                  <a:pt x="444" y="159"/>
                </a:cubicBezTo>
                <a:cubicBezTo>
                  <a:pt x="444" y="157"/>
                  <a:pt x="445" y="156"/>
                  <a:pt x="446" y="155"/>
                </a:cubicBezTo>
                <a:cubicBezTo>
                  <a:pt x="449" y="152"/>
                  <a:pt x="448" y="148"/>
                  <a:pt x="443" y="147"/>
                </a:cubicBezTo>
                <a:cubicBezTo>
                  <a:pt x="442" y="146"/>
                  <a:pt x="441" y="146"/>
                  <a:pt x="441" y="144"/>
                </a:cubicBezTo>
                <a:cubicBezTo>
                  <a:pt x="442" y="140"/>
                  <a:pt x="444" y="138"/>
                  <a:pt x="448" y="140"/>
                </a:cubicBezTo>
                <a:cubicBezTo>
                  <a:pt x="451" y="141"/>
                  <a:pt x="454" y="142"/>
                  <a:pt x="457" y="143"/>
                </a:cubicBezTo>
                <a:cubicBezTo>
                  <a:pt x="459" y="143"/>
                  <a:pt x="461" y="144"/>
                  <a:pt x="462" y="141"/>
                </a:cubicBezTo>
                <a:cubicBezTo>
                  <a:pt x="464" y="137"/>
                  <a:pt x="468" y="133"/>
                  <a:pt x="468" y="127"/>
                </a:cubicBezTo>
                <a:cubicBezTo>
                  <a:pt x="468" y="125"/>
                  <a:pt x="469" y="123"/>
                  <a:pt x="471" y="123"/>
                </a:cubicBezTo>
                <a:cubicBezTo>
                  <a:pt x="475" y="122"/>
                  <a:pt x="479" y="121"/>
                  <a:pt x="478" y="115"/>
                </a:cubicBezTo>
                <a:cubicBezTo>
                  <a:pt x="478" y="113"/>
                  <a:pt x="481" y="114"/>
                  <a:pt x="482" y="114"/>
                </a:cubicBezTo>
                <a:cubicBezTo>
                  <a:pt x="486" y="113"/>
                  <a:pt x="489" y="112"/>
                  <a:pt x="489" y="107"/>
                </a:cubicBezTo>
                <a:cubicBezTo>
                  <a:pt x="489" y="100"/>
                  <a:pt x="491" y="93"/>
                  <a:pt x="495" y="87"/>
                </a:cubicBezTo>
                <a:cubicBezTo>
                  <a:pt x="497" y="85"/>
                  <a:pt x="497" y="83"/>
                  <a:pt x="497" y="81"/>
                </a:cubicBezTo>
                <a:cubicBezTo>
                  <a:pt x="497" y="74"/>
                  <a:pt x="485" y="62"/>
                  <a:pt x="478" y="61"/>
                </a:cubicBezTo>
                <a:cubicBezTo>
                  <a:pt x="472" y="61"/>
                  <a:pt x="468" y="58"/>
                  <a:pt x="465" y="54"/>
                </a:cubicBezTo>
                <a:cubicBezTo>
                  <a:pt x="463" y="52"/>
                  <a:pt x="462" y="51"/>
                  <a:pt x="459" y="53"/>
                </a:cubicBezTo>
                <a:cubicBezTo>
                  <a:pt x="455" y="56"/>
                  <a:pt x="449" y="60"/>
                  <a:pt x="447" y="59"/>
                </a:cubicBezTo>
                <a:cubicBezTo>
                  <a:pt x="442" y="56"/>
                  <a:pt x="438" y="58"/>
                  <a:pt x="434" y="59"/>
                </a:cubicBezTo>
                <a:cubicBezTo>
                  <a:pt x="428" y="62"/>
                  <a:pt x="420" y="62"/>
                  <a:pt x="416" y="69"/>
                </a:cubicBezTo>
                <a:cubicBezTo>
                  <a:pt x="415" y="70"/>
                  <a:pt x="414" y="71"/>
                  <a:pt x="413" y="71"/>
                </a:cubicBezTo>
                <a:cubicBezTo>
                  <a:pt x="407" y="72"/>
                  <a:pt x="401" y="74"/>
                  <a:pt x="395" y="76"/>
                </a:cubicBezTo>
                <a:cubicBezTo>
                  <a:pt x="394" y="76"/>
                  <a:pt x="390" y="77"/>
                  <a:pt x="390" y="73"/>
                </a:cubicBezTo>
                <a:cubicBezTo>
                  <a:pt x="389" y="65"/>
                  <a:pt x="385" y="61"/>
                  <a:pt x="376" y="62"/>
                </a:cubicBezTo>
                <a:cubicBezTo>
                  <a:pt x="365" y="62"/>
                  <a:pt x="365" y="62"/>
                  <a:pt x="363" y="52"/>
                </a:cubicBezTo>
                <a:cubicBezTo>
                  <a:pt x="362" y="51"/>
                  <a:pt x="362" y="49"/>
                  <a:pt x="362" y="48"/>
                </a:cubicBezTo>
                <a:cubicBezTo>
                  <a:pt x="362" y="46"/>
                  <a:pt x="361" y="44"/>
                  <a:pt x="358" y="44"/>
                </a:cubicBezTo>
                <a:cubicBezTo>
                  <a:pt x="355" y="44"/>
                  <a:pt x="353" y="42"/>
                  <a:pt x="352" y="39"/>
                </a:cubicBezTo>
                <a:cubicBezTo>
                  <a:pt x="351" y="37"/>
                  <a:pt x="350" y="36"/>
                  <a:pt x="348" y="36"/>
                </a:cubicBezTo>
                <a:cubicBezTo>
                  <a:pt x="344" y="36"/>
                  <a:pt x="341" y="34"/>
                  <a:pt x="338" y="32"/>
                </a:cubicBezTo>
                <a:cubicBezTo>
                  <a:pt x="336" y="30"/>
                  <a:pt x="334" y="29"/>
                  <a:pt x="333" y="26"/>
                </a:cubicBezTo>
                <a:cubicBezTo>
                  <a:pt x="331" y="22"/>
                  <a:pt x="326" y="22"/>
                  <a:pt x="324" y="18"/>
                </a:cubicBezTo>
                <a:cubicBezTo>
                  <a:pt x="321" y="13"/>
                  <a:pt x="316" y="10"/>
                  <a:pt x="314" y="4"/>
                </a:cubicBezTo>
                <a:cubicBezTo>
                  <a:pt x="313" y="3"/>
                  <a:pt x="310" y="1"/>
                  <a:pt x="309" y="2"/>
                </a:cubicBezTo>
                <a:cubicBezTo>
                  <a:pt x="305" y="7"/>
                  <a:pt x="300" y="2"/>
                  <a:pt x="297" y="6"/>
                </a:cubicBezTo>
                <a:cubicBezTo>
                  <a:pt x="296" y="7"/>
                  <a:pt x="294" y="6"/>
                  <a:pt x="293" y="4"/>
                </a:cubicBezTo>
                <a:cubicBezTo>
                  <a:pt x="292" y="2"/>
                  <a:pt x="290" y="2"/>
                  <a:pt x="289" y="0"/>
                </a:cubicBezTo>
                <a:cubicBezTo>
                  <a:pt x="288" y="0"/>
                  <a:pt x="287" y="0"/>
                  <a:pt x="285" y="0"/>
                </a:cubicBezTo>
                <a:cubicBezTo>
                  <a:pt x="285" y="3"/>
                  <a:pt x="285" y="7"/>
                  <a:pt x="281" y="4"/>
                </a:cubicBezTo>
                <a:cubicBezTo>
                  <a:pt x="278" y="2"/>
                  <a:pt x="276" y="2"/>
                  <a:pt x="274" y="5"/>
                </a:cubicBezTo>
                <a:cubicBezTo>
                  <a:pt x="272" y="9"/>
                  <a:pt x="266" y="7"/>
                  <a:pt x="264" y="11"/>
                </a:cubicBezTo>
                <a:cubicBezTo>
                  <a:pt x="262" y="10"/>
                  <a:pt x="260" y="8"/>
                  <a:pt x="258" y="7"/>
                </a:cubicBezTo>
                <a:cubicBezTo>
                  <a:pt x="257" y="6"/>
                  <a:pt x="254" y="5"/>
                  <a:pt x="253" y="7"/>
                </a:cubicBezTo>
                <a:cubicBezTo>
                  <a:pt x="252" y="10"/>
                  <a:pt x="251" y="12"/>
                  <a:pt x="255" y="13"/>
                </a:cubicBezTo>
                <a:cubicBezTo>
                  <a:pt x="256" y="14"/>
                  <a:pt x="258" y="15"/>
                  <a:pt x="257" y="16"/>
                </a:cubicBezTo>
                <a:cubicBezTo>
                  <a:pt x="256" y="18"/>
                  <a:pt x="255" y="17"/>
                  <a:pt x="253" y="17"/>
                </a:cubicBezTo>
                <a:cubicBezTo>
                  <a:pt x="252" y="17"/>
                  <a:pt x="251" y="17"/>
                  <a:pt x="250" y="17"/>
                </a:cubicBezTo>
                <a:cubicBezTo>
                  <a:pt x="244" y="11"/>
                  <a:pt x="237" y="15"/>
                  <a:pt x="231" y="16"/>
                </a:cubicBezTo>
                <a:cubicBezTo>
                  <a:pt x="227" y="17"/>
                  <a:pt x="223" y="23"/>
                  <a:pt x="219" y="28"/>
                </a:cubicBezTo>
                <a:cubicBezTo>
                  <a:pt x="218" y="29"/>
                  <a:pt x="219" y="31"/>
                  <a:pt x="217" y="32"/>
                </a:cubicBezTo>
                <a:cubicBezTo>
                  <a:pt x="208" y="36"/>
                  <a:pt x="202" y="42"/>
                  <a:pt x="207" y="53"/>
                </a:cubicBezTo>
                <a:cubicBezTo>
                  <a:pt x="208" y="54"/>
                  <a:pt x="207" y="55"/>
                  <a:pt x="208" y="56"/>
                </a:cubicBezTo>
                <a:cubicBezTo>
                  <a:pt x="209" y="58"/>
                  <a:pt x="210" y="61"/>
                  <a:pt x="213" y="60"/>
                </a:cubicBezTo>
                <a:cubicBezTo>
                  <a:pt x="225" y="55"/>
                  <a:pt x="231" y="63"/>
                  <a:pt x="237" y="70"/>
                </a:cubicBezTo>
                <a:cubicBezTo>
                  <a:pt x="240" y="75"/>
                  <a:pt x="242" y="76"/>
                  <a:pt x="246" y="72"/>
                </a:cubicBezTo>
                <a:cubicBezTo>
                  <a:pt x="248" y="73"/>
                  <a:pt x="247" y="75"/>
                  <a:pt x="247" y="77"/>
                </a:cubicBezTo>
                <a:cubicBezTo>
                  <a:pt x="247" y="81"/>
                  <a:pt x="253" y="88"/>
                  <a:pt x="257" y="89"/>
                </a:cubicBezTo>
                <a:cubicBezTo>
                  <a:pt x="264" y="91"/>
                  <a:pt x="264" y="91"/>
                  <a:pt x="260" y="97"/>
                </a:cubicBezTo>
                <a:cubicBezTo>
                  <a:pt x="255" y="104"/>
                  <a:pt x="245" y="104"/>
                  <a:pt x="240" y="111"/>
                </a:cubicBezTo>
                <a:cubicBezTo>
                  <a:pt x="239" y="114"/>
                  <a:pt x="233" y="114"/>
                  <a:pt x="237" y="120"/>
                </a:cubicBezTo>
                <a:cubicBezTo>
                  <a:pt x="238" y="120"/>
                  <a:pt x="237" y="121"/>
                  <a:pt x="237" y="121"/>
                </a:cubicBezTo>
                <a:cubicBezTo>
                  <a:pt x="236" y="127"/>
                  <a:pt x="241" y="134"/>
                  <a:pt x="237" y="140"/>
                </a:cubicBezTo>
                <a:cubicBezTo>
                  <a:pt x="236" y="140"/>
                  <a:pt x="237" y="141"/>
                  <a:pt x="237" y="141"/>
                </a:cubicBezTo>
                <a:cubicBezTo>
                  <a:pt x="241" y="148"/>
                  <a:pt x="243" y="155"/>
                  <a:pt x="239" y="163"/>
                </a:cubicBezTo>
                <a:cubicBezTo>
                  <a:pt x="238" y="164"/>
                  <a:pt x="239" y="166"/>
                  <a:pt x="239" y="168"/>
                </a:cubicBezTo>
                <a:cubicBezTo>
                  <a:pt x="240" y="170"/>
                  <a:pt x="240" y="173"/>
                  <a:pt x="239" y="175"/>
                </a:cubicBezTo>
                <a:cubicBezTo>
                  <a:pt x="237" y="178"/>
                  <a:pt x="238" y="181"/>
                  <a:pt x="241" y="183"/>
                </a:cubicBezTo>
                <a:cubicBezTo>
                  <a:pt x="244" y="185"/>
                  <a:pt x="247" y="187"/>
                  <a:pt x="251" y="187"/>
                </a:cubicBezTo>
                <a:cubicBezTo>
                  <a:pt x="256" y="188"/>
                  <a:pt x="260" y="190"/>
                  <a:pt x="263" y="193"/>
                </a:cubicBezTo>
                <a:cubicBezTo>
                  <a:pt x="267" y="197"/>
                  <a:pt x="270" y="199"/>
                  <a:pt x="275" y="199"/>
                </a:cubicBezTo>
                <a:cubicBezTo>
                  <a:pt x="277" y="198"/>
                  <a:pt x="280" y="199"/>
                  <a:pt x="279" y="202"/>
                </a:cubicBezTo>
                <a:cubicBezTo>
                  <a:pt x="277" y="207"/>
                  <a:pt x="281" y="209"/>
                  <a:pt x="284" y="210"/>
                </a:cubicBezTo>
                <a:cubicBezTo>
                  <a:pt x="284" y="210"/>
                  <a:pt x="284" y="210"/>
                  <a:pt x="284" y="210"/>
                </a:cubicBezTo>
                <a:cubicBezTo>
                  <a:pt x="289" y="213"/>
                  <a:pt x="294" y="213"/>
                  <a:pt x="299" y="215"/>
                </a:cubicBezTo>
                <a:cubicBezTo>
                  <a:pt x="303" y="216"/>
                  <a:pt x="305" y="218"/>
                  <a:pt x="304" y="221"/>
                </a:cubicBezTo>
                <a:cubicBezTo>
                  <a:pt x="304" y="225"/>
                  <a:pt x="300" y="227"/>
                  <a:pt x="297" y="226"/>
                </a:cubicBezTo>
                <a:cubicBezTo>
                  <a:pt x="292" y="226"/>
                  <a:pt x="288" y="227"/>
                  <a:pt x="285" y="231"/>
                </a:cubicBezTo>
                <a:cubicBezTo>
                  <a:pt x="284" y="233"/>
                  <a:pt x="282" y="233"/>
                  <a:pt x="280" y="233"/>
                </a:cubicBezTo>
                <a:cubicBezTo>
                  <a:pt x="274" y="235"/>
                  <a:pt x="271" y="242"/>
                  <a:pt x="273" y="248"/>
                </a:cubicBezTo>
                <a:cubicBezTo>
                  <a:pt x="275" y="252"/>
                  <a:pt x="278" y="256"/>
                  <a:pt x="274" y="260"/>
                </a:cubicBezTo>
                <a:cubicBezTo>
                  <a:pt x="271" y="264"/>
                  <a:pt x="271" y="267"/>
                  <a:pt x="273" y="271"/>
                </a:cubicBezTo>
                <a:cubicBezTo>
                  <a:pt x="269" y="273"/>
                  <a:pt x="265" y="275"/>
                  <a:pt x="265" y="280"/>
                </a:cubicBezTo>
                <a:cubicBezTo>
                  <a:pt x="264" y="282"/>
                  <a:pt x="263" y="284"/>
                  <a:pt x="261" y="286"/>
                </a:cubicBezTo>
                <a:cubicBezTo>
                  <a:pt x="257" y="289"/>
                  <a:pt x="255" y="294"/>
                  <a:pt x="250" y="297"/>
                </a:cubicBezTo>
                <a:cubicBezTo>
                  <a:pt x="248" y="298"/>
                  <a:pt x="248" y="301"/>
                  <a:pt x="248" y="303"/>
                </a:cubicBezTo>
                <a:cubicBezTo>
                  <a:pt x="249" y="311"/>
                  <a:pt x="244" y="317"/>
                  <a:pt x="236" y="316"/>
                </a:cubicBezTo>
                <a:cubicBezTo>
                  <a:pt x="229" y="316"/>
                  <a:pt x="226" y="320"/>
                  <a:pt x="225" y="325"/>
                </a:cubicBezTo>
                <a:cubicBezTo>
                  <a:pt x="224" y="334"/>
                  <a:pt x="220" y="341"/>
                  <a:pt x="215" y="348"/>
                </a:cubicBezTo>
                <a:cubicBezTo>
                  <a:pt x="210" y="354"/>
                  <a:pt x="208" y="363"/>
                  <a:pt x="200" y="365"/>
                </a:cubicBezTo>
                <a:cubicBezTo>
                  <a:pt x="194" y="367"/>
                  <a:pt x="188" y="370"/>
                  <a:pt x="184" y="375"/>
                </a:cubicBezTo>
                <a:cubicBezTo>
                  <a:pt x="184" y="376"/>
                  <a:pt x="184" y="376"/>
                  <a:pt x="184" y="376"/>
                </a:cubicBezTo>
                <a:cubicBezTo>
                  <a:pt x="181" y="377"/>
                  <a:pt x="180" y="379"/>
                  <a:pt x="179" y="382"/>
                </a:cubicBezTo>
                <a:cubicBezTo>
                  <a:pt x="179" y="388"/>
                  <a:pt x="176" y="392"/>
                  <a:pt x="171" y="394"/>
                </a:cubicBezTo>
                <a:cubicBezTo>
                  <a:pt x="167" y="396"/>
                  <a:pt x="164" y="398"/>
                  <a:pt x="164" y="403"/>
                </a:cubicBezTo>
                <a:cubicBezTo>
                  <a:pt x="164" y="406"/>
                  <a:pt x="162" y="408"/>
                  <a:pt x="159" y="408"/>
                </a:cubicBezTo>
                <a:cubicBezTo>
                  <a:pt x="156" y="408"/>
                  <a:pt x="153" y="409"/>
                  <a:pt x="149" y="408"/>
                </a:cubicBezTo>
                <a:cubicBezTo>
                  <a:pt x="141" y="408"/>
                  <a:pt x="132" y="408"/>
                  <a:pt x="125" y="413"/>
                </a:cubicBezTo>
                <a:cubicBezTo>
                  <a:pt x="123" y="414"/>
                  <a:pt x="121" y="414"/>
                  <a:pt x="121" y="412"/>
                </a:cubicBezTo>
                <a:cubicBezTo>
                  <a:pt x="120" y="410"/>
                  <a:pt x="119" y="408"/>
                  <a:pt x="119" y="406"/>
                </a:cubicBezTo>
                <a:cubicBezTo>
                  <a:pt x="118" y="397"/>
                  <a:pt x="118" y="396"/>
                  <a:pt x="109" y="398"/>
                </a:cubicBezTo>
                <a:cubicBezTo>
                  <a:pt x="105" y="398"/>
                  <a:pt x="102" y="400"/>
                  <a:pt x="99" y="403"/>
                </a:cubicBezTo>
                <a:cubicBezTo>
                  <a:pt x="94" y="407"/>
                  <a:pt x="90" y="413"/>
                  <a:pt x="87" y="419"/>
                </a:cubicBezTo>
                <a:cubicBezTo>
                  <a:pt x="87" y="419"/>
                  <a:pt x="87" y="419"/>
                  <a:pt x="87" y="418"/>
                </a:cubicBezTo>
                <a:cubicBezTo>
                  <a:pt x="81" y="424"/>
                  <a:pt x="75" y="428"/>
                  <a:pt x="69" y="434"/>
                </a:cubicBezTo>
                <a:cubicBezTo>
                  <a:pt x="61" y="441"/>
                  <a:pt x="65" y="456"/>
                  <a:pt x="75" y="459"/>
                </a:cubicBezTo>
                <a:cubicBezTo>
                  <a:pt x="80" y="461"/>
                  <a:pt x="84" y="464"/>
                  <a:pt x="90" y="463"/>
                </a:cubicBezTo>
                <a:cubicBezTo>
                  <a:pt x="92" y="463"/>
                  <a:pt x="92" y="464"/>
                  <a:pt x="92" y="466"/>
                </a:cubicBezTo>
                <a:cubicBezTo>
                  <a:pt x="93" y="470"/>
                  <a:pt x="92" y="474"/>
                  <a:pt x="89" y="477"/>
                </a:cubicBezTo>
                <a:cubicBezTo>
                  <a:pt x="85" y="484"/>
                  <a:pt x="85" y="490"/>
                  <a:pt x="90" y="496"/>
                </a:cubicBezTo>
                <a:cubicBezTo>
                  <a:pt x="91" y="497"/>
                  <a:pt x="91" y="498"/>
                  <a:pt x="92" y="499"/>
                </a:cubicBezTo>
                <a:cubicBezTo>
                  <a:pt x="98" y="507"/>
                  <a:pt x="98" y="507"/>
                  <a:pt x="108" y="505"/>
                </a:cubicBezTo>
                <a:cubicBezTo>
                  <a:pt x="109" y="505"/>
                  <a:pt x="110" y="505"/>
                  <a:pt x="112" y="504"/>
                </a:cubicBezTo>
                <a:cubicBezTo>
                  <a:pt x="106" y="513"/>
                  <a:pt x="109" y="519"/>
                  <a:pt x="114" y="526"/>
                </a:cubicBezTo>
                <a:cubicBezTo>
                  <a:pt x="116" y="529"/>
                  <a:pt x="117" y="532"/>
                  <a:pt x="117" y="535"/>
                </a:cubicBezTo>
                <a:cubicBezTo>
                  <a:pt x="117" y="538"/>
                  <a:pt x="118" y="541"/>
                  <a:pt x="120" y="543"/>
                </a:cubicBezTo>
                <a:cubicBezTo>
                  <a:pt x="123" y="547"/>
                  <a:pt x="123" y="550"/>
                  <a:pt x="120" y="554"/>
                </a:cubicBezTo>
                <a:cubicBezTo>
                  <a:pt x="116" y="560"/>
                  <a:pt x="124" y="559"/>
                  <a:pt x="126" y="562"/>
                </a:cubicBezTo>
                <a:cubicBezTo>
                  <a:pt x="124" y="562"/>
                  <a:pt x="121" y="562"/>
                  <a:pt x="119" y="562"/>
                </a:cubicBezTo>
                <a:cubicBezTo>
                  <a:pt x="117" y="562"/>
                  <a:pt x="116" y="562"/>
                  <a:pt x="115" y="565"/>
                </a:cubicBezTo>
                <a:cubicBezTo>
                  <a:pt x="114" y="569"/>
                  <a:pt x="111" y="567"/>
                  <a:pt x="109" y="567"/>
                </a:cubicBezTo>
                <a:cubicBezTo>
                  <a:pt x="105" y="567"/>
                  <a:pt x="106" y="564"/>
                  <a:pt x="106" y="562"/>
                </a:cubicBezTo>
                <a:cubicBezTo>
                  <a:pt x="105" y="557"/>
                  <a:pt x="104" y="556"/>
                  <a:pt x="99" y="559"/>
                </a:cubicBezTo>
                <a:cubicBezTo>
                  <a:pt x="97" y="561"/>
                  <a:pt x="95" y="561"/>
                  <a:pt x="92" y="561"/>
                </a:cubicBezTo>
                <a:cubicBezTo>
                  <a:pt x="87" y="561"/>
                  <a:pt x="83" y="561"/>
                  <a:pt x="82" y="567"/>
                </a:cubicBezTo>
                <a:cubicBezTo>
                  <a:pt x="82" y="569"/>
                  <a:pt x="81" y="569"/>
                  <a:pt x="79" y="569"/>
                </a:cubicBezTo>
                <a:cubicBezTo>
                  <a:pt x="74" y="567"/>
                  <a:pt x="69" y="568"/>
                  <a:pt x="65" y="563"/>
                </a:cubicBezTo>
                <a:cubicBezTo>
                  <a:pt x="62" y="560"/>
                  <a:pt x="57" y="559"/>
                  <a:pt x="53" y="562"/>
                </a:cubicBezTo>
                <a:cubicBezTo>
                  <a:pt x="50" y="564"/>
                  <a:pt x="47" y="564"/>
                  <a:pt x="45" y="561"/>
                </a:cubicBezTo>
                <a:cubicBezTo>
                  <a:pt x="42" y="559"/>
                  <a:pt x="39" y="564"/>
                  <a:pt x="36" y="561"/>
                </a:cubicBezTo>
                <a:cubicBezTo>
                  <a:pt x="35" y="560"/>
                  <a:pt x="34" y="561"/>
                  <a:pt x="34" y="561"/>
                </a:cubicBezTo>
                <a:cubicBezTo>
                  <a:pt x="26" y="558"/>
                  <a:pt x="26" y="558"/>
                  <a:pt x="26" y="566"/>
                </a:cubicBezTo>
                <a:cubicBezTo>
                  <a:pt x="26" y="574"/>
                  <a:pt x="25" y="575"/>
                  <a:pt x="16" y="573"/>
                </a:cubicBezTo>
                <a:cubicBezTo>
                  <a:pt x="15" y="573"/>
                  <a:pt x="13" y="572"/>
                  <a:pt x="12" y="572"/>
                </a:cubicBezTo>
                <a:cubicBezTo>
                  <a:pt x="6" y="570"/>
                  <a:pt x="1" y="574"/>
                  <a:pt x="3" y="580"/>
                </a:cubicBezTo>
                <a:cubicBezTo>
                  <a:pt x="3" y="583"/>
                  <a:pt x="3" y="585"/>
                  <a:pt x="0" y="586"/>
                </a:cubicBezTo>
                <a:cubicBezTo>
                  <a:pt x="0" y="587"/>
                  <a:pt x="0" y="588"/>
                  <a:pt x="0" y="589"/>
                </a:cubicBezTo>
                <a:cubicBezTo>
                  <a:pt x="3" y="592"/>
                  <a:pt x="7" y="592"/>
                  <a:pt x="10" y="589"/>
                </a:cubicBezTo>
                <a:cubicBezTo>
                  <a:pt x="12" y="587"/>
                  <a:pt x="14" y="585"/>
                  <a:pt x="16" y="584"/>
                </a:cubicBezTo>
                <a:cubicBezTo>
                  <a:pt x="19" y="582"/>
                  <a:pt x="21" y="579"/>
                  <a:pt x="24" y="581"/>
                </a:cubicBezTo>
                <a:cubicBezTo>
                  <a:pt x="25" y="581"/>
                  <a:pt x="26" y="582"/>
                  <a:pt x="25" y="583"/>
                </a:cubicBezTo>
                <a:cubicBezTo>
                  <a:pt x="24" y="585"/>
                  <a:pt x="21" y="586"/>
                  <a:pt x="18" y="587"/>
                </a:cubicBezTo>
                <a:cubicBezTo>
                  <a:pt x="10" y="589"/>
                  <a:pt x="8" y="594"/>
                  <a:pt x="13" y="600"/>
                </a:cubicBezTo>
                <a:cubicBezTo>
                  <a:pt x="15" y="602"/>
                  <a:pt x="17" y="604"/>
                  <a:pt x="18" y="606"/>
                </a:cubicBezTo>
                <a:cubicBezTo>
                  <a:pt x="29" y="621"/>
                  <a:pt x="43" y="630"/>
                  <a:pt x="62" y="630"/>
                </a:cubicBezTo>
                <a:cubicBezTo>
                  <a:pt x="63" y="630"/>
                  <a:pt x="65" y="631"/>
                  <a:pt x="65" y="629"/>
                </a:cubicBezTo>
                <a:cubicBezTo>
                  <a:pt x="65" y="624"/>
                  <a:pt x="69" y="626"/>
                  <a:pt x="71" y="626"/>
                </a:cubicBezTo>
                <a:cubicBezTo>
                  <a:pt x="75" y="627"/>
                  <a:pt x="80" y="629"/>
                  <a:pt x="82" y="623"/>
                </a:cubicBezTo>
                <a:cubicBezTo>
                  <a:pt x="82" y="621"/>
                  <a:pt x="84" y="621"/>
                  <a:pt x="86" y="622"/>
                </a:cubicBezTo>
                <a:cubicBezTo>
                  <a:pt x="90" y="623"/>
                  <a:pt x="93" y="623"/>
                  <a:pt x="94" y="618"/>
                </a:cubicBezTo>
                <a:cubicBezTo>
                  <a:pt x="94" y="616"/>
                  <a:pt x="95" y="616"/>
                  <a:pt x="96" y="616"/>
                </a:cubicBezTo>
                <a:cubicBezTo>
                  <a:pt x="97" y="617"/>
                  <a:pt x="99" y="617"/>
                  <a:pt x="99" y="619"/>
                </a:cubicBezTo>
                <a:cubicBezTo>
                  <a:pt x="100" y="622"/>
                  <a:pt x="99" y="624"/>
                  <a:pt x="96" y="625"/>
                </a:cubicBezTo>
                <a:cubicBezTo>
                  <a:pt x="93" y="625"/>
                  <a:pt x="91" y="627"/>
                  <a:pt x="90" y="630"/>
                </a:cubicBezTo>
                <a:cubicBezTo>
                  <a:pt x="83" y="638"/>
                  <a:pt x="73" y="639"/>
                  <a:pt x="64" y="642"/>
                </a:cubicBezTo>
                <a:cubicBezTo>
                  <a:pt x="60" y="643"/>
                  <a:pt x="57" y="646"/>
                  <a:pt x="53" y="643"/>
                </a:cubicBezTo>
                <a:cubicBezTo>
                  <a:pt x="53" y="642"/>
                  <a:pt x="52" y="643"/>
                  <a:pt x="52" y="644"/>
                </a:cubicBezTo>
                <a:cubicBezTo>
                  <a:pt x="49" y="645"/>
                  <a:pt x="46" y="647"/>
                  <a:pt x="43" y="647"/>
                </a:cubicBezTo>
                <a:cubicBezTo>
                  <a:pt x="41" y="647"/>
                  <a:pt x="41" y="643"/>
                  <a:pt x="40" y="641"/>
                </a:cubicBezTo>
                <a:cubicBezTo>
                  <a:pt x="39" y="638"/>
                  <a:pt x="37" y="639"/>
                  <a:pt x="34" y="639"/>
                </a:cubicBezTo>
                <a:cubicBezTo>
                  <a:pt x="31" y="639"/>
                  <a:pt x="29" y="641"/>
                  <a:pt x="29" y="644"/>
                </a:cubicBezTo>
                <a:cubicBezTo>
                  <a:pt x="28" y="650"/>
                  <a:pt x="29" y="655"/>
                  <a:pt x="33" y="659"/>
                </a:cubicBezTo>
                <a:cubicBezTo>
                  <a:pt x="54" y="675"/>
                  <a:pt x="63" y="701"/>
                  <a:pt x="85" y="716"/>
                </a:cubicBezTo>
                <a:cubicBezTo>
                  <a:pt x="86" y="716"/>
                  <a:pt x="86" y="717"/>
                  <a:pt x="86" y="718"/>
                </a:cubicBezTo>
                <a:cubicBezTo>
                  <a:pt x="91" y="724"/>
                  <a:pt x="99" y="724"/>
                  <a:pt x="105" y="727"/>
                </a:cubicBezTo>
                <a:cubicBezTo>
                  <a:pt x="106" y="727"/>
                  <a:pt x="108" y="726"/>
                  <a:pt x="108" y="726"/>
                </a:cubicBezTo>
                <a:cubicBezTo>
                  <a:pt x="110" y="722"/>
                  <a:pt x="112" y="723"/>
                  <a:pt x="114" y="724"/>
                </a:cubicBezTo>
                <a:cubicBezTo>
                  <a:pt x="116" y="725"/>
                  <a:pt x="118" y="724"/>
                  <a:pt x="120" y="724"/>
                </a:cubicBezTo>
                <a:cubicBezTo>
                  <a:pt x="129" y="723"/>
                  <a:pt x="136" y="716"/>
                  <a:pt x="146" y="714"/>
                </a:cubicBezTo>
                <a:cubicBezTo>
                  <a:pt x="149" y="713"/>
                  <a:pt x="152" y="710"/>
                  <a:pt x="156" y="709"/>
                </a:cubicBezTo>
                <a:cubicBezTo>
                  <a:pt x="158" y="709"/>
                  <a:pt x="159" y="707"/>
                  <a:pt x="160" y="705"/>
                </a:cubicBezTo>
                <a:cubicBezTo>
                  <a:pt x="160" y="701"/>
                  <a:pt x="162" y="698"/>
                  <a:pt x="166" y="696"/>
                </a:cubicBezTo>
                <a:cubicBezTo>
                  <a:pt x="169" y="693"/>
                  <a:pt x="169" y="690"/>
                  <a:pt x="167" y="687"/>
                </a:cubicBezTo>
                <a:cubicBezTo>
                  <a:pt x="166" y="685"/>
                  <a:pt x="164" y="684"/>
                  <a:pt x="166" y="682"/>
                </a:cubicBezTo>
                <a:cubicBezTo>
                  <a:pt x="169" y="680"/>
                  <a:pt x="169" y="677"/>
                  <a:pt x="167" y="675"/>
                </a:cubicBezTo>
                <a:cubicBezTo>
                  <a:pt x="166" y="673"/>
                  <a:pt x="166" y="671"/>
                  <a:pt x="167" y="669"/>
                </a:cubicBezTo>
                <a:cubicBezTo>
                  <a:pt x="170" y="665"/>
                  <a:pt x="171" y="659"/>
                  <a:pt x="171" y="654"/>
                </a:cubicBezTo>
                <a:cubicBezTo>
                  <a:pt x="172" y="659"/>
                  <a:pt x="179" y="658"/>
                  <a:pt x="182" y="661"/>
                </a:cubicBezTo>
                <a:cubicBezTo>
                  <a:pt x="180" y="663"/>
                  <a:pt x="178" y="663"/>
                  <a:pt x="177" y="663"/>
                </a:cubicBezTo>
                <a:cubicBezTo>
                  <a:pt x="173" y="665"/>
                  <a:pt x="175" y="668"/>
                  <a:pt x="175" y="670"/>
                </a:cubicBezTo>
                <a:cubicBezTo>
                  <a:pt x="174" y="671"/>
                  <a:pt x="174" y="673"/>
                  <a:pt x="176" y="673"/>
                </a:cubicBezTo>
                <a:cubicBezTo>
                  <a:pt x="178" y="672"/>
                  <a:pt x="181" y="671"/>
                  <a:pt x="181" y="675"/>
                </a:cubicBezTo>
                <a:cubicBezTo>
                  <a:pt x="182" y="677"/>
                  <a:pt x="180" y="678"/>
                  <a:pt x="178" y="679"/>
                </a:cubicBezTo>
                <a:cubicBezTo>
                  <a:pt x="177" y="680"/>
                  <a:pt x="175" y="680"/>
                  <a:pt x="176" y="682"/>
                </a:cubicBezTo>
                <a:cubicBezTo>
                  <a:pt x="176" y="684"/>
                  <a:pt x="177" y="685"/>
                  <a:pt x="179" y="685"/>
                </a:cubicBezTo>
                <a:cubicBezTo>
                  <a:pt x="181" y="685"/>
                  <a:pt x="183" y="685"/>
                  <a:pt x="185" y="685"/>
                </a:cubicBezTo>
                <a:cubicBezTo>
                  <a:pt x="186" y="685"/>
                  <a:pt x="188" y="684"/>
                  <a:pt x="188" y="686"/>
                </a:cubicBezTo>
                <a:cubicBezTo>
                  <a:pt x="189" y="687"/>
                  <a:pt x="188" y="689"/>
                  <a:pt x="187" y="689"/>
                </a:cubicBezTo>
                <a:cubicBezTo>
                  <a:pt x="183" y="690"/>
                  <a:pt x="180" y="691"/>
                  <a:pt x="181" y="696"/>
                </a:cubicBezTo>
                <a:cubicBezTo>
                  <a:pt x="181" y="697"/>
                  <a:pt x="180" y="697"/>
                  <a:pt x="180" y="698"/>
                </a:cubicBezTo>
                <a:cubicBezTo>
                  <a:pt x="174" y="699"/>
                  <a:pt x="175" y="703"/>
                  <a:pt x="177" y="706"/>
                </a:cubicBezTo>
                <a:cubicBezTo>
                  <a:pt x="183" y="714"/>
                  <a:pt x="183" y="723"/>
                  <a:pt x="187" y="732"/>
                </a:cubicBezTo>
                <a:cubicBezTo>
                  <a:pt x="188" y="733"/>
                  <a:pt x="188" y="735"/>
                  <a:pt x="186" y="737"/>
                </a:cubicBezTo>
                <a:cubicBezTo>
                  <a:pt x="182" y="741"/>
                  <a:pt x="180" y="746"/>
                  <a:pt x="180" y="752"/>
                </a:cubicBezTo>
                <a:cubicBezTo>
                  <a:pt x="179" y="755"/>
                  <a:pt x="179" y="759"/>
                  <a:pt x="177" y="761"/>
                </a:cubicBezTo>
                <a:cubicBezTo>
                  <a:pt x="173" y="766"/>
                  <a:pt x="177" y="770"/>
                  <a:pt x="179" y="773"/>
                </a:cubicBezTo>
                <a:cubicBezTo>
                  <a:pt x="180" y="774"/>
                  <a:pt x="182" y="774"/>
                  <a:pt x="180" y="776"/>
                </a:cubicBezTo>
                <a:cubicBezTo>
                  <a:pt x="176" y="780"/>
                  <a:pt x="181" y="781"/>
                  <a:pt x="183" y="783"/>
                </a:cubicBezTo>
                <a:cubicBezTo>
                  <a:pt x="177" y="789"/>
                  <a:pt x="182" y="795"/>
                  <a:pt x="181" y="801"/>
                </a:cubicBezTo>
                <a:cubicBezTo>
                  <a:pt x="186" y="793"/>
                  <a:pt x="186" y="793"/>
                  <a:pt x="191" y="796"/>
                </a:cubicBezTo>
                <a:cubicBezTo>
                  <a:pt x="190" y="799"/>
                  <a:pt x="183" y="799"/>
                  <a:pt x="187" y="804"/>
                </a:cubicBezTo>
                <a:cubicBezTo>
                  <a:pt x="187" y="805"/>
                  <a:pt x="186" y="805"/>
                  <a:pt x="185" y="805"/>
                </a:cubicBezTo>
                <a:cubicBezTo>
                  <a:pt x="179" y="807"/>
                  <a:pt x="181" y="811"/>
                  <a:pt x="183" y="815"/>
                </a:cubicBezTo>
                <a:cubicBezTo>
                  <a:pt x="183" y="816"/>
                  <a:pt x="185" y="817"/>
                  <a:pt x="184" y="818"/>
                </a:cubicBezTo>
                <a:cubicBezTo>
                  <a:pt x="180" y="822"/>
                  <a:pt x="183" y="825"/>
                  <a:pt x="186" y="827"/>
                </a:cubicBezTo>
                <a:cubicBezTo>
                  <a:pt x="187" y="828"/>
                  <a:pt x="188" y="830"/>
                  <a:pt x="187" y="831"/>
                </a:cubicBezTo>
                <a:cubicBezTo>
                  <a:pt x="186" y="835"/>
                  <a:pt x="188" y="838"/>
                  <a:pt x="190" y="841"/>
                </a:cubicBezTo>
                <a:cubicBezTo>
                  <a:pt x="190" y="846"/>
                  <a:pt x="193" y="851"/>
                  <a:pt x="194" y="857"/>
                </a:cubicBezTo>
                <a:cubicBezTo>
                  <a:pt x="195" y="860"/>
                  <a:pt x="192" y="864"/>
                  <a:pt x="194" y="865"/>
                </a:cubicBezTo>
                <a:cubicBezTo>
                  <a:pt x="199" y="867"/>
                  <a:pt x="198" y="874"/>
                  <a:pt x="197" y="876"/>
                </a:cubicBezTo>
                <a:cubicBezTo>
                  <a:pt x="197" y="885"/>
                  <a:pt x="200" y="894"/>
                  <a:pt x="200" y="903"/>
                </a:cubicBezTo>
                <a:cubicBezTo>
                  <a:pt x="199" y="912"/>
                  <a:pt x="205" y="919"/>
                  <a:pt x="207" y="928"/>
                </a:cubicBezTo>
                <a:cubicBezTo>
                  <a:pt x="208" y="932"/>
                  <a:pt x="213" y="936"/>
                  <a:pt x="214" y="941"/>
                </a:cubicBezTo>
                <a:cubicBezTo>
                  <a:pt x="215" y="945"/>
                  <a:pt x="216" y="949"/>
                  <a:pt x="222" y="948"/>
                </a:cubicBezTo>
                <a:cubicBezTo>
                  <a:pt x="219" y="949"/>
                  <a:pt x="216" y="951"/>
                  <a:pt x="219" y="954"/>
                </a:cubicBezTo>
                <a:cubicBezTo>
                  <a:pt x="226" y="961"/>
                  <a:pt x="226" y="975"/>
                  <a:pt x="238" y="979"/>
                </a:cubicBezTo>
                <a:cubicBezTo>
                  <a:pt x="238" y="979"/>
                  <a:pt x="238" y="980"/>
                  <a:pt x="238" y="980"/>
                </a:cubicBezTo>
                <a:cubicBezTo>
                  <a:pt x="235" y="985"/>
                  <a:pt x="240" y="987"/>
                  <a:pt x="241" y="990"/>
                </a:cubicBezTo>
                <a:cubicBezTo>
                  <a:pt x="242" y="993"/>
                  <a:pt x="246" y="997"/>
                  <a:pt x="244" y="999"/>
                </a:cubicBezTo>
                <a:cubicBezTo>
                  <a:pt x="243" y="1003"/>
                  <a:pt x="245" y="1005"/>
                  <a:pt x="246" y="1008"/>
                </a:cubicBezTo>
                <a:cubicBezTo>
                  <a:pt x="250" y="1015"/>
                  <a:pt x="252" y="1023"/>
                  <a:pt x="252" y="1031"/>
                </a:cubicBezTo>
                <a:cubicBezTo>
                  <a:pt x="253" y="1038"/>
                  <a:pt x="253" y="1045"/>
                  <a:pt x="256" y="1052"/>
                </a:cubicBezTo>
                <a:cubicBezTo>
                  <a:pt x="260" y="1062"/>
                  <a:pt x="265" y="1072"/>
                  <a:pt x="268" y="1082"/>
                </a:cubicBezTo>
                <a:cubicBezTo>
                  <a:pt x="270" y="1087"/>
                  <a:pt x="272" y="1091"/>
                  <a:pt x="277" y="1093"/>
                </a:cubicBezTo>
                <a:cubicBezTo>
                  <a:pt x="278" y="1093"/>
                  <a:pt x="279" y="1094"/>
                  <a:pt x="280" y="1095"/>
                </a:cubicBezTo>
                <a:cubicBezTo>
                  <a:pt x="285" y="1102"/>
                  <a:pt x="292" y="1108"/>
                  <a:pt x="293" y="1117"/>
                </a:cubicBezTo>
                <a:cubicBezTo>
                  <a:pt x="293" y="1118"/>
                  <a:pt x="294" y="1119"/>
                  <a:pt x="295" y="1119"/>
                </a:cubicBezTo>
                <a:cubicBezTo>
                  <a:pt x="301" y="1128"/>
                  <a:pt x="304" y="1138"/>
                  <a:pt x="305" y="1149"/>
                </a:cubicBezTo>
                <a:cubicBezTo>
                  <a:pt x="306" y="1155"/>
                  <a:pt x="311" y="1160"/>
                  <a:pt x="313" y="1166"/>
                </a:cubicBezTo>
                <a:cubicBezTo>
                  <a:pt x="320" y="1165"/>
                  <a:pt x="319" y="1172"/>
                  <a:pt x="322" y="1175"/>
                </a:cubicBezTo>
                <a:cubicBezTo>
                  <a:pt x="318" y="1176"/>
                  <a:pt x="318" y="1171"/>
                  <a:pt x="314" y="1172"/>
                </a:cubicBezTo>
                <a:cubicBezTo>
                  <a:pt x="313" y="1175"/>
                  <a:pt x="315" y="1177"/>
                  <a:pt x="316" y="1180"/>
                </a:cubicBezTo>
                <a:cubicBezTo>
                  <a:pt x="318" y="1183"/>
                  <a:pt x="320" y="1187"/>
                  <a:pt x="320" y="1191"/>
                </a:cubicBezTo>
                <a:cubicBezTo>
                  <a:pt x="318" y="1200"/>
                  <a:pt x="326" y="1207"/>
                  <a:pt x="325" y="1217"/>
                </a:cubicBezTo>
                <a:cubicBezTo>
                  <a:pt x="325" y="1217"/>
                  <a:pt x="326" y="1219"/>
                  <a:pt x="327" y="1219"/>
                </a:cubicBezTo>
                <a:cubicBezTo>
                  <a:pt x="329" y="1221"/>
                  <a:pt x="331" y="1224"/>
                  <a:pt x="331" y="1226"/>
                </a:cubicBezTo>
                <a:cubicBezTo>
                  <a:pt x="331" y="1229"/>
                  <a:pt x="333" y="1230"/>
                  <a:pt x="335" y="1232"/>
                </a:cubicBezTo>
                <a:cubicBezTo>
                  <a:pt x="342" y="1239"/>
                  <a:pt x="350" y="1243"/>
                  <a:pt x="356" y="1251"/>
                </a:cubicBezTo>
                <a:cubicBezTo>
                  <a:pt x="358" y="1254"/>
                  <a:pt x="361" y="1257"/>
                  <a:pt x="365" y="1255"/>
                </a:cubicBezTo>
                <a:cubicBezTo>
                  <a:pt x="367" y="1255"/>
                  <a:pt x="368" y="1256"/>
                  <a:pt x="369" y="1257"/>
                </a:cubicBezTo>
                <a:cubicBezTo>
                  <a:pt x="372" y="1261"/>
                  <a:pt x="380" y="1262"/>
                  <a:pt x="384" y="1259"/>
                </a:cubicBezTo>
                <a:cubicBezTo>
                  <a:pt x="389" y="1254"/>
                  <a:pt x="394" y="1250"/>
                  <a:pt x="400" y="1248"/>
                </a:cubicBezTo>
                <a:cubicBezTo>
                  <a:pt x="406" y="1247"/>
                  <a:pt x="408" y="1244"/>
                  <a:pt x="408" y="1239"/>
                </a:cubicBezTo>
                <a:cubicBezTo>
                  <a:pt x="409" y="1235"/>
                  <a:pt x="409" y="1232"/>
                  <a:pt x="409" y="1228"/>
                </a:cubicBezTo>
                <a:cubicBezTo>
                  <a:pt x="410" y="1220"/>
                  <a:pt x="415" y="1216"/>
                  <a:pt x="423" y="1217"/>
                </a:cubicBezTo>
                <a:cubicBezTo>
                  <a:pt x="424" y="1217"/>
                  <a:pt x="426" y="1218"/>
                  <a:pt x="427" y="1217"/>
                </a:cubicBezTo>
                <a:cubicBezTo>
                  <a:pt x="432" y="1212"/>
                  <a:pt x="438" y="1214"/>
                  <a:pt x="444" y="1213"/>
                </a:cubicBezTo>
                <a:cubicBezTo>
                  <a:pt x="446" y="1212"/>
                  <a:pt x="449" y="1214"/>
                  <a:pt x="450" y="1210"/>
                </a:cubicBezTo>
                <a:cubicBezTo>
                  <a:pt x="451" y="1207"/>
                  <a:pt x="448" y="1206"/>
                  <a:pt x="446" y="1205"/>
                </a:cubicBezTo>
                <a:cubicBezTo>
                  <a:pt x="441" y="1201"/>
                  <a:pt x="442" y="1196"/>
                  <a:pt x="445" y="1192"/>
                </a:cubicBezTo>
                <a:cubicBezTo>
                  <a:pt x="448" y="1187"/>
                  <a:pt x="451" y="1183"/>
                  <a:pt x="454" y="1180"/>
                </a:cubicBezTo>
                <a:cubicBezTo>
                  <a:pt x="456" y="1179"/>
                  <a:pt x="457" y="1178"/>
                  <a:pt x="457" y="1175"/>
                </a:cubicBezTo>
                <a:cubicBezTo>
                  <a:pt x="456" y="1168"/>
                  <a:pt x="460" y="1165"/>
                  <a:pt x="467" y="1166"/>
                </a:cubicBezTo>
                <a:cubicBezTo>
                  <a:pt x="473" y="1168"/>
                  <a:pt x="478" y="1167"/>
                  <a:pt x="484" y="1165"/>
                </a:cubicBezTo>
                <a:cubicBezTo>
                  <a:pt x="485" y="1165"/>
                  <a:pt x="488" y="1164"/>
                  <a:pt x="486" y="1162"/>
                </a:cubicBezTo>
                <a:cubicBezTo>
                  <a:pt x="484" y="1158"/>
                  <a:pt x="485" y="1154"/>
                  <a:pt x="485" y="1151"/>
                </a:cubicBezTo>
                <a:cubicBezTo>
                  <a:pt x="484" y="1142"/>
                  <a:pt x="485" y="1132"/>
                  <a:pt x="482" y="1124"/>
                </a:cubicBezTo>
                <a:cubicBezTo>
                  <a:pt x="480" y="1117"/>
                  <a:pt x="482" y="1111"/>
                  <a:pt x="481" y="1104"/>
                </a:cubicBezTo>
                <a:cubicBezTo>
                  <a:pt x="480" y="1098"/>
                  <a:pt x="482" y="1090"/>
                  <a:pt x="490" y="1085"/>
                </a:cubicBezTo>
                <a:cubicBezTo>
                  <a:pt x="494" y="1082"/>
                  <a:pt x="499" y="1078"/>
                  <a:pt x="493" y="1072"/>
                </a:cubicBezTo>
                <a:cubicBezTo>
                  <a:pt x="492" y="1070"/>
                  <a:pt x="492" y="1069"/>
                  <a:pt x="494" y="1068"/>
                </a:cubicBezTo>
                <a:cubicBezTo>
                  <a:pt x="502" y="1065"/>
                  <a:pt x="503" y="1058"/>
                  <a:pt x="507" y="1052"/>
                </a:cubicBezTo>
                <a:cubicBezTo>
                  <a:pt x="509" y="1042"/>
                  <a:pt x="507" y="1036"/>
                  <a:pt x="498" y="1030"/>
                </a:cubicBezTo>
                <a:cubicBezTo>
                  <a:pt x="496" y="1029"/>
                  <a:pt x="495" y="1028"/>
                  <a:pt x="496" y="1027"/>
                </a:cubicBezTo>
                <a:cubicBezTo>
                  <a:pt x="497" y="1024"/>
                  <a:pt x="499" y="1027"/>
                  <a:pt x="500" y="1027"/>
                </a:cubicBezTo>
                <a:cubicBezTo>
                  <a:pt x="501" y="1028"/>
                  <a:pt x="502" y="1029"/>
                  <a:pt x="504" y="1028"/>
                </a:cubicBezTo>
                <a:cubicBezTo>
                  <a:pt x="505" y="1027"/>
                  <a:pt x="505" y="1025"/>
                  <a:pt x="504" y="1024"/>
                </a:cubicBezTo>
                <a:cubicBezTo>
                  <a:pt x="502" y="1019"/>
                  <a:pt x="501" y="1014"/>
                  <a:pt x="498" y="1009"/>
                </a:cubicBezTo>
                <a:cubicBezTo>
                  <a:pt x="496" y="1006"/>
                  <a:pt x="491" y="1000"/>
                  <a:pt x="499" y="996"/>
                </a:cubicBezTo>
                <a:cubicBezTo>
                  <a:pt x="501" y="995"/>
                  <a:pt x="500" y="993"/>
                  <a:pt x="500" y="991"/>
                </a:cubicBezTo>
                <a:cubicBezTo>
                  <a:pt x="499" y="985"/>
                  <a:pt x="496" y="979"/>
                  <a:pt x="495" y="973"/>
                </a:cubicBezTo>
                <a:cubicBezTo>
                  <a:pt x="493" y="967"/>
                  <a:pt x="490" y="961"/>
                  <a:pt x="494" y="956"/>
                </a:cubicBezTo>
                <a:cubicBezTo>
                  <a:pt x="498" y="952"/>
                  <a:pt x="501" y="948"/>
                  <a:pt x="503" y="943"/>
                </a:cubicBezTo>
                <a:cubicBezTo>
                  <a:pt x="507" y="935"/>
                  <a:pt x="517" y="933"/>
                  <a:pt x="524" y="939"/>
                </a:cubicBezTo>
                <a:cubicBezTo>
                  <a:pt x="527" y="942"/>
                  <a:pt x="530" y="940"/>
                  <a:pt x="531" y="938"/>
                </a:cubicBezTo>
                <a:cubicBezTo>
                  <a:pt x="536" y="931"/>
                  <a:pt x="544" y="925"/>
                  <a:pt x="544" y="915"/>
                </a:cubicBezTo>
                <a:cubicBezTo>
                  <a:pt x="544" y="912"/>
                  <a:pt x="547" y="911"/>
                  <a:pt x="550" y="910"/>
                </a:cubicBezTo>
                <a:cubicBezTo>
                  <a:pt x="552" y="909"/>
                  <a:pt x="553" y="911"/>
                  <a:pt x="554" y="912"/>
                </a:cubicBezTo>
                <a:cubicBezTo>
                  <a:pt x="556" y="915"/>
                  <a:pt x="558" y="915"/>
                  <a:pt x="560" y="914"/>
                </a:cubicBezTo>
                <a:cubicBezTo>
                  <a:pt x="566" y="913"/>
                  <a:pt x="572" y="911"/>
                  <a:pt x="578" y="908"/>
                </a:cubicBezTo>
                <a:cubicBezTo>
                  <a:pt x="593" y="902"/>
                  <a:pt x="592" y="899"/>
                  <a:pt x="589" y="887"/>
                </a:cubicBezTo>
                <a:cubicBezTo>
                  <a:pt x="588" y="883"/>
                  <a:pt x="589" y="880"/>
                  <a:pt x="593" y="878"/>
                </a:cubicBezTo>
                <a:cubicBezTo>
                  <a:pt x="597" y="877"/>
                  <a:pt x="600" y="874"/>
                  <a:pt x="603" y="871"/>
                </a:cubicBezTo>
                <a:cubicBezTo>
                  <a:pt x="605" y="869"/>
                  <a:pt x="607" y="868"/>
                  <a:pt x="609" y="868"/>
                </a:cubicBezTo>
                <a:cubicBezTo>
                  <a:pt x="615" y="866"/>
                  <a:pt x="620" y="864"/>
                  <a:pt x="624" y="860"/>
                </a:cubicBezTo>
                <a:cubicBezTo>
                  <a:pt x="629" y="856"/>
                  <a:pt x="632" y="851"/>
                  <a:pt x="631" y="845"/>
                </a:cubicBezTo>
                <a:cubicBezTo>
                  <a:pt x="631" y="844"/>
                  <a:pt x="632" y="842"/>
                  <a:pt x="633" y="841"/>
                </a:cubicBezTo>
                <a:cubicBezTo>
                  <a:pt x="639" y="835"/>
                  <a:pt x="646" y="830"/>
                  <a:pt x="654" y="827"/>
                </a:cubicBezTo>
                <a:cubicBezTo>
                  <a:pt x="657" y="826"/>
                  <a:pt x="660" y="823"/>
                  <a:pt x="661" y="820"/>
                </a:cubicBezTo>
                <a:cubicBezTo>
                  <a:pt x="667" y="810"/>
                  <a:pt x="679" y="804"/>
                  <a:pt x="681" y="792"/>
                </a:cubicBezTo>
                <a:cubicBezTo>
                  <a:pt x="687" y="789"/>
                  <a:pt x="689" y="781"/>
                  <a:pt x="695" y="779"/>
                </a:cubicBezTo>
                <a:cubicBezTo>
                  <a:pt x="699" y="778"/>
                  <a:pt x="700" y="775"/>
                  <a:pt x="703" y="773"/>
                </a:cubicBezTo>
                <a:cubicBezTo>
                  <a:pt x="705" y="772"/>
                  <a:pt x="704" y="769"/>
                  <a:pt x="702" y="769"/>
                </a:cubicBezTo>
                <a:cubicBezTo>
                  <a:pt x="700" y="768"/>
                  <a:pt x="697" y="769"/>
                  <a:pt x="697" y="767"/>
                </a:cubicBezTo>
                <a:cubicBezTo>
                  <a:pt x="696" y="764"/>
                  <a:pt x="700" y="764"/>
                  <a:pt x="701" y="762"/>
                </a:cubicBezTo>
                <a:cubicBezTo>
                  <a:pt x="702" y="761"/>
                  <a:pt x="704" y="760"/>
                  <a:pt x="706" y="760"/>
                </a:cubicBezTo>
                <a:cubicBezTo>
                  <a:pt x="706" y="760"/>
                  <a:pt x="707" y="761"/>
                  <a:pt x="707" y="761"/>
                </a:cubicBezTo>
                <a:cubicBezTo>
                  <a:pt x="706" y="763"/>
                  <a:pt x="705" y="766"/>
                  <a:pt x="708" y="768"/>
                </a:cubicBezTo>
                <a:cubicBezTo>
                  <a:pt x="710" y="769"/>
                  <a:pt x="711" y="767"/>
                  <a:pt x="713" y="767"/>
                </a:cubicBezTo>
                <a:cubicBezTo>
                  <a:pt x="718" y="766"/>
                  <a:pt x="722" y="762"/>
                  <a:pt x="727" y="761"/>
                </a:cubicBezTo>
                <a:cubicBezTo>
                  <a:pt x="740" y="757"/>
                  <a:pt x="750" y="749"/>
                  <a:pt x="759" y="738"/>
                </a:cubicBezTo>
                <a:cubicBezTo>
                  <a:pt x="760" y="737"/>
                  <a:pt x="762" y="736"/>
                  <a:pt x="761" y="734"/>
                </a:cubicBezTo>
                <a:cubicBezTo>
                  <a:pt x="758" y="729"/>
                  <a:pt x="761" y="727"/>
                  <a:pt x="764" y="724"/>
                </a:cubicBezTo>
                <a:cubicBezTo>
                  <a:pt x="768" y="719"/>
                  <a:pt x="768" y="712"/>
                  <a:pt x="764" y="706"/>
                </a:cubicBezTo>
                <a:cubicBezTo>
                  <a:pt x="762" y="704"/>
                  <a:pt x="758" y="700"/>
                  <a:pt x="762" y="697"/>
                </a:cubicBezTo>
                <a:cubicBezTo>
                  <a:pt x="769" y="689"/>
                  <a:pt x="777" y="684"/>
                  <a:pt x="788" y="682"/>
                </a:cubicBezTo>
                <a:cubicBezTo>
                  <a:pt x="791" y="682"/>
                  <a:pt x="798" y="684"/>
                  <a:pt x="797" y="676"/>
                </a:cubicBezTo>
                <a:cubicBezTo>
                  <a:pt x="797" y="676"/>
                  <a:pt x="797" y="675"/>
                  <a:pt x="798" y="675"/>
                </a:cubicBezTo>
                <a:cubicBezTo>
                  <a:pt x="802" y="674"/>
                  <a:pt x="803" y="672"/>
                  <a:pt x="803" y="668"/>
                </a:cubicBezTo>
                <a:cubicBezTo>
                  <a:pt x="803" y="666"/>
                  <a:pt x="803" y="665"/>
                  <a:pt x="805" y="665"/>
                </a:cubicBezTo>
                <a:cubicBezTo>
                  <a:pt x="808" y="665"/>
                  <a:pt x="809" y="666"/>
                  <a:pt x="809" y="668"/>
                </a:cubicBezTo>
                <a:cubicBezTo>
                  <a:pt x="808" y="676"/>
                  <a:pt x="813" y="673"/>
                  <a:pt x="817" y="673"/>
                </a:cubicBezTo>
                <a:cubicBezTo>
                  <a:pt x="822" y="672"/>
                  <a:pt x="825" y="669"/>
                  <a:pt x="827" y="664"/>
                </a:cubicBezTo>
                <a:cubicBezTo>
                  <a:pt x="828" y="666"/>
                  <a:pt x="829" y="667"/>
                  <a:pt x="831" y="668"/>
                </a:cubicBezTo>
                <a:cubicBezTo>
                  <a:pt x="834" y="669"/>
                  <a:pt x="839" y="670"/>
                  <a:pt x="839" y="666"/>
                </a:cubicBezTo>
                <a:cubicBezTo>
                  <a:pt x="840" y="661"/>
                  <a:pt x="844" y="656"/>
                  <a:pt x="839" y="651"/>
                </a:cubicBezTo>
                <a:cubicBezTo>
                  <a:pt x="837" y="649"/>
                  <a:pt x="836" y="646"/>
                  <a:pt x="836" y="643"/>
                </a:cubicBezTo>
                <a:cubicBezTo>
                  <a:pt x="836" y="638"/>
                  <a:pt x="835" y="634"/>
                  <a:pt x="832" y="630"/>
                </a:cubicBezTo>
                <a:cubicBezTo>
                  <a:pt x="832" y="626"/>
                  <a:pt x="836" y="621"/>
                  <a:pt x="831" y="617"/>
                </a:cubicBezTo>
                <a:cubicBezTo>
                  <a:pt x="831" y="617"/>
                  <a:pt x="831" y="615"/>
                  <a:pt x="831" y="615"/>
                </a:cubicBezTo>
                <a:cubicBezTo>
                  <a:pt x="836" y="607"/>
                  <a:pt x="836" y="607"/>
                  <a:pt x="827" y="605"/>
                </a:cubicBezTo>
                <a:cubicBezTo>
                  <a:pt x="826" y="604"/>
                  <a:pt x="823" y="604"/>
                  <a:pt x="825" y="602"/>
                </a:cubicBezTo>
                <a:cubicBezTo>
                  <a:pt x="829" y="595"/>
                  <a:pt x="825" y="591"/>
                  <a:pt x="819" y="588"/>
                </a:cubicBezTo>
                <a:cubicBezTo>
                  <a:pt x="815" y="586"/>
                  <a:pt x="815" y="582"/>
                  <a:pt x="818" y="580"/>
                </a:cubicBezTo>
                <a:cubicBezTo>
                  <a:pt x="823" y="575"/>
                  <a:pt x="823" y="570"/>
                  <a:pt x="823" y="564"/>
                </a:cubicBezTo>
                <a:cubicBezTo>
                  <a:pt x="822" y="558"/>
                  <a:pt x="821" y="556"/>
                  <a:pt x="815" y="556"/>
                </a:cubicBezTo>
                <a:cubicBezTo>
                  <a:pt x="805" y="556"/>
                  <a:pt x="800" y="552"/>
                  <a:pt x="798" y="544"/>
                </a:cubicBezTo>
                <a:cubicBezTo>
                  <a:pt x="797" y="540"/>
                  <a:pt x="798" y="538"/>
                  <a:pt x="802" y="537"/>
                </a:cubicBezTo>
                <a:cubicBezTo>
                  <a:pt x="805" y="537"/>
                  <a:pt x="807" y="536"/>
                  <a:pt x="808" y="533"/>
                </a:cubicBezTo>
                <a:cubicBezTo>
                  <a:pt x="808" y="530"/>
                  <a:pt x="807" y="526"/>
                  <a:pt x="812" y="525"/>
                </a:cubicBezTo>
                <a:cubicBezTo>
                  <a:pt x="815" y="524"/>
                  <a:pt x="818" y="521"/>
                  <a:pt x="822" y="522"/>
                </a:cubicBezTo>
                <a:cubicBezTo>
                  <a:pt x="828" y="522"/>
                  <a:pt x="831" y="518"/>
                  <a:pt x="829" y="513"/>
                </a:cubicBezTo>
                <a:cubicBezTo>
                  <a:pt x="827" y="509"/>
                  <a:pt x="820" y="508"/>
                  <a:pt x="820" y="503"/>
                </a:cubicBezTo>
                <a:cubicBezTo>
                  <a:pt x="819" y="503"/>
                  <a:pt x="817" y="503"/>
                  <a:pt x="815" y="503"/>
                </a:cubicBezTo>
                <a:cubicBezTo>
                  <a:pt x="813" y="503"/>
                  <a:pt x="810" y="504"/>
                  <a:pt x="809" y="502"/>
                </a:cubicBezTo>
                <a:cubicBezTo>
                  <a:pt x="806" y="497"/>
                  <a:pt x="802" y="494"/>
                  <a:pt x="797" y="491"/>
                </a:cubicBezTo>
                <a:cubicBezTo>
                  <a:pt x="796" y="490"/>
                  <a:pt x="794" y="489"/>
                  <a:pt x="795" y="488"/>
                </a:cubicBezTo>
                <a:cubicBezTo>
                  <a:pt x="797" y="484"/>
                  <a:pt x="797" y="477"/>
                  <a:pt x="803" y="475"/>
                </a:cubicBezTo>
                <a:cubicBezTo>
                  <a:pt x="807" y="473"/>
                  <a:pt x="810" y="470"/>
                  <a:pt x="805" y="465"/>
                </a:cubicBezTo>
                <a:cubicBezTo>
                  <a:pt x="809" y="465"/>
                  <a:pt x="810" y="467"/>
                  <a:pt x="810" y="470"/>
                </a:cubicBezTo>
                <a:cubicBezTo>
                  <a:pt x="810" y="472"/>
                  <a:pt x="811" y="474"/>
                  <a:pt x="811" y="476"/>
                </a:cubicBezTo>
                <a:cubicBezTo>
                  <a:pt x="813" y="479"/>
                  <a:pt x="815" y="482"/>
                  <a:pt x="819" y="481"/>
                </a:cubicBezTo>
                <a:cubicBezTo>
                  <a:pt x="824" y="479"/>
                  <a:pt x="818" y="476"/>
                  <a:pt x="819" y="474"/>
                </a:cubicBezTo>
                <a:cubicBezTo>
                  <a:pt x="821" y="472"/>
                  <a:pt x="827" y="478"/>
                  <a:pt x="826" y="469"/>
                </a:cubicBezTo>
                <a:cubicBezTo>
                  <a:pt x="829" y="475"/>
                  <a:pt x="833" y="478"/>
                  <a:pt x="837" y="482"/>
                </a:cubicBezTo>
                <a:cubicBezTo>
                  <a:pt x="841" y="485"/>
                  <a:pt x="845" y="486"/>
                  <a:pt x="850" y="484"/>
                </a:cubicBezTo>
                <a:cubicBezTo>
                  <a:pt x="851" y="482"/>
                  <a:pt x="852" y="478"/>
                  <a:pt x="855" y="481"/>
                </a:cubicBezTo>
                <a:cubicBezTo>
                  <a:pt x="858" y="483"/>
                  <a:pt x="858" y="486"/>
                  <a:pt x="857" y="489"/>
                </a:cubicBezTo>
                <a:cubicBezTo>
                  <a:pt x="856" y="491"/>
                  <a:pt x="855" y="493"/>
                  <a:pt x="857" y="496"/>
                </a:cubicBezTo>
                <a:cubicBezTo>
                  <a:pt x="860" y="498"/>
                  <a:pt x="860" y="500"/>
                  <a:pt x="858" y="504"/>
                </a:cubicBezTo>
                <a:cubicBezTo>
                  <a:pt x="854" y="508"/>
                  <a:pt x="856" y="514"/>
                  <a:pt x="860" y="515"/>
                </a:cubicBezTo>
                <a:cubicBezTo>
                  <a:pt x="867" y="516"/>
                  <a:pt x="875" y="518"/>
                  <a:pt x="882" y="519"/>
                </a:cubicBezTo>
                <a:cubicBezTo>
                  <a:pt x="890" y="519"/>
                  <a:pt x="897" y="516"/>
                  <a:pt x="905" y="516"/>
                </a:cubicBezTo>
                <a:cubicBezTo>
                  <a:pt x="910" y="517"/>
                  <a:pt x="916" y="515"/>
                  <a:pt x="921" y="517"/>
                </a:cubicBezTo>
                <a:cubicBezTo>
                  <a:pt x="925" y="517"/>
                  <a:pt x="929" y="519"/>
                  <a:pt x="933" y="517"/>
                </a:cubicBezTo>
                <a:cubicBezTo>
                  <a:pt x="941" y="513"/>
                  <a:pt x="948" y="513"/>
                  <a:pt x="955" y="519"/>
                </a:cubicBezTo>
                <a:cubicBezTo>
                  <a:pt x="950" y="521"/>
                  <a:pt x="949" y="523"/>
                  <a:pt x="950" y="524"/>
                </a:cubicBezTo>
                <a:cubicBezTo>
                  <a:pt x="954" y="528"/>
                  <a:pt x="953" y="531"/>
                  <a:pt x="948" y="535"/>
                </a:cubicBezTo>
                <a:cubicBezTo>
                  <a:pt x="948" y="535"/>
                  <a:pt x="948" y="535"/>
                  <a:pt x="948" y="536"/>
                </a:cubicBezTo>
                <a:cubicBezTo>
                  <a:pt x="949" y="540"/>
                  <a:pt x="948" y="542"/>
                  <a:pt x="943" y="542"/>
                </a:cubicBezTo>
                <a:cubicBezTo>
                  <a:pt x="941" y="542"/>
                  <a:pt x="941" y="544"/>
                  <a:pt x="941" y="546"/>
                </a:cubicBezTo>
                <a:cubicBezTo>
                  <a:pt x="941" y="547"/>
                  <a:pt x="942" y="549"/>
                  <a:pt x="941" y="551"/>
                </a:cubicBezTo>
                <a:cubicBezTo>
                  <a:pt x="941" y="551"/>
                  <a:pt x="940" y="551"/>
                  <a:pt x="940" y="551"/>
                </a:cubicBezTo>
                <a:cubicBezTo>
                  <a:pt x="935" y="550"/>
                  <a:pt x="918" y="559"/>
                  <a:pt x="917" y="563"/>
                </a:cubicBezTo>
                <a:cubicBezTo>
                  <a:pt x="916" y="566"/>
                  <a:pt x="916" y="568"/>
                  <a:pt x="915" y="571"/>
                </a:cubicBezTo>
                <a:cubicBezTo>
                  <a:pt x="913" y="577"/>
                  <a:pt x="912" y="583"/>
                  <a:pt x="917" y="589"/>
                </a:cubicBezTo>
                <a:cubicBezTo>
                  <a:pt x="919" y="592"/>
                  <a:pt x="920" y="596"/>
                  <a:pt x="920" y="600"/>
                </a:cubicBezTo>
                <a:cubicBezTo>
                  <a:pt x="921" y="603"/>
                  <a:pt x="920" y="607"/>
                  <a:pt x="923" y="607"/>
                </a:cubicBezTo>
                <a:cubicBezTo>
                  <a:pt x="927" y="608"/>
                  <a:pt x="924" y="603"/>
                  <a:pt x="927" y="601"/>
                </a:cubicBezTo>
                <a:cubicBezTo>
                  <a:pt x="929" y="602"/>
                  <a:pt x="929" y="605"/>
                  <a:pt x="930" y="607"/>
                </a:cubicBezTo>
                <a:cubicBezTo>
                  <a:pt x="930" y="613"/>
                  <a:pt x="935" y="614"/>
                  <a:pt x="939" y="611"/>
                </a:cubicBezTo>
                <a:cubicBezTo>
                  <a:pt x="944" y="608"/>
                  <a:pt x="944" y="603"/>
                  <a:pt x="942" y="598"/>
                </a:cubicBezTo>
                <a:cubicBezTo>
                  <a:pt x="942" y="595"/>
                  <a:pt x="941" y="593"/>
                  <a:pt x="944" y="591"/>
                </a:cubicBezTo>
                <a:cubicBezTo>
                  <a:pt x="946" y="588"/>
                  <a:pt x="947" y="585"/>
                  <a:pt x="947" y="581"/>
                </a:cubicBezTo>
                <a:cubicBezTo>
                  <a:pt x="946" y="579"/>
                  <a:pt x="947" y="578"/>
                  <a:pt x="949" y="577"/>
                </a:cubicBezTo>
                <a:cubicBezTo>
                  <a:pt x="953" y="576"/>
                  <a:pt x="954" y="576"/>
                  <a:pt x="956" y="580"/>
                </a:cubicBezTo>
                <a:cubicBezTo>
                  <a:pt x="960" y="587"/>
                  <a:pt x="959" y="595"/>
                  <a:pt x="964" y="601"/>
                </a:cubicBezTo>
                <a:cubicBezTo>
                  <a:pt x="965" y="603"/>
                  <a:pt x="965" y="606"/>
                  <a:pt x="964" y="608"/>
                </a:cubicBezTo>
                <a:cubicBezTo>
                  <a:pt x="962" y="612"/>
                  <a:pt x="964" y="615"/>
                  <a:pt x="966" y="618"/>
                </a:cubicBezTo>
                <a:cubicBezTo>
                  <a:pt x="969" y="622"/>
                  <a:pt x="970" y="626"/>
                  <a:pt x="970" y="630"/>
                </a:cubicBezTo>
                <a:cubicBezTo>
                  <a:pt x="971" y="638"/>
                  <a:pt x="973" y="646"/>
                  <a:pt x="973" y="654"/>
                </a:cubicBezTo>
                <a:cubicBezTo>
                  <a:pt x="973" y="656"/>
                  <a:pt x="973" y="659"/>
                  <a:pt x="976" y="660"/>
                </a:cubicBezTo>
                <a:cubicBezTo>
                  <a:pt x="980" y="661"/>
                  <a:pt x="978" y="656"/>
                  <a:pt x="981" y="655"/>
                </a:cubicBezTo>
                <a:cubicBezTo>
                  <a:pt x="983" y="657"/>
                  <a:pt x="985" y="658"/>
                  <a:pt x="987" y="659"/>
                </a:cubicBezTo>
                <a:cubicBezTo>
                  <a:pt x="989" y="660"/>
                  <a:pt x="990" y="660"/>
                  <a:pt x="991" y="658"/>
                </a:cubicBezTo>
                <a:cubicBezTo>
                  <a:pt x="994" y="649"/>
                  <a:pt x="999" y="640"/>
                  <a:pt x="996" y="630"/>
                </a:cubicBezTo>
                <a:cubicBezTo>
                  <a:pt x="995" y="625"/>
                  <a:pt x="994" y="620"/>
                  <a:pt x="992" y="615"/>
                </a:cubicBezTo>
                <a:cubicBezTo>
                  <a:pt x="990" y="607"/>
                  <a:pt x="991" y="605"/>
                  <a:pt x="999" y="603"/>
                </a:cubicBezTo>
                <a:cubicBezTo>
                  <a:pt x="1001" y="603"/>
                  <a:pt x="1003" y="603"/>
                  <a:pt x="1002" y="600"/>
                </a:cubicBezTo>
                <a:cubicBezTo>
                  <a:pt x="1002" y="597"/>
                  <a:pt x="1003" y="593"/>
                  <a:pt x="1001" y="589"/>
                </a:cubicBezTo>
                <a:cubicBezTo>
                  <a:pt x="1000" y="587"/>
                  <a:pt x="999" y="584"/>
                  <a:pt x="1001" y="582"/>
                </a:cubicBezTo>
                <a:cubicBezTo>
                  <a:pt x="1003" y="580"/>
                  <a:pt x="1002" y="577"/>
                  <a:pt x="1002" y="574"/>
                </a:cubicBezTo>
                <a:cubicBezTo>
                  <a:pt x="1001" y="571"/>
                  <a:pt x="1001" y="567"/>
                  <a:pt x="1002" y="564"/>
                </a:cubicBezTo>
                <a:cubicBezTo>
                  <a:pt x="1002" y="559"/>
                  <a:pt x="1006" y="557"/>
                  <a:pt x="1011" y="559"/>
                </a:cubicBezTo>
                <a:cubicBezTo>
                  <a:pt x="1015" y="562"/>
                  <a:pt x="1021" y="560"/>
                  <a:pt x="1025" y="561"/>
                </a:cubicBezTo>
                <a:cubicBezTo>
                  <a:pt x="1027" y="562"/>
                  <a:pt x="1030" y="559"/>
                  <a:pt x="1030" y="557"/>
                </a:cubicBezTo>
                <a:cubicBezTo>
                  <a:pt x="1027" y="551"/>
                  <a:pt x="1033" y="546"/>
                  <a:pt x="1033" y="541"/>
                </a:cubicBezTo>
                <a:cubicBezTo>
                  <a:pt x="1033" y="538"/>
                  <a:pt x="1034" y="536"/>
                  <a:pt x="1036" y="534"/>
                </a:cubicBezTo>
                <a:cubicBezTo>
                  <a:pt x="1037" y="533"/>
                  <a:pt x="1038" y="532"/>
                  <a:pt x="1038" y="530"/>
                </a:cubicBezTo>
                <a:cubicBezTo>
                  <a:pt x="1038" y="527"/>
                  <a:pt x="1040" y="524"/>
                  <a:pt x="1042" y="521"/>
                </a:cubicBezTo>
                <a:cubicBezTo>
                  <a:pt x="1045" y="517"/>
                  <a:pt x="1045" y="507"/>
                  <a:pt x="1042" y="505"/>
                </a:cubicBezTo>
                <a:cubicBezTo>
                  <a:pt x="1037" y="501"/>
                  <a:pt x="1037" y="497"/>
                  <a:pt x="1042" y="493"/>
                </a:cubicBezTo>
                <a:cubicBezTo>
                  <a:pt x="1046" y="490"/>
                  <a:pt x="1049" y="486"/>
                  <a:pt x="1051" y="482"/>
                </a:cubicBezTo>
                <a:cubicBezTo>
                  <a:pt x="1054" y="477"/>
                  <a:pt x="1052" y="472"/>
                  <a:pt x="1054" y="468"/>
                </a:cubicBezTo>
                <a:cubicBezTo>
                  <a:pt x="1058" y="461"/>
                  <a:pt x="1055" y="454"/>
                  <a:pt x="1053" y="448"/>
                </a:cubicBezTo>
                <a:cubicBezTo>
                  <a:pt x="1051" y="441"/>
                  <a:pt x="1051" y="439"/>
                  <a:pt x="1058" y="437"/>
                </a:cubicBezTo>
                <a:cubicBezTo>
                  <a:pt x="1060" y="436"/>
                  <a:pt x="1063" y="436"/>
                  <a:pt x="1064" y="434"/>
                </a:cubicBezTo>
                <a:cubicBezTo>
                  <a:pt x="1066" y="428"/>
                  <a:pt x="1071" y="424"/>
                  <a:pt x="1075" y="420"/>
                </a:cubicBezTo>
                <a:cubicBezTo>
                  <a:pt x="1080" y="419"/>
                  <a:pt x="1081" y="415"/>
                  <a:pt x="1083" y="412"/>
                </a:cubicBezTo>
                <a:cubicBezTo>
                  <a:pt x="1084" y="408"/>
                  <a:pt x="1086" y="406"/>
                  <a:pt x="1091" y="406"/>
                </a:cubicBezTo>
                <a:cubicBezTo>
                  <a:pt x="1095" y="405"/>
                  <a:pt x="1099" y="404"/>
                  <a:pt x="1102" y="401"/>
                </a:cubicBezTo>
                <a:cubicBezTo>
                  <a:pt x="1106" y="398"/>
                  <a:pt x="1108" y="398"/>
                  <a:pt x="1110" y="402"/>
                </a:cubicBezTo>
                <a:cubicBezTo>
                  <a:pt x="1111" y="403"/>
                  <a:pt x="1112" y="405"/>
                  <a:pt x="1113" y="406"/>
                </a:cubicBezTo>
                <a:cubicBezTo>
                  <a:pt x="1116" y="408"/>
                  <a:pt x="1121" y="410"/>
                  <a:pt x="1124" y="407"/>
                </a:cubicBezTo>
                <a:cubicBezTo>
                  <a:pt x="1127" y="404"/>
                  <a:pt x="1124" y="400"/>
                  <a:pt x="1121" y="398"/>
                </a:cubicBezTo>
                <a:cubicBezTo>
                  <a:pt x="1118" y="395"/>
                  <a:pt x="1115" y="393"/>
                  <a:pt x="1114" y="389"/>
                </a:cubicBezTo>
                <a:cubicBezTo>
                  <a:pt x="1113" y="386"/>
                  <a:pt x="1113" y="384"/>
                  <a:pt x="1116" y="383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v-SE"/>
          </a:p>
        </p:txBody>
      </p:sp>
      <p:sp>
        <p:nvSpPr>
          <p:cNvPr id="53" name="Rektangel 52"/>
          <p:cNvSpPr/>
          <p:nvPr userDrawn="1"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7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"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20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47700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3307331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4" hasCustomPrompt="1"/>
          </p:nvPr>
        </p:nvSpPr>
        <p:spPr>
          <a:xfrm>
            <a:off x="5966961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47700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9" name="Platshållare för text 17"/>
          <p:cNvSpPr>
            <a:spLocks noGrp="1"/>
          </p:cNvSpPr>
          <p:nvPr>
            <p:ph type="body" sz="quarter" idx="16"/>
          </p:nvPr>
        </p:nvSpPr>
        <p:spPr>
          <a:xfrm>
            <a:off x="3307331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0" name="Platshållare för text 17"/>
          <p:cNvSpPr>
            <a:spLocks noGrp="1"/>
          </p:cNvSpPr>
          <p:nvPr>
            <p:ph type="body" sz="quarter" idx="17"/>
          </p:nvPr>
        </p:nvSpPr>
        <p:spPr>
          <a:xfrm>
            <a:off x="5966961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028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7"/>
          <p:cNvSpPr>
            <a:spLocks noGrp="1"/>
          </p:cNvSpPr>
          <p:nvPr>
            <p:ph type="body" sz="quarter" idx="21"/>
          </p:nvPr>
        </p:nvSpPr>
        <p:spPr>
          <a:xfrm>
            <a:off x="5957540" y="1854821"/>
            <a:ext cx="2502000" cy="3271217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1" name="Platshållare för text 17"/>
          <p:cNvSpPr>
            <a:spLocks noGrp="1"/>
          </p:cNvSpPr>
          <p:nvPr>
            <p:ph type="body" sz="quarter" idx="19"/>
          </p:nvPr>
        </p:nvSpPr>
        <p:spPr>
          <a:xfrm>
            <a:off x="3302620" y="1854821"/>
            <a:ext cx="2502000" cy="3271217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47700" y="1854821"/>
            <a:ext cx="2502000" cy="3271217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text 2"/>
          <p:cNvSpPr>
            <a:spLocks noGrp="1"/>
          </p:cNvSpPr>
          <p:nvPr>
            <p:ph type="body" idx="20" hasCustomPrompt="1"/>
          </p:nvPr>
        </p:nvSpPr>
        <p:spPr>
          <a:xfrm>
            <a:off x="5957540" y="1452563"/>
            <a:ext cx="2590038" cy="402258"/>
          </a:xfrm>
          <a:prstGeom prst="homePlate">
            <a:avLst>
              <a:gd name="adj" fmla="val 21585"/>
            </a:avLst>
          </a:prstGeom>
          <a:solidFill>
            <a:schemeClr val="tx2"/>
          </a:solidFill>
        </p:spPr>
        <p:txBody>
          <a:bodyPr wrap="square" lIns="108000" tIns="54000" rIns="108000" bIns="54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idx="18" hasCustomPrompt="1"/>
          </p:nvPr>
        </p:nvSpPr>
        <p:spPr>
          <a:xfrm>
            <a:off x="3302620" y="1452563"/>
            <a:ext cx="2590038" cy="402258"/>
          </a:xfrm>
          <a:prstGeom prst="homePlate">
            <a:avLst>
              <a:gd name="adj" fmla="val 21585"/>
            </a:avLst>
          </a:prstGeom>
          <a:solidFill>
            <a:schemeClr val="tx2"/>
          </a:solidFill>
        </p:spPr>
        <p:txBody>
          <a:bodyPr wrap="square" lIns="108000" tIns="54000" rIns="108000" bIns="54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47700" y="1452563"/>
            <a:ext cx="2590038" cy="402258"/>
          </a:xfrm>
          <a:prstGeom prst="homePlate">
            <a:avLst>
              <a:gd name="adj" fmla="val 21585"/>
            </a:avLst>
          </a:prstGeom>
          <a:solidFill>
            <a:schemeClr val="tx2"/>
          </a:solidFill>
        </p:spPr>
        <p:txBody>
          <a:bodyPr wrap="square" lIns="108000" tIns="54000" rIns="108000" bIns="540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8456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47700" y="1452563"/>
            <a:ext cx="5184775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idx="14" hasCustomPrompt="1"/>
          </p:nvPr>
        </p:nvSpPr>
        <p:spPr>
          <a:xfrm>
            <a:off x="5966961" y="1452563"/>
            <a:ext cx="2529339" cy="355276"/>
          </a:xfrm>
          <a:solidFill>
            <a:schemeClr val="tx2"/>
          </a:solidFill>
        </p:spPr>
        <p:txBody>
          <a:bodyPr wrap="square" lIns="108000" tIns="54000" rIns="108000" bIns="5400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Title</a:t>
            </a:r>
          </a:p>
        </p:txBody>
      </p:sp>
      <p:sp>
        <p:nvSpPr>
          <p:cNvPr id="18" name="Platshållare för text 17"/>
          <p:cNvSpPr>
            <a:spLocks noGrp="1"/>
          </p:cNvSpPr>
          <p:nvPr>
            <p:ph type="body" sz="quarter" idx="15"/>
          </p:nvPr>
        </p:nvSpPr>
        <p:spPr>
          <a:xfrm>
            <a:off x="647700" y="1808163"/>
            <a:ext cx="5184775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0" name="Platshållare för text 17"/>
          <p:cNvSpPr>
            <a:spLocks noGrp="1"/>
          </p:cNvSpPr>
          <p:nvPr>
            <p:ph type="body" sz="quarter" idx="17"/>
          </p:nvPr>
        </p:nvSpPr>
        <p:spPr>
          <a:xfrm>
            <a:off x="5966961" y="1808163"/>
            <a:ext cx="2529339" cy="3317875"/>
          </a:xfrm>
          <a:solidFill>
            <a:schemeClr val="bg1"/>
          </a:solidFill>
        </p:spPr>
        <p:txBody>
          <a:bodyPr lIns="108000" tIns="108000" rIns="108000" bIns="108000"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defRPr sz="1400"/>
            </a:lvl1pPr>
            <a:lvl2pPr marL="361950" indent="-184150">
              <a:buFont typeface="Arial" panose="020B0604020202020204" pitchFamily="34" charset="0"/>
              <a:buChar char="•"/>
              <a:defRPr sz="1200"/>
            </a:lvl2pPr>
            <a:lvl3pPr marL="539750" indent="-177800">
              <a:buFont typeface="Arial" panose="020B0604020202020204" pitchFamily="34" charset="0"/>
              <a:buChar char="•"/>
              <a:defRPr sz="1100"/>
            </a:lvl3pPr>
            <a:lvl4pPr marL="717550" indent="-177800">
              <a:buFont typeface="Arial" panose="020B0604020202020204" pitchFamily="34" charset="0"/>
              <a:buChar char="•"/>
              <a:defRPr sz="1050"/>
            </a:lvl4pPr>
            <a:lvl5pPr marL="895350" indent="-17780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15733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67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8652-D806-4537-8EE0-FACE39D962BD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06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8652-D806-4537-8EE0-FACE39D962BD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5" name="Rektangel 4"/>
          <p:cNvSpPr/>
          <p:nvPr userDrawn="1"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411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790575" y="1273175"/>
            <a:ext cx="2428875" cy="280828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575" y="617632"/>
            <a:ext cx="3414497" cy="422405"/>
          </a:xfrm>
          <a:solidFill>
            <a:schemeClr val="tx2"/>
          </a:solidFill>
        </p:spPr>
        <p:txBody>
          <a:bodyPr wrap="none" lIns="108000" tIns="72000" rIns="108000" bIns="72000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C362-5484-40FF-B32B-91CA5DB2DE71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3473527" y="1612451"/>
            <a:ext cx="342389" cy="309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3580512" y="1648195"/>
            <a:ext cx="128418" cy="238204"/>
          </a:xfrm>
          <a:custGeom>
            <a:avLst/>
            <a:gdLst>
              <a:gd name="T0" fmla="*/ 1128 w 1199"/>
              <a:gd name="T1" fmla="*/ 1887 h 2225"/>
              <a:gd name="T2" fmla="*/ 71 w 1199"/>
              <a:gd name="T3" fmla="*/ 1887 h 2225"/>
              <a:gd name="T4" fmla="*/ 71 w 1199"/>
              <a:gd name="T5" fmla="*/ 174 h 2225"/>
              <a:gd name="T6" fmla="*/ 1128 w 1199"/>
              <a:gd name="T7" fmla="*/ 174 h 2225"/>
              <a:gd name="T8" fmla="*/ 1128 w 1199"/>
              <a:gd name="T9" fmla="*/ 1887 h 2225"/>
              <a:gd name="T10" fmla="*/ 517 w 1199"/>
              <a:gd name="T11" fmla="*/ 2061 h 2225"/>
              <a:gd name="T12" fmla="*/ 602 w 1199"/>
              <a:gd name="T13" fmla="*/ 1976 h 2225"/>
              <a:gd name="T14" fmla="*/ 686 w 1199"/>
              <a:gd name="T15" fmla="*/ 2061 h 2225"/>
              <a:gd name="T16" fmla="*/ 602 w 1199"/>
              <a:gd name="T17" fmla="*/ 2147 h 2225"/>
              <a:gd name="T18" fmla="*/ 517 w 1199"/>
              <a:gd name="T19" fmla="*/ 2061 h 2225"/>
              <a:gd name="T20" fmla="*/ 1199 w 1199"/>
              <a:gd name="T21" fmla="*/ 2139 h 2225"/>
              <a:gd name="T22" fmla="*/ 1199 w 1199"/>
              <a:gd name="T23" fmla="*/ 2139 h 2225"/>
              <a:gd name="T24" fmla="*/ 1199 w 1199"/>
              <a:gd name="T25" fmla="*/ 85 h 2225"/>
              <a:gd name="T26" fmla="*/ 1199 w 1199"/>
              <a:gd name="T27" fmla="*/ 85 h 2225"/>
              <a:gd name="T28" fmla="*/ 1199 w 1199"/>
              <a:gd name="T29" fmla="*/ 85 h 2225"/>
              <a:gd name="T30" fmla="*/ 1199 w 1199"/>
              <a:gd name="T31" fmla="*/ 85 h 2225"/>
              <a:gd name="T32" fmla="*/ 1114 w 1199"/>
              <a:gd name="T33" fmla="*/ 0 h 2225"/>
              <a:gd name="T34" fmla="*/ 1113 w 1199"/>
              <a:gd name="T35" fmla="*/ 0 h 2225"/>
              <a:gd name="T36" fmla="*/ 1113 w 1199"/>
              <a:gd name="T37" fmla="*/ 0 h 2225"/>
              <a:gd name="T38" fmla="*/ 921 w 1199"/>
              <a:gd name="T39" fmla="*/ 0 h 2225"/>
              <a:gd name="T40" fmla="*/ 363 w 1199"/>
              <a:gd name="T41" fmla="*/ 0 h 2225"/>
              <a:gd name="T42" fmla="*/ 85 w 1199"/>
              <a:gd name="T43" fmla="*/ 0 h 2225"/>
              <a:gd name="T44" fmla="*/ 0 w 1199"/>
              <a:gd name="T45" fmla="*/ 85 h 2225"/>
              <a:gd name="T46" fmla="*/ 0 w 1199"/>
              <a:gd name="T47" fmla="*/ 85 h 2225"/>
              <a:gd name="T48" fmla="*/ 0 w 1199"/>
              <a:gd name="T49" fmla="*/ 2139 h 2225"/>
              <a:gd name="T50" fmla="*/ 0 w 1199"/>
              <a:gd name="T51" fmla="*/ 2139 h 2225"/>
              <a:gd name="T52" fmla="*/ 0 w 1199"/>
              <a:gd name="T53" fmla="*/ 2142 h 2225"/>
              <a:gd name="T54" fmla="*/ 86 w 1199"/>
              <a:gd name="T55" fmla="*/ 2225 h 2225"/>
              <a:gd name="T56" fmla="*/ 88 w 1199"/>
              <a:gd name="T57" fmla="*/ 2225 h 2225"/>
              <a:gd name="T58" fmla="*/ 88 w 1199"/>
              <a:gd name="T59" fmla="*/ 2225 h 2225"/>
              <a:gd name="T60" fmla="*/ 1115 w 1199"/>
              <a:gd name="T61" fmla="*/ 2225 h 2225"/>
              <a:gd name="T62" fmla="*/ 1115 w 1199"/>
              <a:gd name="T63" fmla="*/ 2225 h 2225"/>
              <a:gd name="T64" fmla="*/ 1199 w 1199"/>
              <a:gd name="T65" fmla="*/ 2142 h 2225"/>
              <a:gd name="T66" fmla="*/ 1199 w 1199"/>
              <a:gd name="T67" fmla="*/ 2139 h 2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9" h="2225">
                <a:moveTo>
                  <a:pt x="1128" y="1887"/>
                </a:moveTo>
                <a:cubicBezTo>
                  <a:pt x="71" y="1887"/>
                  <a:pt x="71" y="1887"/>
                  <a:pt x="71" y="1887"/>
                </a:cubicBezTo>
                <a:cubicBezTo>
                  <a:pt x="71" y="174"/>
                  <a:pt x="71" y="174"/>
                  <a:pt x="71" y="174"/>
                </a:cubicBezTo>
                <a:cubicBezTo>
                  <a:pt x="1128" y="174"/>
                  <a:pt x="1128" y="174"/>
                  <a:pt x="1128" y="174"/>
                </a:cubicBezTo>
                <a:lnTo>
                  <a:pt x="1128" y="1887"/>
                </a:lnTo>
                <a:close/>
                <a:moveTo>
                  <a:pt x="517" y="2061"/>
                </a:moveTo>
                <a:cubicBezTo>
                  <a:pt x="517" y="2014"/>
                  <a:pt x="555" y="1976"/>
                  <a:pt x="602" y="1976"/>
                </a:cubicBezTo>
                <a:cubicBezTo>
                  <a:pt x="648" y="1976"/>
                  <a:pt x="686" y="2014"/>
                  <a:pt x="686" y="2061"/>
                </a:cubicBezTo>
                <a:cubicBezTo>
                  <a:pt x="686" y="2109"/>
                  <a:pt x="648" y="2147"/>
                  <a:pt x="602" y="2147"/>
                </a:cubicBezTo>
                <a:cubicBezTo>
                  <a:pt x="555" y="2147"/>
                  <a:pt x="517" y="2109"/>
                  <a:pt x="517" y="2061"/>
                </a:cubicBezTo>
                <a:moveTo>
                  <a:pt x="1199" y="2139"/>
                </a:moveTo>
                <a:cubicBezTo>
                  <a:pt x="1199" y="2139"/>
                  <a:pt x="1199" y="2139"/>
                  <a:pt x="1199" y="2139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85"/>
                  <a:pt x="1199" y="85"/>
                  <a:pt x="1199" y="85"/>
                </a:cubicBezTo>
                <a:cubicBezTo>
                  <a:pt x="1199" y="38"/>
                  <a:pt x="1161" y="0"/>
                  <a:pt x="1114" y="0"/>
                </a:cubicBezTo>
                <a:cubicBezTo>
                  <a:pt x="1114" y="0"/>
                  <a:pt x="1113" y="0"/>
                  <a:pt x="1113" y="0"/>
                </a:cubicBezTo>
                <a:cubicBezTo>
                  <a:pt x="1113" y="0"/>
                  <a:pt x="1113" y="0"/>
                  <a:pt x="1113" y="0"/>
                </a:cubicBezTo>
                <a:cubicBezTo>
                  <a:pt x="921" y="0"/>
                  <a:pt x="921" y="0"/>
                  <a:pt x="921" y="0"/>
                </a:cubicBezTo>
                <a:cubicBezTo>
                  <a:pt x="363" y="0"/>
                  <a:pt x="363" y="0"/>
                  <a:pt x="3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2139"/>
                  <a:pt x="0" y="2139"/>
                  <a:pt x="0" y="2139"/>
                </a:cubicBezTo>
                <a:cubicBezTo>
                  <a:pt x="0" y="2139"/>
                  <a:pt x="0" y="2139"/>
                  <a:pt x="0" y="2139"/>
                </a:cubicBezTo>
                <a:cubicBezTo>
                  <a:pt x="0" y="2140"/>
                  <a:pt x="0" y="2141"/>
                  <a:pt x="0" y="2142"/>
                </a:cubicBezTo>
                <a:cubicBezTo>
                  <a:pt x="0" y="2188"/>
                  <a:pt x="38" y="2225"/>
                  <a:pt x="86" y="2225"/>
                </a:cubicBezTo>
                <a:cubicBezTo>
                  <a:pt x="87" y="2225"/>
                  <a:pt x="87" y="2225"/>
                  <a:pt x="88" y="2225"/>
                </a:cubicBezTo>
                <a:cubicBezTo>
                  <a:pt x="88" y="2225"/>
                  <a:pt x="88" y="2225"/>
                  <a:pt x="88" y="2225"/>
                </a:cubicBezTo>
                <a:cubicBezTo>
                  <a:pt x="1115" y="2225"/>
                  <a:pt x="1115" y="2225"/>
                  <a:pt x="1115" y="2225"/>
                </a:cubicBezTo>
                <a:cubicBezTo>
                  <a:pt x="1115" y="2225"/>
                  <a:pt x="1115" y="2225"/>
                  <a:pt x="1115" y="2225"/>
                </a:cubicBezTo>
                <a:cubicBezTo>
                  <a:pt x="1161" y="2225"/>
                  <a:pt x="1199" y="2188"/>
                  <a:pt x="1199" y="2142"/>
                </a:cubicBezTo>
                <a:cubicBezTo>
                  <a:pt x="1199" y="2141"/>
                  <a:pt x="1199" y="2140"/>
                  <a:pt x="1199" y="213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3473527" y="1951725"/>
            <a:ext cx="342389" cy="309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1" name="Grupp 40"/>
          <p:cNvGrpSpPr/>
          <p:nvPr/>
        </p:nvGrpSpPr>
        <p:grpSpPr>
          <a:xfrm>
            <a:off x="3528643" y="2035261"/>
            <a:ext cx="232156" cy="142620"/>
            <a:chOff x="-7305675" y="939800"/>
            <a:chExt cx="6248399" cy="3838575"/>
          </a:xfrm>
          <a:solidFill>
            <a:schemeClr val="bg1"/>
          </a:solidFill>
        </p:grpSpPr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-7245350" y="939800"/>
              <a:ext cx="6149975" cy="1754188"/>
            </a:xfrm>
            <a:custGeom>
              <a:avLst/>
              <a:gdLst>
                <a:gd name="T0" fmla="*/ 60 w 1640"/>
                <a:gd name="T1" fmla="*/ 82 h 468"/>
                <a:gd name="T2" fmla="*/ 738 w 1640"/>
                <a:gd name="T3" fmla="*/ 451 h 468"/>
                <a:gd name="T4" fmla="*/ 820 w 1640"/>
                <a:gd name="T5" fmla="*/ 468 h 468"/>
                <a:gd name="T6" fmla="*/ 902 w 1640"/>
                <a:gd name="T7" fmla="*/ 451 h 468"/>
                <a:gd name="T8" fmla="*/ 1580 w 1640"/>
                <a:gd name="T9" fmla="*/ 82 h 468"/>
                <a:gd name="T10" fmla="*/ 1630 w 1640"/>
                <a:gd name="T11" fmla="*/ 42 h 468"/>
                <a:gd name="T12" fmla="*/ 1585 w 1640"/>
                <a:gd name="T13" fmla="*/ 0 h 468"/>
                <a:gd name="T14" fmla="*/ 820 w 1640"/>
                <a:gd name="T15" fmla="*/ 0 h 468"/>
                <a:gd name="T16" fmla="*/ 55 w 1640"/>
                <a:gd name="T17" fmla="*/ 0 h 468"/>
                <a:gd name="T18" fmla="*/ 10 w 1640"/>
                <a:gd name="T19" fmla="*/ 42 h 468"/>
                <a:gd name="T20" fmla="*/ 60 w 1640"/>
                <a:gd name="T21" fmla="*/ 8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0" h="468">
                  <a:moveTo>
                    <a:pt x="60" y="82"/>
                  </a:moveTo>
                  <a:cubicBezTo>
                    <a:pt x="104" y="106"/>
                    <a:pt x="715" y="439"/>
                    <a:pt x="738" y="451"/>
                  </a:cubicBezTo>
                  <a:cubicBezTo>
                    <a:pt x="761" y="463"/>
                    <a:pt x="784" y="468"/>
                    <a:pt x="820" y="468"/>
                  </a:cubicBezTo>
                  <a:cubicBezTo>
                    <a:pt x="856" y="468"/>
                    <a:pt x="879" y="463"/>
                    <a:pt x="902" y="451"/>
                  </a:cubicBezTo>
                  <a:cubicBezTo>
                    <a:pt x="925" y="439"/>
                    <a:pt x="1536" y="106"/>
                    <a:pt x="1580" y="82"/>
                  </a:cubicBezTo>
                  <a:cubicBezTo>
                    <a:pt x="1596" y="74"/>
                    <a:pt x="1624" y="59"/>
                    <a:pt x="1630" y="42"/>
                  </a:cubicBezTo>
                  <a:cubicBezTo>
                    <a:pt x="1640" y="11"/>
                    <a:pt x="1629" y="0"/>
                    <a:pt x="1585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1" y="0"/>
                    <a:pt x="0" y="12"/>
                    <a:pt x="10" y="42"/>
                  </a:cubicBezTo>
                  <a:cubicBezTo>
                    <a:pt x="16" y="59"/>
                    <a:pt x="44" y="74"/>
                    <a:pt x="6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-7305675" y="1247775"/>
              <a:ext cx="6248399" cy="3530600"/>
            </a:xfrm>
            <a:custGeom>
              <a:avLst/>
              <a:gdLst>
                <a:gd name="T0" fmla="*/ 1631 w 1666"/>
                <a:gd name="T1" fmla="*/ 18 h 942"/>
                <a:gd name="T2" fmla="*/ 1109 w 1666"/>
                <a:gd name="T3" fmla="*/ 371 h 942"/>
                <a:gd name="T4" fmla="*/ 1438 w 1666"/>
                <a:gd name="T5" fmla="*/ 741 h 942"/>
                <a:gd name="T6" fmla="*/ 1445 w 1666"/>
                <a:gd name="T7" fmla="*/ 763 h 942"/>
                <a:gd name="T8" fmla="*/ 1421 w 1666"/>
                <a:gd name="T9" fmla="*/ 758 h 942"/>
                <a:gd name="T10" fmla="*/ 1027 w 1666"/>
                <a:gd name="T11" fmla="*/ 425 h 942"/>
                <a:gd name="T12" fmla="*/ 918 w 1666"/>
                <a:gd name="T13" fmla="*/ 494 h 942"/>
                <a:gd name="T14" fmla="*/ 836 w 1666"/>
                <a:gd name="T15" fmla="*/ 511 h 942"/>
                <a:gd name="T16" fmla="*/ 754 w 1666"/>
                <a:gd name="T17" fmla="*/ 494 h 942"/>
                <a:gd name="T18" fmla="*/ 645 w 1666"/>
                <a:gd name="T19" fmla="*/ 425 h 942"/>
                <a:gd name="T20" fmla="*/ 251 w 1666"/>
                <a:gd name="T21" fmla="*/ 758 h 942"/>
                <a:gd name="T22" fmla="*/ 227 w 1666"/>
                <a:gd name="T23" fmla="*/ 763 h 942"/>
                <a:gd name="T24" fmla="*/ 234 w 1666"/>
                <a:gd name="T25" fmla="*/ 741 h 942"/>
                <a:gd name="T26" fmla="*/ 562 w 1666"/>
                <a:gd name="T27" fmla="*/ 371 h 942"/>
                <a:gd name="T28" fmla="*/ 37 w 1666"/>
                <a:gd name="T29" fmla="*/ 18 h 942"/>
                <a:gd name="T30" fmla="*/ 0 w 1666"/>
                <a:gd name="T31" fmla="*/ 38 h 942"/>
                <a:gd name="T32" fmla="*/ 0 w 1666"/>
                <a:gd name="T33" fmla="*/ 858 h 942"/>
                <a:gd name="T34" fmla="*/ 94 w 1666"/>
                <a:gd name="T35" fmla="*/ 942 h 942"/>
                <a:gd name="T36" fmla="*/ 836 w 1666"/>
                <a:gd name="T37" fmla="*/ 942 h 942"/>
                <a:gd name="T38" fmla="*/ 1578 w 1666"/>
                <a:gd name="T39" fmla="*/ 942 h 942"/>
                <a:gd name="T40" fmla="*/ 1664 w 1666"/>
                <a:gd name="T41" fmla="*/ 858 h 942"/>
                <a:gd name="T42" fmla="*/ 1664 w 1666"/>
                <a:gd name="T43" fmla="*/ 38 h 942"/>
                <a:gd name="T44" fmla="*/ 1631 w 1666"/>
                <a:gd name="T45" fmla="*/ 1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6" h="942">
                  <a:moveTo>
                    <a:pt x="1631" y="18"/>
                  </a:moveTo>
                  <a:cubicBezTo>
                    <a:pt x="1598" y="35"/>
                    <a:pt x="1304" y="245"/>
                    <a:pt x="1109" y="371"/>
                  </a:cubicBezTo>
                  <a:cubicBezTo>
                    <a:pt x="1438" y="741"/>
                    <a:pt x="1438" y="741"/>
                    <a:pt x="1438" y="741"/>
                  </a:cubicBezTo>
                  <a:cubicBezTo>
                    <a:pt x="1446" y="749"/>
                    <a:pt x="1449" y="758"/>
                    <a:pt x="1445" y="763"/>
                  </a:cubicBezTo>
                  <a:cubicBezTo>
                    <a:pt x="1440" y="768"/>
                    <a:pt x="1430" y="765"/>
                    <a:pt x="1421" y="758"/>
                  </a:cubicBezTo>
                  <a:cubicBezTo>
                    <a:pt x="1027" y="425"/>
                    <a:pt x="1027" y="425"/>
                    <a:pt x="1027" y="425"/>
                  </a:cubicBezTo>
                  <a:cubicBezTo>
                    <a:pt x="967" y="463"/>
                    <a:pt x="925" y="490"/>
                    <a:pt x="918" y="494"/>
                  </a:cubicBezTo>
                  <a:cubicBezTo>
                    <a:pt x="887" y="509"/>
                    <a:pt x="866" y="511"/>
                    <a:pt x="836" y="511"/>
                  </a:cubicBezTo>
                  <a:cubicBezTo>
                    <a:pt x="806" y="511"/>
                    <a:pt x="785" y="509"/>
                    <a:pt x="754" y="494"/>
                  </a:cubicBezTo>
                  <a:cubicBezTo>
                    <a:pt x="746" y="490"/>
                    <a:pt x="705" y="463"/>
                    <a:pt x="645" y="425"/>
                  </a:cubicBezTo>
                  <a:cubicBezTo>
                    <a:pt x="251" y="758"/>
                    <a:pt x="251" y="758"/>
                    <a:pt x="251" y="758"/>
                  </a:cubicBezTo>
                  <a:cubicBezTo>
                    <a:pt x="243" y="766"/>
                    <a:pt x="232" y="768"/>
                    <a:pt x="227" y="763"/>
                  </a:cubicBezTo>
                  <a:cubicBezTo>
                    <a:pt x="222" y="759"/>
                    <a:pt x="226" y="749"/>
                    <a:pt x="234" y="741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368" y="245"/>
                    <a:pt x="70" y="35"/>
                    <a:pt x="37" y="18"/>
                  </a:cubicBezTo>
                  <a:cubicBezTo>
                    <a:pt x="2" y="0"/>
                    <a:pt x="0" y="22"/>
                    <a:pt x="0" y="38"/>
                  </a:cubicBezTo>
                  <a:cubicBezTo>
                    <a:pt x="0" y="54"/>
                    <a:pt x="0" y="858"/>
                    <a:pt x="0" y="858"/>
                  </a:cubicBezTo>
                  <a:cubicBezTo>
                    <a:pt x="0" y="895"/>
                    <a:pt x="55" y="942"/>
                    <a:pt x="94" y="942"/>
                  </a:cubicBezTo>
                  <a:cubicBezTo>
                    <a:pt x="836" y="942"/>
                    <a:pt x="836" y="942"/>
                    <a:pt x="836" y="942"/>
                  </a:cubicBezTo>
                  <a:cubicBezTo>
                    <a:pt x="1578" y="942"/>
                    <a:pt x="1578" y="942"/>
                    <a:pt x="1578" y="942"/>
                  </a:cubicBezTo>
                  <a:cubicBezTo>
                    <a:pt x="1617" y="942"/>
                    <a:pt x="1664" y="895"/>
                    <a:pt x="1664" y="858"/>
                  </a:cubicBezTo>
                  <a:cubicBezTo>
                    <a:pt x="1664" y="858"/>
                    <a:pt x="1664" y="54"/>
                    <a:pt x="1664" y="38"/>
                  </a:cubicBezTo>
                  <a:cubicBezTo>
                    <a:pt x="1664" y="21"/>
                    <a:pt x="1666" y="0"/>
                    <a:pt x="163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Rektangel 44"/>
          <p:cNvSpPr/>
          <p:nvPr/>
        </p:nvSpPr>
        <p:spPr>
          <a:xfrm>
            <a:off x="3473527" y="2290999"/>
            <a:ext cx="342389" cy="3096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7" name="Grupp 46"/>
          <p:cNvGrpSpPr/>
          <p:nvPr/>
        </p:nvGrpSpPr>
        <p:grpSpPr>
          <a:xfrm>
            <a:off x="3536673" y="2327814"/>
            <a:ext cx="212720" cy="212250"/>
            <a:chOff x="-5943600" y="609600"/>
            <a:chExt cx="4300537" cy="4291013"/>
          </a:xfrm>
          <a:solidFill>
            <a:schemeClr val="bg1"/>
          </a:solidFill>
        </p:grpSpPr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-5943600" y="609600"/>
              <a:ext cx="1041400" cy="1042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-4421188" y="1963738"/>
              <a:ext cx="2778125" cy="2936875"/>
            </a:xfrm>
            <a:custGeom>
              <a:avLst/>
              <a:gdLst>
                <a:gd name="T0" fmla="*/ 460 w 741"/>
                <a:gd name="T1" fmla="*/ 0 h 783"/>
                <a:gd name="T2" fmla="*/ 513 w 741"/>
                <a:gd name="T3" fmla="*/ 3 h 783"/>
                <a:gd name="T4" fmla="*/ 738 w 741"/>
                <a:gd name="T5" fmla="*/ 283 h 783"/>
                <a:gd name="T6" fmla="*/ 740 w 741"/>
                <a:gd name="T7" fmla="*/ 783 h 783"/>
                <a:gd name="T8" fmla="*/ 502 w 741"/>
                <a:gd name="T9" fmla="*/ 783 h 783"/>
                <a:gd name="T10" fmla="*/ 503 w 741"/>
                <a:gd name="T11" fmla="*/ 356 h 783"/>
                <a:gd name="T12" fmla="*/ 375 w 741"/>
                <a:gd name="T13" fmla="*/ 209 h 783"/>
                <a:gd name="T14" fmla="*/ 238 w 741"/>
                <a:gd name="T15" fmla="*/ 356 h 783"/>
                <a:gd name="T16" fmla="*/ 236 w 741"/>
                <a:gd name="T17" fmla="*/ 783 h 783"/>
                <a:gd name="T18" fmla="*/ 0 w 741"/>
                <a:gd name="T19" fmla="*/ 783 h 783"/>
                <a:gd name="T20" fmla="*/ 1 w 741"/>
                <a:gd name="T21" fmla="*/ 20 h 783"/>
                <a:gd name="T22" fmla="*/ 227 w 741"/>
                <a:gd name="T23" fmla="*/ 19 h 783"/>
                <a:gd name="T24" fmla="*/ 226 w 741"/>
                <a:gd name="T25" fmla="*/ 127 h 783"/>
                <a:gd name="T26" fmla="*/ 409 w 741"/>
                <a:gd name="T27" fmla="*/ 2 h 783"/>
                <a:gd name="T28" fmla="*/ 460 w 741"/>
                <a:gd name="T29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1" h="783">
                  <a:moveTo>
                    <a:pt x="460" y="0"/>
                  </a:moveTo>
                  <a:cubicBezTo>
                    <a:pt x="476" y="0"/>
                    <a:pt x="492" y="1"/>
                    <a:pt x="513" y="3"/>
                  </a:cubicBezTo>
                  <a:cubicBezTo>
                    <a:pt x="618" y="9"/>
                    <a:pt x="735" y="91"/>
                    <a:pt x="738" y="283"/>
                  </a:cubicBezTo>
                  <a:cubicBezTo>
                    <a:pt x="741" y="441"/>
                    <a:pt x="740" y="691"/>
                    <a:pt x="740" y="783"/>
                  </a:cubicBezTo>
                  <a:cubicBezTo>
                    <a:pt x="502" y="783"/>
                    <a:pt x="502" y="783"/>
                    <a:pt x="502" y="783"/>
                  </a:cubicBezTo>
                  <a:cubicBezTo>
                    <a:pt x="502" y="689"/>
                    <a:pt x="503" y="494"/>
                    <a:pt x="503" y="356"/>
                  </a:cubicBezTo>
                  <a:cubicBezTo>
                    <a:pt x="503" y="294"/>
                    <a:pt x="475" y="209"/>
                    <a:pt x="375" y="209"/>
                  </a:cubicBezTo>
                  <a:cubicBezTo>
                    <a:pt x="264" y="209"/>
                    <a:pt x="238" y="312"/>
                    <a:pt x="238" y="356"/>
                  </a:cubicBezTo>
                  <a:cubicBezTo>
                    <a:pt x="238" y="489"/>
                    <a:pt x="236" y="699"/>
                    <a:pt x="236" y="783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642"/>
                    <a:pt x="1" y="157"/>
                    <a:pt x="1" y="20"/>
                  </a:cubicBezTo>
                  <a:cubicBezTo>
                    <a:pt x="123" y="20"/>
                    <a:pt x="182" y="19"/>
                    <a:pt x="227" y="19"/>
                  </a:cubicBezTo>
                  <a:cubicBezTo>
                    <a:pt x="227" y="64"/>
                    <a:pt x="226" y="94"/>
                    <a:pt x="226" y="127"/>
                  </a:cubicBezTo>
                  <a:cubicBezTo>
                    <a:pt x="264" y="52"/>
                    <a:pt x="366" y="4"/>
                    <a:pt x="409" y="2"/>
                  </a:cubicBezTo>
                  <a:cubicBezTo>
                    <a:pt x="429" y="1"/>
                    <a:pt x="444" y="0"/>
                    <a:pt x="4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-5868988" y="2049463"/>
              <a:ext cx="889000" cy="2851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3473527" y="1273177"/>
            <a:ext cx="342389" cy="309692"/>
            <a:chOff x="3473527" y="1273177"/>
            <a:chExt cx="342389" cy="309692"/>
          </a:xfrm>
        </p:grpSpPr>
        <p:sp>
          <p:nvSpPr>
            <p:cNvPr id="54" name="Rektangel 53"/>
            <p:cNvSpPr/>
            <p:nvPr/>
          </p:nvSpPr>
          <p:spPr>
            <a:xfrm>
              <a:off x="3473527" y="1273177"/>
              <a:ext cx="342389" cy="3096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5-udd 54"/>
            <p:cNvSpPr/>
            <p:nvPr/>
          </p:nvSpPr>
          <p:spPr>
            <a:xfrm>
              <a:off x="3541354" y="1317513"/>
              <a:ext cx="206734" cy="206734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" name="Platshållare för text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15916" y="1273175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56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5916" y="1612320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err="1"/>
              <a:t>Phone</a:t>
            </a:r>
            <a:endParaRPr lang="sv-SE" dirty="0"/>
          </a:p>
        </p:txBody>
      </p:sp>
      <p:sp>
        <p:nvSpPr>
          <p:cNvPr id="57" name="Platshållare för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3815916" y="1951854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E-mail</a:t>
            </a:r>
          </a:p>
        </p:txBody>
      </p:sp>
      <p:sp>
        <p:nvSpPr>
          <p:cNvPr id="58" name="Platshållare för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5916" y="2290999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err="1"/>
              <a:t>Username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0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Freeform 23"/>
          <p:cNvSpPr>
            <a:spLocks/>
          </p:cNvSpPr>
          <p:nvPr userDrawn="1"/>
        </p:nvSpPr>
        <p:spPr bwMode="auto">
          <a:xfrm>
            <a:off x="4274257" y="4638364"/>
            <a:ext cx="165805" cy="127541"/>
          </a:xfrm>
          <a:custGeom>
            <a:avLst/>
            <a:gdLst>
              <a:gd name="T0" fmla="*/ 0 w 34"/>
              <a:gd name="T1" fmla="*/ 7 h 26"/>
              <a:gd name="T2" fmla="*/ 1 w 34"/>
              <a:gd name="T3" fmla="*/ 15 h 26"/>
              <a:gd name="T4" fmla="*/ 2 w 34"/>
              <a:gd name="T5" fmla="*/ 26 h 26"/>
              <a:gd name="T6" fmla="*/ 26 w 34"/>
              <a:gd name="T7" fmla="*/ 25 h 26"/>
              <a:gd name="T8" fmla="*/ 34 w 34"/>
              <a:gd name="T9" fmla="*/ 22 h 26"/>
              <a:gd name="T10" fmla="*/ 24 w 34"/>
              <a:gd name="T11" fmla="*/ 0 h 26"/>
              <a:gd name="T12" fmla="*/ 12 w 34"/>
              <a:gd name="T13" fmla="*/ 1 h 26"/>
              <a:gd name="T14" fmla="*/ 0 w 34"/>
              <a:gd name="T15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6">
                <a:moveTo>
                  <a:pt x="0" y="7"/>
                </a:moveTo>
                <a:cubicBezTo>
                  <a:pt x="1" y="10"/>
                  <a:pt x="1" y="13"/>
                  <a:pt x="1" y="15"/>
                </a:cubicBezTo>
                <a:cubicBezTo>
                  <a:pt x="1" y="18"/>
                  <a:pt x="2" y="22"/>
                  <a:pt x="2" y="26"/>
                </a:cubicBezTo>
                <a:cubicBezTo>
                  <a:pt x="10" y="26"/>
                  <a:pt x="22" y="26"/>
                  <a:pt x="26" y="25"/>
                </a:cubicBezTo>
                <a:cubicBezTo>
                  <a:pt x="28" y="25"/>
                  <a:pt x="31" y="23"/>
                  <a:pt x="34" y="22"/>
                </a:cubicBezTo>
                <a:cubicBezTo>
                  <a:pt x="31" y="15"/>
                  <a:pt x="26" y="5"/>
                  <a:pt x="24" y="0"/>
                </a:cubicBezTo>
                <a:cubicBezTo>
                  <a:pt x="19" y="0"/>
                  <a:pt x="14" y="1"/>
                  <a:pt x="12" y="1"/>
                </a:cubicBezTo>
                <a:cubicBezTo>
                  <a:pt x="10" y="2"/>
                  <a:pt x="5" y="4"/>
                  <a:pt x="0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4"/>
          <p:cNvSpPr>
            <a:spLocks/>
          </p:cNvSpPr>
          <p:nvPr userDrawn="1"/>
        </p:nvSpPr>
        <p:spPr bwMode="auto">
          <a:xfrm>
            <a:off x="4270005" y="4140952"/>
            <a:ext cx="569687" cy="425139"/>
          </a:xfrm>
          <a:custGeom>
            <a:avLst/>
            <a:gdLst>
              <a:gd name="T0" fmla="*/ 117 w 118"/>
              <a:gd name="T1" fmla="*/ 49 h 89"/>
              <a:gd name="T2" fmla="*/ 117 w 118"/>
              <a:gd name="T3" fmla="*/ 49 h 89"/>
              <a:gd name="T4" fmla="*/ 108 w 118"/>
              <a:gd name="T5" fmla="*/ 52 h 89"/>
              <a:gd name="T6" fmla="*/ 99 w 118"/>
              <a:gd name="T7" fmla="*/ 51 h 89"/>
              <a:gd name="T8" fmla="*/ 96 w 118"/>
              <a:gd name="T9" fmla="*/ 30 h 89"/>
              <a:gd name="T10" fmla="*/ 91 w 118"/>
              <a:gd name="T11" fmla="*/ 17 h 89"/>
              <a:gd name="T12" fmla="*/ 79 w 118"/>
              <a:gd name="T13" fmla="*/ 2 h 89"/>
              <a:gd name="T14" fmla="*/ 62 w 118"/>
              <a:gd name="T15" fmla="*/ 1 h 89"/>
              <a:gd name="T16" fmla="*/ 46 w 118"/>
              <a:gd name="T17" fmla="*/ 6 h 89"/>
              <a:gd name="T18" fmla="*/ 32 w 118"/>
              <a:gd name="T19" fmla="*/ 2 h 89"/>
              <a:gd name="T20" fmla="*/ 24 w 118"/>
              <a:gd name="T21" fmla="*/ 10 h 89"/>
              <a:gd name="T22" fmla="*/ 3 w 118"/>
              <a:gd name="T23" fmla="*/ 36 h 89"/>
              <a:gd name="T24" fmla="*/ 0 w 118"/>
              <a:gd name="T25" fmla="*/ 37 h 89"/>
              <a:gd name="T26" fmla="*/ 10 w 118"/>
              <a:gd name="T27" fmla="*/ 56 h 89"/>
              <a:gd name="T28" fmla="*/ 18 w 118"/>
              <a:gd name="T29" fmla="*/ 65 h 89"/>
              <a:gd name="T30" fmla="*/ 30 w 118"/>
              <a:gd name="T31" fmla="*/ 64 h 89"/>
              <a:gd name="T32" fmla="*/ 33 w 118"/>
              <a:gd name="T33" fmla="*/ 71 h 89"/>
              <a:gd name="T34" fmla="*/ 37 w 118"/>
              <a:gd name="T35" fmla="*/ 79 h 89"/>
              <a:gd name="T36" fmla="*/ 61 w 118"/>
              <a:gd name="T37" fmla="*/ 81 h 89"/>
              <a:gd name="T38" fmla="*/ 78 w 118"/>
              <a:gd name="T39" fmla="*/ 77 h 89"/>
              <a:gd name="T40" fmla="*/ 95 w 118"/>
              <a:gd name="T41" fmla="*/ 89 h 89"/>
              <a:gd name="T42" fmla="*/ 98 w 118"/>
              <a:gd name="T43" fmla="*/ 84 h 89"/>
              <a:gd name="T44" fmla="*/ 102 w 118"/>
              <a:gd name="T45" fmla="*/ 71 h 89"/>
              <a:gd name="T46" fmla="*/ 112 w 118"/>
              <a:gd name="T47" fmla="*/ 59 h 89"/>
              <a:gd name="T48" fmla="*/ 117 w 118"/>
              <a:gd name="T49" fmla="*/ 4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89">
                <a:moveTo>
                  <a:pt x="117" y="49"/>
                </a:moveTo>
                <a:cubicBezTo>
                  <a:pt x="117" y="49"/>
                  <a:pt x="117" y="49"/>
                  <a:pt x="117" y="49"/>
                </a:cubicBezTo>
                <a:cubicBezTo>
                  <a:pt x="113" y="49"/>
                  <a:pt x="110" y="50"/>
                  <a:pt x="108" y="52"/>
                </a:cubicBezTo>
                <a:cubicBezTo>
                  <a:pt x="105" y="54"/>
                  <a:pt x="101" y="52"/>
                  <a:pt x="99" y="51"/>
                </a:cubicBezTo>
                <a:cubicBezTo>
                  <a:pt x="97" y="50"/>
                  <a:pt x="95" y="33"/>
                  <a:pt x="96" y="30"/>
                </a:cubicBezTo>
                <a:cubicBezTo>
                  <a:pt x="98" y="28"/>
                  <a:pt x="96" y="21"/>
                  <a:pt x="91" y="17"/>
                </a:cubicBezTo>
                <a:cubicBezTo>
                  <a:pt x="86" y="14"/>
                  <a:pt x="83" y="2"/>
                  <a:pt x="79" y="2"/>
                </a:cubicBezTo>
                <a:cubicBezTo>
                  <a:pt x="74" y="2"/>
                  <a:pt x="65" y="0"/>
                  <a:pt x="62" y="1"/>
                </a:cubicBezTo>
                <a:cubicBezTo>
                  <a:pt x="60" y="2"/>
                  <a:pt x="50" y="6"/>
                  <a:pt x="46" y="6"/>
                </a:cubicBezTo>
                <a:cubicBezTo>
                  <a:pt x="42" y="6"/>
                  <a:pt x="35" y="4"/>
                  <a:pt x="32" y="2"/>
                </a:cubicBezTo>
                <a:cubicBezTo>
                  <a:pt x="28" y="0"/>
                  <a:pt x="27" y="4"/>
                  <a:pt x="24" y="10"/>
                </a:cubicBezTo>
                <a:cubicBezTo>
                  <a:pt x="21" y="15"/>
                  <a:pt x="8" y="32"/>
                  <a:pt x="3" y="36"/>
                </a:cubicBezTo>
                <a:cubicBezTo>
                  <a:pt x="2" y="36"/>
                  <a:pt x="1" y="37"/>
                  <a:pt x="0" y="37"/>
                </a:cubicBezTo>
                <a:cubicBezTo>
                  <a:pt x="2" y="47"/>
                  <a:pt x="7" y="54"/>
                  <a:pt x="10" y="56"/>
                </a:cubicBezTo>
                <a:cubicBezTo>
                  <a:pt x="14" y="59"/>
                  <a:pt x="14" y="63"/>
                  <a:pt x="18" y="65"/>
                </a:cubicBezTo>
                <a:cubicBezTo>
                  <a:pt x="22" y="68"/>
                  <a:pt x="26" y="65"/>
                  <a:pt x="30" y="64"/>
                </a:cubicBezTo>
                <a:cubicBezTo>
                  <a:pt x="34" y="64"/>
                  <a:pt x="29" y="68"/>
                  <a:pt x="33" y="71"/>
                </a:cubicBezTo>
                <a:cubicBezTo>
                  <a:pt x="35" y="73"/>
                  <a:pt x="36" y="76"/>
                  <a:pt x="37" y="79"/>
                </a:cubicBezTo>
                <a:cubicBezTo>
                  <a:pt x="44" y="80"/>
                  <a:pt x="56" y="82"/>
                  <a:pt x="61" y="81"/>
                </a:cubicBezTo>
                <a:cubicBezTo>
                  <a:pt x="66" y="79"/>
                  <a:pt x="71" y="72"/>
                  <a:pt x="78" y="77"/>
                </a:cubicBezTo>
                <a:cubicBezTo>
                  <a:pt x="82" y="79"/>
                  <a:pt x="89" y="84"/>
                  <a:pt x="95" y="89"/>
                </a:cubicBezTo>
                <a:cubicBezTo>
                  <a:pt x="96" y="87"/>
                  <a:pt x="97" y="85"/>
                  <a:pt x="98" y="84"/>
                </a:cubicBezTo>
                <a:cubicBezTo>
                  <a:pt x="100" y="83"/>
                  <a:pt x="102" y="75"/>
                  <a:pt x="102" y="71"/>
                </a:cubicBezTo>
                <a:cubicBezTo>
                  <a:pt x="102" y="67"/>
                  <a:pt x="107" y="61"/>
                  <a:pt x="112" y="59"/>
                </a:cubicBezTo>
                <a:cubicBezTo>
                  <a:pt x="118" y="57"/>
                  <a:pt x="117" y="53"/>
                  <a:pt x="117" y="4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5"/>
          <p:cNvSpPr>
            <a:spLocks/>
          </p:cNvSpPr>
          <p:nvPr userDrawn="1"/>
        </p:nvSpPr>
        <p:spPr bwMode="auto">
          <a:xfrm>
            <a:off x="4189230" y="4617108"/>
            <a:ext cx="102034" cy="255084"/>
          </a:xfrm>
          <a:custGeom>
            <a:avLst/>
            <a:gdLst>
              <a:gd name="T0" fmla="*/ 20 w 21"/>
              <a:gd name="T1" fmla="*/ 42 h 53"/>
              <a:gd name="T2" fmla="*/ 19 w 21"/>
              <a:gd name="T3" fmla="*/ 20 h 53"/>
              <a:gd name="T4" fmla="*/ 12 w 21"/>
              <a:gd name="T5" fmla="*/ 1 h 53"/>
              <a:gd name="T6" fmla="*/ 3 w 21"/>
              <a:gd name="T7" fmla="*/ 5 h 53"/>
              <a:gd name="T8" fmla="*/ 0 w 21"/>
              <a:gd name="T9" fmla="*/ 14 h 53"/>
              <a:gd name="T10" fmla="*/ 3 w 21"/>
              <a:gd name="T11" fmla="*/ 17 h 53"/>
              <a:gd name="T12" fmla="*/ 4 w 21"/>
              <a:gd name="T13" fmla="*/ 44 h 53"/>
              <a:gd name="T14" fmla="*/ 8 w 21"/>
              <a:gd name="T15" fmla="*/ 53 h 53"/>
              <a:gd name="T16" fmla="*/ 20 w 21"/>
              <a:gd name="T17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53">
                <a:moveTo>
                  <a:pt x="20" y="42"/>
                </a:moveTo>
                <a:cubicBezTo>
                  <a:pt x="21" y="38"/>
                  <a:pt x="19" y="26"/>
                  <a:pt x="19" y="20"/>
                </a:cubicBezTo>
                <a:cubicBezTo>
                  <a:pt x="19" y="14"/>
                  <a:pt x="16" y="1"/>
                  <a:pt x="12" y="1"/>
                </a:cubicBezTo>
                <a:cubicBezTo>
                  <a:pt x="9" y="1"/>
                  <a:pt x="3" y="0"/>
                  <a:pt x="3" y="5"/>
                </a:cubicBezTo>
                <a:cubicBezTo>
                  <a:pt x="2" y="7"/>
                  <a:pt x="1" y="10"/>
                  <a:pt x="0" y="14"/>
                </a:cubicBezTo>
                <a:cubicBezTo>
                  <a:pt x="1" y="15"/>
                  <a:pt x="2" y="16"/>
                  <a:pt x="3" y="17"/>
                </a:cubicBezTo>
                <a:cubicBezTo>
                  <a:pt x="4" y="22"/>
                  <a:pt x="1" y="35"/>
                  <a:pt x="4" y="44"/>
                </a:cubicBezTo>
                <a:cubicBezTo>
                  <a:pt x="5" y="50"/>
                  <a:pt x="6" y="51"/>
                  <a:pt x="8" y="53"/>
                </a:cubicBezTo>
                <a:cubicBezTo>
                  <a:pt x="14" y="49"/>
                  <a:pt x="20" y="44"/>
                  <a:pt x="20" y="4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6"/>
          <p:cNvSpPr>
            <a:spLocks/>
          </p:cNvSpPr>
          <p:nvPr userDrawn="1"/>
        </p:nvSpPr>
        <p:spPr bwMode="auto">
          <a:xfrm>
            <a:off x="4597363" y="4668125"/>
            <a:ext cx="174308" cy="114789"/>
          </a:xfrm>
          <a:custGeom>
            <a:avLst/>
            <a:gdLst>
              <a:gd name="T0" fmla="*/ 3 w 36"/>
              <a:gd name="T1" fmla="*/ 5 h 24"/>
              <a:gd name="T2" fmla="*/ 6 w 36"/>
              <a:gd name="T3" fmla="*/ 23 h 24"/>
              <a:gd name="T4" fmla="*/ 9 w 36"/>
              <a:gd name="T5" fmla="*/ 24 h 24"/>
              <a:gd name="T6" fmla="*/ 18 w 36"/>
              <a:gd name="T7" fmla="*/ 21 h 24"/>
              <a:gd name="T8" fmla="*/ 29 w 36"/>
              <a:gd name="T9" fmla="*/ 17 h 24"/>
              <a:gd name="T10" fmla="*/ 30 w 36"/>
              <a:gd name="T11" fmla="*/ 12 h 24"/>
              <a:gd name="T12" fmla="*/ 29 w 36"/>
              <a:gd name="T13" fmla="*/ 0 h 24"/>
              <a:gd name="T14" fmla="*/ 3 w 36"/>
              <a:gd name="T15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24">
                <a:moveTo>
                  <a:pt x="3" y="5"/>
                </a:moveTo>
                <a:cubicBezTo>
                  <a:pt x="0" y="9"/>
                  <a:pt x="5" y="17"/>
                  <a:pt x="6" y="23"/>
                </a:cubicBezTo>
                <a:cubicBezTo>
                  <a:pt x="7" y="23"/>
                  <a:pt x="8" y="23"/>
                  <a:pt x="9" y="24"/>
                </a:cubicBezTo>
                <a:cubicBezTo>
                  <a:pt x="14" y="24"/>
                  <a:pt x="15" y="22"/>
                  <a:pt x="18" y="21"/>
                </a:cubicBezTo>
                <a:cubicBezTo>
                  <a:pt x="22" y="21"/>
                  <a:pt x="22" y="22"/>
                  <a:pt x="29" y="17"/>
                </a:cubicBezTo>
                <a:cubicBezTo>
                  <a:pt x="36" y="12"/>
                  <a:pt x="34" y="15"/>
                  <a:pt x="30" y="12"/>
                </a:cubicBezTo>
                <a:cubicBezTo>
                  <a:pt x="27" y="9"/>
                  <a:pt x="30" y="5"/>
                  <a:pt x="29" y="0"/>
                </a:cubicBezTo>
                <a:cubicBezTo>
                  <a:pt x="18" y="0"/>
                  <a:pt x="4" y="1"/>
                  <a:pt x="3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7"/>
          <p:cNvSpPr>
            <a:spLocks/>
          </p:cNvSpPr>
          <p:nvPr userDrawn="1"/>
        </p:nvSpPr>
        <p:spPr bwMode="auto">
          <a:xfrm>
            <a:off x="3496251" y="3175885"/>
            <a:ext cx="178558" cy="314603"/>
          </a:xfrm>
          <a:custGeom>
            <a:avLst/>
            <a:gdLst>
              <a:gd name="T0" fmla="*/ 20 w 37"/>
              <a:gd name="T1" fmla="*/ 59 h 65"/>
              <a:gd name="T2" fmla="*/ 31 w 37"/>
              <a:gd name="T3" fmla="*/ 57 h 65"/>
              <a:gd name="T4" fmla="*/ 21 w 37"/>
              <a:gd name="T5" fmla="*/ 51 h 65"/>
              <a:gd name="T6" fmla="*/ 28 w 37"/>
              <a:gd name="T7" fmla="*/ 39 h 65"/>
              <a:gd name="T8" fmla="*/ 36 w 37"/>
              <a:gd name="T9" fmla="*/ 32 h 65"/>
              <a:gd name="T10" fmla="*/ 29 w 37"/>
              <a:gd name="T11" fmla="*/ 31 h 65"/>
              <a:gd name="T12" fmla="*/ 27 w 37"/>
              <a:gd name="T13" fmla="*/ 17 h 65"/>
              <a:gd name="T14" fmla="*/ 30 w 37"/>
              <a:gd name="T15" fmla="*/ 4 h 65"/>
              <a:gd name="T16" fmla="*/ 21 w 37"/>
              <a:gd name="T17" fmla="*/ 9 h 65"/>
              <a:gd name="T18" fmla="*/ 18 w 37"/>
              <a:gd name="T19" fmla="*/ 18 h 65"/>
              <a:gd name="T20" fmla="*/ 14 w 37"/>
              <a:gd name="T21" fmla="*/ 26 h 65"/>
              <a:gd name="T22" fmla="*/ 8 w 37"/>
              <a:gd name="T23" fmla="*/ 17 h 65"/>
              <a:gd name="T24" fmla="*/ 3 w 37"/>
              <a:gd name="T25" fmla="*/ 24 h 65"/>
              <a:gd name="T26" fmla="*/ 1 w 37"/>
              <a:gd name="T27" fmla="*/ 41 h 65"/>
              <a:gd name="T28" fmla="*/ 4 w 37"/>
              <a:gd name="T29" fmla="*/ 55 h 65"/>
              <a:gd name="T30" fmla="*/ 6 w 37"/>
              <a:gd name="T31" fmla="*/ 65 h 65"/>
              <a:gd name="T32" fmla="*/ 24 w 37"/>
              <a:gd name="T33" fmla="*/ 65 h 65"/>
              <a:gd name="T34" fmla="*/ 20 w 37"/>
              <a:gd name="T35" fmla="*/ 5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65">
                <a:moveTo>
                  <a:pt x="20" y="59"/>
                </a:moveTo>
                <a:cubicBezTo>
                  <a:pt x="21" y="56"/>
                  <a:pt x="28" y="59"/>
                  <a:pt x="31" y="57"/>
                </a:cubicBezTo>
                <a:cubicBezTo>
                  <a:pt x="35" y="55"/>
                  <a:pt x="25" y="52"/>
                  <a:pt x="21" y="51"/>
                </a:cubicBezTo>
                <a:cubicBezTo>
                  <a:pt x="18" y="50"/>
                  <a:pt x="24" y="44"/>
                  <a:pt x="28" y="39"/>
                </a:cubicBezTo>
                <a:cubicBezTo>
                  <a:pt x="32" y="34"/>
                  <a:pt x="34" y="35"/>
                  <a:pt x="36" y="32"/>
                </a:cubicBezTo>
                <a:cubicBezTo>
                  <a:pt x="37" y="29"/>
                  <a:pt x="32" y="29"/>
                  <a:pt x="29" y="31"/>
                </a:cubicBezTo>
                <a:cubicBezTo>
                  <a:pt x="26" y="33"/>
                  <a:pt x="25" y="19"/>
                  <a:pt x="27" y="17"/>
                </a:cubicBezTo>
                <a:cubicBezTo>
                  <a:pt x="30" y="16"/>
                  <a:pt x="30" y="7"/>
                  <a:pt x="30" y="4"/>
                </a:cubicBezTo>
                <a:cubicBezTo>
                  <a:pt x="30" y="0"/>
                  <a:pt x="24" y="6"/>
                  <a:pt x="21" y="9"/>
                </a:cubicBezTo>
                <a:cubicBezTo>
                  <a:pt x="19" y="11"/>
                  <a:pt x="15" y="16"/>
                  <a:pt x="18" y="18"/>
                </a:cubicBezTo>
                <a:cubicBezTo>
                  <a:pt x="21" y="20"/>
                  <a:pt x="16" y="25"/>
                  <a:pt x="14" y="26"/>
                </a:cubicBezTo>
                <a:cubicBezTo>
                  <a:pt x="12" y="27"/>
                  <a:pt x="10" y="20"/>
                  <a:pt x="8" y="17"/>
                </a:cubicBezTo>
                <a:cubicBezTo>
                  <a:pt x="6" y="15"/>
                  <a:pt x="5" y="21"/>
                  <a:pt x="3" y="24"/>
                </a:cubicBezTo>
                <a:cubicBezTo>
                  <a:pt x="1" y="26"/>
                  <a:pt x="2" y="39"/>
                  <a:pt x="1" y="41"/>
                </a:cubicBezTo>
                <a:cubicBezTo>
                  <a:pt x="0" y="44"/>
                  <a:pt x="3" y="49"/>
                  <a:pt x="4" y="55"/>
                </a:cubicBezTo>
                <a:cubicBezTo>
                  <a:pt x="4" y="57"/>
                  <a:pt x="5" y="61"/>
                  <a:pt x="6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2"/>
                  <a:pt x="20" y="60"/>
                  <a:pt x="20" y="5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8"/>
          <p:cNvSpPr>
            <a:spLocks/>
          </p:cNvSpPr>
          <p:nvPr userDrawn="1"/>
        </p:nvSpPr>
        <p:spPr bwMode="auto">
          <a:xfrm>
            <a:off x="4214738" y="3452228"/>
            <a:ext cx="191314" cy="76525"/>
          </a:xfrm>
          <a:custGeom>
            <a:avLst/>
            <a:gdLst>
              <a:gd name="T0" fmla="*/ 40 w 40"/>
              <a:gd name="T1" fmla="*/ 15 h 16"/>
              <a:gd name="T2" fmla="*/ 38 w 40"/>
              <a:gd name="T3" fmla="*/ 11 h 16"/>
              <a:gd name="T4" fmla="*/ 10 w 40"/>
              <a:gd name="T5" fmla="*/ 0 h 16"/>
              <a:gd name="T6" fmla="*/ 2 w 40"/>
              <a:gd name="T7" fmla="*/ 10 h 16"/>
              <a:gd name="T8" fmla="*/ 0 w 40"/>
              <a:gd name="T9" fmla="*/ 14 h 16"/>
              <a:gd name="T10" fmla="*/ 40 w 40"/>
              <a:gd name="T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16">
                <a:moveTo>
                  <a:pt x="40" y="15"/>
                </a:moveTo>
                <a:cubicBezTo>
                  <a:pt x="39" y="13"/>
                  <a:pt x="38" y="12"/>
                  <a:pt x="38" y="11"/>
                </a:cubicBezTo>
                <a:cubicBezTo>
                  <a:pt x="35" y="6"/>
                  <a:pt x="23" y="2"/>
                  <a:pt x="10" y="0"/>
                </a:cubicBezTo>
                <a:cubicBezTo>
                  <a:pt x="6" y="4"/>
                  <a:pt x="3" y="7"/>
                  <a:pt x="2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11" y="16"/>
                  <a:pt x="28" y="15"/>
                  <a:pt x="40" y="1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9"/>
          <p:cNvSpPr>
            <a:spLocks/>
          </p:cNvSpPr>
          <p:nvPr userDrawn="1"/>
        </p:nvSpPr>
        <p:spPr bwMode="auto">
          <a:xfrm>
            <a:off x="3232666" y="3626533"/>
            <a:ext cx="216822" cy="242331"/>
          </a:xfrm>
          <a:custGeom>
            <a:avLst/>
            <a:gdLst>
              <a:gd name="T0" fmla="*/ 32 w 45"/>
              <a:gd name="T1" fmla="*/ 43 h 51"/>
              <a:gd name="T2" fmla="*/ 36 w 45"/>
              <a:gd name="T3" fmla="*/ 33 h 51"/>
              <a:gd name="T4" fmla="*/ 42 w 45"/>
              <a:gd name="T5" fmla="*/ 23 h 51"/>
              <a:gd name="T6" fmla="*/ 41 w 45"/>
              <a:gd name="T7" fmla="*/ 0 h 51"/>
              <a:gd name="T8" fmla="*/ 33 w 45"/>
              <a:gd name="T9" fmla="*/ 3 h 51"/>
              <a:gd name="T10" fmla="*/ 22 w 45"/>
              <a:gd name="T11" fmla="*/ 8 h 51"/>
              <a:gd name="T12" fmla="*/ 16 w 45"/>
              <a:gd name="T13" fmla="*/ 13 h 51"/>
              <a:gd name="T14" fmla="*/ 4 w 45"/>
              <a:gd name="T15" fmla="*/ 37 h 51"/>
              <a:gd name="T16" fmla="*/ 0 w 45"/>
              <a:gd name="T17" fmla="*/ 43 h 51"/>
              <a:gd name="T18" fmla="*/ 10 w 45"/>
              <a:gd name="T19" fmla="*/ 47 h 51"/>
              <a:gd name="T20" fmla="*/ 26 w 45"/>
              <a:gd name="T21" fmla="*/ 47 h 51"/>
              <a:gd name="T22" fmla="*/ 29 w 45"/>
              <a:gd name="T23" fmla="*/ 51 h 51"/>
              <a:gd name="T24" fmla="*/ 32 w 45"/>
              <a:gd name="T25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51">
                <a:moveTo>
                  <a:pt x="32" y="43"/>
                </a:moveTo>
                <a:cubicBezTo>
                  <a:pt x="32" y="40"/>
                  <a:pt x="32" y="34"/>
                  <a:pt x="36" y="33"/>
                </a:cubicBezTo>
                <a:cubicBezTo>
                  <a:pt x="40" y="31"/>
                  <a:pt x="40" y="26"/>
                  <a:pt x="42" y="23"/>
                </a:cubicBezTo>
                <a:cubicBezTo>
                  <a:pt x="44" y="21"/>
                  <a:pt x="45" y="12"/>
                  <a:pt x="41" y="0"/>
                </a:cubicBezTo>
                <a:cubicBezTo>
                  <a:pt x="38" y="2"/>
                  <a:pt x="36" y="3"/>
                  <a:pt x="33" y="3"/>
                </a:cubicBezTo>
                <a:cubicBezTo>
                  <a:pt x="30" y="3"/>
                  <a:pt x="26" y="4"/>
                  <a:pt x="22" y="8"/>
                </a:cubicBezTo>
                <a:cubicBezTo>
                  <a:pt x="18" y="13"/>
                  <a:pt x="19" y="13"/>
                  <a:pt x="16" y="13"/>
                </a:cubicBezTo>
                <a:cubicBezTo>
                  <a:pt x="13" y="13"/>
                  <a:pt x="5" y="29"/>
                  <a:pt x="4" y="37"/>
                </a:cubicBezTo>
                <a:cubicBezTo>
                  <a:pt x="3" y="40"/>
                  <a:pt x="2" y="42"/>
                  <a:pt x="0" y="43"/>
                </a:cubicBezTo>
                <a:cubicBezTo>
                  <a:pt x="4" y="46"/>
                  <a:pt x="7" y="47"/>
                  <a:pt x="10" y="47"/>
                </a:cubicBezTo>
                <a:cubicBezTo>
                  <a:pt x="14" y="46"/>
                  <a:pt x="22" y="43"/>
                  <a:pt x="26" y="47"/>
                </a:cubicBezTo>
                <a:cubicBezTo>
                  <a:pt x="27" y="48"/>
                  <a:pt x="28" y="50"/>
                  <a:pt x="29" y="51"/>
                </a:cubicBezTo>
                <a:cubicBezTo>
                  <a:pt x="31" y="48"/>
                  <a:pt x="32" y="45"/>
                  <a:pt x="32" y="4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30"/>
          <p:cNvSpPr>
            <a:spLocks/>
          </p:cNvSpPr>
          <p:nvPr userDrawn="1"/>
        </p:nvSpPr>
        <p:spPr bwMode="auto">
          <a:xfrm>
            <a:off x="3972407" y="4404539"/>
            <a:ext cx="246581" cy="221072"/>
          </a:xfrm>
          <a:custGeom>
            <a:avLst/>
            <a:gdLst>
              <a:gd name="T0" fmla="*/ 13 w 51"/>
              <a:gd name="T1" fmla="*/ 1 h 46"/>
              <a:gd name="T2" fmla="*/ 2 w 51"/>
              <a:gd name="T3" fmla="*/ 12 h 46"/>
              <a:gd name="T4" fmla="*/ 21 w 51"/>
              <a:gd name="T5" fmla="*/ 41 h 46"/>
              <a:gd name="T6" fmla="*/ 27 w 51"/>
              <a:gd name="T7" fmla="*/ 43 h 46"/>
              <a:gd name="T8" fmla="*/ 31 w 51"/>
              <a:gd name="T9" fmla="*/ 46 h 46"/>
              <a:gd name="T10" fmla="*/ 42 w 51"/>
              <a:gd name="T11" fmla="*/ 30 h 46"/>
              <a:gd name="T12" fmla="*/ 51 w 51"/>
              <a:gd name="T13" fmla="*/ 13 h 46"/>
              <a:gd name="T14" fmla="*/ 49 w 51"/>
              <a:gd name="T15" fmla="*/ 0 h 46"/>
              <a:gd name="T16" fmla="*/ 38 w 51"/>
              <a:gd name="T17" fmla="*/ 2 h 46"/>
              <a:gd name="T18" fmla="*/ 13 w 51"/>
              <a:gd name="T19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6">
                <a:moveTo>
                  <a:pt x="13" y="1"/>
                </a:moveTo>
                <a:cubicBezTo>
                  <a:pt x="6" y="1"/>
                  <a:pt x="0" y="7"/>
                  <a:pt x="2" y="12"/>
                </a:cubicBezTo>
                <a:cubicBezTo>
                  <a:pt x="3" y="17"/>
                  <a:pt x="15" y="33"/>
                  <a:pt x="21" y="41"/>
                </a:cubicBezTo>
                <a:cubicBezTo>
                  <a:pt x="22" y="42"/>
                  <a:pt x="24" y="41"/>
                  <a:pt x="27" y="43"/>
                </a:cubicBezTo>
                <a:cubicBezTo>
                  <a:pt x="28" y="44"/>
                  <a:pt x="30" y="45"/>
                  <a:pt x="31" y="46"/>
                </a:cubicBezTo>
                <a:cubicBezTo>
                  <a:pt x="35" y="38"/>
                  <a:pt x="39" y="34"/>
                  <a:pt x="42" y="30"/>
                </a:cubicBezTo>
                <a:cubicBezTo>
                  <a:pt x="47" y="24"/>
                  <a:pt x="51" y="21"/>
                  <a:pt x="51" y="13"/>
                </a:cubicBezTo>
                <a:cubicBezTo>
                  <a:pt x="51" y="9"/>
                  <a:pt x="50" y="4"/>
                  <a:pt x="49" y="0"/>
                </a:cubicBezTo>
                <a:cubicBezTo>
                  <a:pt x="45" y="1"/>
                  <a:pt x="40" y="2"/>
                  <a:pt x="38" y="2"/>
                </a:cubicBezTo>
                <a:cubicBezTo>
                  <a:pt x="33" y="2"/>
                  <a:pt x="21" y="1"/>
                  <a:pt x="13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31"/>
          <p:cNvSpPr>
            <a:spLocks/>
          </p:cNvSpPr>
          <p:nvPr userDrawn="1"/>
        </p:nvSpPr>
        <p:spPr bwMode="auto">
          <a:xfrm>
            <a:off x="4580358" y="4102688"/>
            <a:ext cx="238077" cy="284844"/>
          </a:xfrm>
          <a:custGeom>
            <a:avLst/>
            <a:gdLst>
              <a:gd name="T0" fmla="*/ 45 w 50"/>
              <a:gd name="T1" fmla="*/ 16 h 60"/>
              <a:gd name="T2" fmla="*/ 22 w 50"/>
              <a:gd name="T3" fmla="*/ 0 h 60"/>
              <a:gd name="T4" fmla="*/ 0 w 50"/>
              <a:gd name="T5" fmla="*/ 9 h 60"/>
              <a:gd name="T6" fmla="*/ 15 w 50"/>
              <a:gd name="T7" fmla="*/ 10 h 60"/>
              <a:gd name="T8" fmla="*/ 27 w 50"/>
              <a:gd name="T9" fmla="*/ 25 h 60"/>
              <a:gd name="T10" fmla="*/ 32 w 50"/>
              <a:gd name="T11" fmla="*/ 38 h 60"/>
              <a:gd name="T12" fmla="*/ 35 w 50"/>
              <a:gd name="T13" fmla="*/ 59 h 60"/>
              <a:gd name="T14" fmla="*/ 39 w 50"/>
              <a:gd name="T15" fmla="*/ 60 h 60"/>
              <a:gd name="T16" fmla="*/ 46 w 50"/>
              <a:gd name="T17" fmla="*/ 40 h 60"/>
              <a:gd name="T18" fmla="*/ 45 w 50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0">
                <a:moveTo>
                  <a:pt x="45" y="16"/>
                </a:moveTo>
                <a:cubicBezTo>
                  <a:pt x="42" y="10"/>
                  <a:pt x="29" y="0"/>
                  <a:pt x="22" y="0"/>
                </a:cubicBezTo>
                <a:cubicBezTo>
                  <a:pt x="16" y="0"/>
                  <a:pt x="6" y="2"/>
                  <a:pt x="0" y="9"/>
                </a:cubicBezTo>
                <a:cubicBezTo>
                  <a:pt x="3" y="9"/>
                  <a:pt x="11" y="10"/>
                  <a:pt x="15" y="10"/>
                </a:cubicBezTo>
                <a:cubicBezTo>
                  <a:pt x="19" y="10"/>
                  <a:pt x="22" y="22"/>
                  <a:pt x="27" y="25"/>
                </a:cubicBezTo>
                <a:cubicBezTo>
                  <a:pt x="32" y="29"/>
                  <a:pt x="34" y="36"/>
                  <a:pt x="32" y="38"/>
                </a:cubicBezTo>
                <a:cubicBezTo>
                  <a:pt x="31" y="41"/>
                  <a:pt x="33" y="58"/>
                  <a:pt x="35" y="59"/>
                </a:cubicBezTo>
                <a:cubicBezTo>
                  <a:pt x="36" y="59"/>
                  <a:pt x="37" y="60"/>
                  <a:pt x="39" y="60"/>
                </a:cubicBezTo>
                <a:cubicBezTo>
                  <a:pt x="40" y="54"/>
                  <a:pt x="43" y="43"/>
                  <a:pt x="46" y="40"/>
                </a:cubicBezTo>
                <a:cubicBezTo>
                  <a:pt x="50" y="35"/>
                  <a:pt x="49" y="22"/>
                  <a:pt x="45" y="1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2"/>
          <p:cNvSpPr>
            <a:spLocks/>
          </p:cNvSpPr>
          <p:nvPr userDrawn="1"/>
        </p:nvSpPr>
        <p:spPr bwMode="auto">
          <a:xfrm>
            <a:off x="4363536" y="3711561"/>
            <a:ext cx="1109615" cy="748245"/>
          </a:xfrm>
          <a:custGeom>
            <a:avLst/>
            <a:gdLst>
              <a:gd name="T0" fmla="*/ 214 w 231"/>
              <a:gd name="T1" fmla="*/ 101 h 156"/>
              <a:gd name="T2" fmla="*/ 228 w 231"/>
              <a:gd name="T3" fmla="*/ 89 h 156"/>
              <a:gd name="T4" fmla="*/ 229 w 231"/>
              <a:gd name="T5" fmla="*/ 68 h 156"/>
              <a:gd name="T6" fmla="*/ 217 w 231"/>
              <a:gd name="T7" fmla="*/ 55 h 156"/>
              <a:gd name="T8" fmla="*/ 201 w 231"/>
              <a:gd name="T9" fmla="*/ 52 h 156"/>
              <a:gd name="T10" fmla="*/ 175 w 231"/>
              <a:gd name="T11" fmla="*/ 44 h 156"/>
              <a:gd name="T12" fmla="*/ 159 w 231"/>
              <a:gd name="T13" fmla="*/ 27 h 156"/>
              <a:gd name="T14" fmla="*/ 150 w 231"/>
              <a:gd name="T15" fmla="*/ 7 h 156"/>
              <a:gd name="T16" fmla="*/ 143 w 231"/>
              <a:gd name="T17" fmla="*/ 3 h 156"/>
              <a:gd name="T18" fmla="*/ 130 w 231"/>
              <a:gd name="T19" fmla="*/ 7 h 156"/>
              <a:gd name="T20" fmla="*/ 114 w 231"/>
              <a:gd name="T21" fmla="*/ 11 h 156"/>
              <a:gd name="T22" fmla="*/ 93 w 231"/>
              <a:gd name="T23" fmla="*/ 24 h 156"/>
              <a:gd name="T24" fmla="*/ 19 w 231"/>
              <a:gd name="T25" fmla="*/ 24 h 156"/>
              <a:gd name="T26" fmla="*/ 21 w 231"/>
              <a:gd name="T27" fmla="*/ 27 h 156"/>
              <a:gd name="T28" fmla="*/ 23 w 231"/>
              <a:gd name="T29" fmla="*/ 39 h 156"/>
              <a:gd name="T30" fmla="*/ 9 w 231"/>
              <a:gd name="T31" fmla="*/ 63 h 156"/>
              <a:gd name="T32" fmla="*/ 3 w 231"/>
              <a:gd name="T33" fmla="*/ 77 h 156"/>
              <a:gd name="T34" fmla="*/ 9 w 231"/>
              <a:gd name="T35" fmla="*/ 92 h 156"/>
              <a:gd name="T36" fmla="*/ 13 w 231"/>
              <a:gd name="T37" fmla="*/ 91 h 156"/>
              <a:gd name="T38" fmla="*/ 27 w 231"/>
              <a:gd name="T39" fmla="*/ 95 h 156"/>
              <a:gd name="T40" fmla="*/ 43 w 231"/>
              <a:gd name="T41" fmla="*/ 90 h 156"/>
              <a:gd name="T42" fmla="*/ 45 w 231"/>
              <a:gd name="T43" fmla="*/ 90 h 156"/>
              <a:gd name="T44" fmla="*/ 67 w 231"/>
              <a:gd name="T45" fmla="*/ 81 h 156"/>
              <a:gd name="T46" fmla="*/ 90 w 231"/>
              <a:gd name="T47" fmla="*/ 97 h 156"/>
              <a:gd name="T48" fmla="*/ 91 w 231"/>
              <a:gd name="T49" fmla="*/ 121 h 156"/>
              <a:gd name="T50" fmla="*/ 84 w 231"/>
              <a:gd name="T51" fmla="*/ 141 h 156"/>
              <a:gd name="T52" fmla="*/ 89 w 231"/>
              <a:gd name="T53" fmla="*/ 141 h 156"/>
              <a:gd name="T54" fmla="*/ 98 w 231"/>
              <a:gd name="T55" fmla="*/ 138 h 156"/>
              <a:gd name="T56" fmla="*/ 104 w 231"/>
              <a:gd name="T57" fmla="*/ 129 h 156"/>
              <a:gd name="T58" fmla="*/ 111 w 231"/>
              <a:gd name="T59" fmla="*/ 117 h 156"/>
              <a:gd name="T60" fmla="*/ 126 w 231"/>
              <a:gd name="T61" fmla="*/ 115 h 156"/>
              <a:gd name="T62" fmla="*/ 129 w 231"/>
              <a:gd name="T63" fmla="*/ 123 h 156"/>
              <a:gd name="T64" fmla="*/ 148 w 231"/>
              <a:gd name="T65" fmla="*/ 124 h 156"/>
              <a:gd name="T66" fmla="*/ 138 w 231"/>
              <a:gd name="T67" fmla="*/ 131 h 156"/>
              <a:gd name="T68" fmla="*/ 133 w 231"/>
              <a:gd name="T69" fmla="*/ 138 h 156"/>
              <a:gd name="T70" fmla="*/ 143 w 231"/>
              <a:gd name="T71" fmla="*/ 150 h 156"/>
              <a:gd name="T72" fmla="*/ 153 w 231"/>
              <a:gd name="T73" fmla="*/ 156 h 156"/>
              <a:gd name="T74" fmla="*/ 160 w 231"/>
              <a:gd name="T75" fmla="*/ 150 h 156"/>
              <a:gd name="T76" fmla="*/ 169 w 231"/>
              <a:gd name="T77" fmla="*/ 146 h 156"/>
              <a:gd name="T78" fmla="*/ 175 w 231"/>
              <a:gd name="T79" fmla="*/ 150 h 156"/>
              <a:gd name="T80" fmla="*/ 182 w 231"/>
              <a:gd name="T81" fmla="*/ 150 h 156"/>
              <a:gd name="T82" fmla="*/ 182 w 231"/>
              <a:gd name="T83" fmla="*/ 143 h 156"/>
              <a:gd name="T84" fmla="*/ 179 w 231"/>
              <a:gd name="T85" fmla="*/ 138 h 156"/>
              <a:gd name="T86" fmla="*/ 168 w 231"/>
              <a:gd name="T87" fmla="*/ 136 h 156"/>
              <a:gd name="T88" fmla="*/ 162 w 231"/>
              <a:gd name="T89" fmla="*/ 128 h 156"/>
              <a:gd name="T90" fmla="*/ 167 w 231"/>
              <a:gd name="T91" fmla="*/ 122 h 156"/>
              <a:gd name="T92" fmla="*/ 176 w 231"/>
              <a:gd name="T93" fmla="*/ 115 h 156"/>
              <a:gd name="T94" fmla="*/ 187 w 231"/>
              <a:gd name="T95" fmla="*/ 114 h 156"/>
              <a:gd name="T96" fmla="*/ 198 w 231"/>
              <a:gd name="T97" fmla="*/ 109 h 156"/>
              <a:gd name="T98" fmla="*/ 210 w 231"/>
              <a:gd name="T99" fmla="*/ 106 h 156"/>
              <a:gd name="T100" fmla="*/ 214 w 231"/>
              <a:gd name="T101" fmla="*/ 10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1" h="156">
                <a:moveTo>
                  <a:pt x="214" y="101"/>
                </a:moveTo>
                <a:cubicBezTo>
                  <a:pt x="220" y="100"/>
                  <a:pt x="228" y="96"/>
                  <a:pt x="228" y="89"/>
                </a:cubicBezTo>
                <a:cubicBezTo>
                  <a:pt x="229" y="83"/>
                  <a:pt x="231" y="72"/>
                  <a:pt x="229" y="68"/>
                </a:cubicBezTo>
                <a:cubicBezTo>
                  <a:pt x="227" y="63"/>
                  <a:pt x="224" y="55"/>
                  <a:pt x="217" y="55"/>
                </a:cubicBezTo>
                <a:cubicBezTo>
                  <a:pt x="210" y="55"/>
                  <a:pt x="207" y="55"/>
                  <a:pt x="201" y="52"/>
                </a:cubicBezTo>
                <a:cubicBezTo>
                  <a:pt x="195" y="49"/>
                  <a:pt x="179" y="48"/>
                  <a:pt x="175" y="44"/>
                </a:cubicBezTo>
                <a:cubicBezTo>
                  <a:pt x="172" y="40"/>
                  <a:pt x="163" y="30"/>
                  <a:pt x="159" y="27"/>
                </a:cubicBezTo>
                <a:cubicBezTo>
                  <a:pt x="155" y="24"/>
                  <a:pt x="152" y="13"/>
                  <a:pt x="150" y="7"/>
                </a:cubicBezTo>
                <a:cubicBezTo>
                  <a:pt x="148" y="2"/>
                  <a:pt x="146" y="0"/>
                  <a:pt x="143" y="3"/>
                </a:cubicBezTo>
                <a:cubicBezTo>
                  <a:pt x="139" y="6"/>
                  <a:pt x="133" y="7"/>
                  <a:pt x="130" y="7"/>
                </a:cubicBezTo>
                <a:cubicBezTo>
                  <a:pt x="127" y="7"/>
                  <a:pt x="116" y="8"/>
                  <a:pt x="114" y="11"/>
                </a:cubicBezTo>
                <a:cubicBezTo>
                  <a:pt x="111" y="15"/>
                  <a:pt x="101" y="23"/>
                  <a:pt x="93" y="24"/>
                </a:cubicBezTo>
                <a:cubicBezTo>
                  <a:pt x="86" y="24"/>
                  <a:pt x="39" y="24"/>
                  <a:pt x="19" y="24"/>
                </a:cubicBezTo>
                <a:cubicBezTo>
                  <a:pt x="19" y="25"/>
                  <a:pt x="20" y="25"/>
                  <a:pt x="21" y="27"/>
                </a:cubicBezTo>
                <a:cubicBezTo>
                  <a:pt x="23" y="32"/>
                  <a:pt x="22" y="36"/>
                  <a:pt x="23" y="39"/>
                </a:cubicBezTo>
                <a:cubicBezTo>
                  <a:pt x="24" y="42"/>
                  <a:pt x="10" y="56"/>
                  <a:pt x="9" y="63"/>
                </a:cubicBezTo>
                <a:cubicBezTo>
                  <a:pt x="8" y="71"/>
                  <a:pt x="6" y="73"/>
                  <a:pt x="3" y="77"/>
                </a:cubicBezTo>
                <a:cubicBezTo>
                  <a:pt x="0" y="80"/>
                  <a:pt x="5" y="86"/>
                  <a:pt x="9" y="92"/>
                </a:cubicBezTo>
                <a:cubicBezTo>
                  <a:pt x="10" y="91"/>
                  <a:pt x="11" y="90"/>
                  <a:pt x="13" y="91"/>
                </a:cubicBezTo>
                <a:cubicBezTo>
                  <a:pt x="16" y="93"/>
                  <a:pt x="23" y="95"/>
                  <a:pt x="27" y="95"/>
                </a:cubicBezTo>
                <a:cubicBezTo>
                  <a:pt x="31" y="95"/>
                  <a:pt x="41" y="91"/>
                  <a:pt x="43" y="90"/>
                </a:cubicBezTo>
                <a:cubicBezTo>
                  <a:pt x="43" y="90"/>
                  <a:pt x="44" y="90"/>
                  <a:pt x="45" y="90"/>
                </a:cubicBezTo>
                <a:cubicBezTo>
                  <a:pt x="51" y="83"/>
                  <a:pt x="61" y="81"/>
                  <a:pt x="67" y="81"/>
                </a:cubicBezTo>
                <a:cubicBezTo>
                  <a:pt x="74" y="81"/>
                  <a:pt x="87" y="91"/>
                  <a:pt x="90" y="97"/>
                </a:cubicBezTo>
                <a:cubicBezTo>
                  <a:pt x="94" y="103"/>
                  <a:pt x="95" y="116"/>
                  <a:pt x="91" y="121"/>
                </a:cubicBezTo>
                <a:cubicBezTo>
                  <a:pt x="88" y="124"/>
                  <a:pt x="85" y="135"/>
                  <a:pt x="84" y="141"/>
                </a:cubicBezTo>
                <a:cubicBezTo>
                  <a:pt x="85" y="142"/>
                  <a:pt x="87" y="142"/>
                  <a:pt x="89" y="141"/>
                </a:cubicBezTo>
                <a:cubicBezTo>
                  <a:pt x="91" y="139"/>
                  <a:pt x="94" y="138"/>
                  <a:pt x="98" y="138"/>
                </a:cubicBezTo>
                <a:cubicBezTo>
                  <a:pt x="98" y="135"/>
                  <a:pt x="101" y="132"/>
                  <a:pt x="104" y="129"/>
                </a:cubicBezTo>
                <a:cubicBezTo>
                  <a:pt x="106" y="126"/>
                  <a:pt x="109" y="121"/>
                  <a:pt x="111" y="117"/>
                </a:cubicBezTo>
                <a:cubicBezTo>
                  <a:pt x="112" y="113"/>
                  <a:pt x="124" y="115"/>
                  <a:pt x="126" y="115"/>
                </a:cubicBezTo>
                <a:cubicBezTo>
                  <a:pt x="128" y="115"/>
                  <a:pt x="128" y="121"/>
                  <a:pt x="129" y="123"/>
                </a:cubicBezTo>
                <a:cubicBezTo>
                  <a:pt x="131" y="126"/>
                  <a:pt x="144" y="124"/>
                  <a:pt x="148" y="124"/>
                </a:cubicBezTo>
                <a:cubicBezTo>
                  <a:pt x="152" y="124"/>
                  <a:pt x="144" y="129"/>
                  <a:pt x="138" y="131"/>
                </a:cubicBezTo>
                <a:cubicBezTo>
                  <a:pt x="132" y="133"/>
                  <a:pt x="130" y="137"/>
                  <a:pt x="133" y="138"/>
                </a:cubicBezTo>
                <a:cubicBezTo>
                  <a:pt x="136" y="140"/>
                  <a:pt x="140" y="146"/>
                  <a:pt x="143" y="150"/>
                </a:cubicBezTo>
                <a:cubicBezTo>
                  <a:pt x="146" y="155"/>
                  <a:pt x="148" y="156"/>
                  <a:pt x="153" y="156"/>
                </a:cubicBezTo>
                <a:cubicBezTo>
                  <a:pt x="157" y="156"/>
                  <a:pt x="158" y="152"/>
                  <a:pt x="160" y="150"/>
                </a:cubicBezTo>
                <a:cubicBezTo>
                  <a:pt x="163" y="148"/>
                  <a:pt x="167" y="147"/>
                  <a:pt x="169" y="146"/>
                </a:cubicBezTo>
                <a:cubicBezTo>
                  <a:pt x="171" y="145"/>
                  <a:pt x="171" y="149"/>
                  <a:pt x="175" y="150"/>
                </a:cubicBezTo>
                <a:cubicBezTo>
                  <a:pt x="178" y="150"/>
                  <a:pt x="178" y="148"/>
                  <a:pt x="182" y="150"/>
                </a:cubicBezTo>
                <a:cubicBezTo>
                  <a:pt x="186" y="152"/>
                  <a:pt x="182" y="147"/>
                  <a:pt x="182" y="143"/>
                </a:cubicBezTo>
                <a:cubicBezTo>
                  <a:pt x="181" y="139"/>
                  <a:pt x="181" y="141"/>
                  <a:pt x="179" y="138"/>
                </a:cubicBezTo>
                <a:cubicBezTo>
                  <a:pt x="177" y="134"/>
                  <a:pt x="172" y="137"/>
                  <a:pt x="168" y="136"/>
                </a:cubicBezTo>
                <a:cubicBezTo>
                  <a:pt x="165" y="136"/>
                  <a:pt x="165" y="129"/>
                  <a:pt x="162" y="128"/>
                </a:cubicBezTo>
                <a:cubicBezTo>
                  <a:pt x="159" y="126"/>
                  <a:pt x="164" y="124"/>
                  <a:pt x="167" y="122"/>
                </a:cubicBezTo>
                <a:cubicBezTo>
                  <a:pt x="169" y="121"/>
                  <a:pt x="173" y="117"/>
                  <a:pt x="176" y="115"/>
                </a:cubicBezTo>
                <a:cubicBezTo>
                  <a:pt x="179" y="113"/>
                  <a:pt x="183" y="115"/>
                  <a:pt x="187" y="114"/>
                </a:cubicBezTo>
                <a:cubicBezTo>
                  <a:pt x="190" y="114"/>
                  <a:pt x="194" y="109"/>
                  <a:pt x="198" y="109"/>
                </a:cubicBezTo>
                <a:cubicBezTo>
                  <a:pt x="202" y="109"/>
                  <a:pt x="207" y="107"/>
                  <a:pt x="210" y="106"/>
                </a:cubicBezTo>
                <a:cubicBezTo>
                  <a:pt x="210" y="104"/>
                  <a:pt x="210" y="102"/>
                  <a:pt x="214" y="10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98"/>
          <p:cNvSpPr>
            <a:spLocks/>
          </p:cNvSpPr>
          <p:nvPr userDrawn="1"/>
        </p:nvSpPr>
        <p:spPr bwMode="auto">
          <a:xfrm>
            <a:off x="2429154" y="4672375"/>
            <a:ext cx="225325" cy="395380"/>
          </a:xfrm>
          <a:custGeom>
            <a:avLst/>
            <a:gdLst>
              <a:gd name="T0" fmla="*/ 31 w 47"/>
              <a:gd name="T1" fmla="*/ 57 h 82"/>
              <a:gd name="T2" fmla="*/ 36 w 47"/>
              <a:gd name="T3" fmla="*/ 22 h 82"/>
              <a:gd name="T4" fmla="*/ 43 w 47"/>
              <a:gd name="T5" fmla="*/ 8 h 82"/>
              <a:gd name="T6" fmla="*/ 22 w 47"/>
              <a:gd name="T7" fmla="*/ 4 h 82"/>
              <a:gd name="T8" fmla="*/ 16 w 47"/>
              <a:gd name="T9" fmla="*/ 1 h 82"/>
              <a:gd name="T10" fmla="*/ 10 w 47"/>
              <a:gd name="T11" fmla="*/ 2 h 82"/>
              <a:gd name="T12" fmla="*/ 13 w 47"/>
              <a:gd name="T13" fmla="*/ 25 h 82"/>
              <a:gd name="T14" fmla="*/ 3 w 47"/>
              <a:gd name="T15" fmla="*/ 52 h 82"/>
              <a:gd name="T16" fmla="*/ 8 w 47"/>
              <a:gd name="T17" fmla="*/ 57 h 82"/>
              <a:gd name="T18" fmla="*/ 10 w 47"/>
              <a:gd name="T19" fmla="*/ 72 h 82"/>
              <a:gd name="T20" fmla="*/ 17 w 47"/>
              <a:gd name="T21" fmla="*/ 82 h 82"/>
              <a:gd name="T22" fmla="*/ 26 w 47"/>
              <a:gd name="T23" fmla="*/ 80 h 82"/>
              <a:gd name="T24" fmla="*/ 30 w 47"/>
              <a:gd name="T25" fmla="*/ 69 h 82"/>
              <a:gd name="T26" fmla="*/ 31 w 47"/>
              <a:gd name="T27" fmla="*/ 5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82">
                <a:moveTo>
                  <a:pt x="31" y="57"/>
                </a:moveTo>
                <a:cubicBezTo>
                  <a:pt x="33" y="51"/>
                  <a:pt x="34" y="28"/>
                  <a:pt x="36" y="22"/>
                </a:cubicBezTo>
                <a:cubicBezTo>
                  <a:pt x="39" y="17"/>
                  <a:pt x="47" y="12"/>
                  <a:pt x="43" y="8"/>
                </a:cubicBezTo>
                <a:cubicBezTo>
                  <a:pt x="38" y="4"/>
                  <a:pt x="24" y="5"/>
                  <a:pt x="22" y="4"/>
                </a:cubicBezTo>
                <a:cubicBezTo>
                  <a:pt x="20" y="3"/>
                  <a:pt x="23" y="0"/>
                  <a:pt x="16" y="1"/>
                </a:cubicBezTo>
                <a:cubicBezTo>
                  <a:pt x="15" y="1"/>
                  <a:pt x="12" y="1"/>
                  <a:pt x="10" y="2"/>
                </a:cubicBezTo>
                <a:cubicBezTo>
                  <a:pt x="11" y="10"/>
                  <a:pt x="13" y="21"/>
                  <a:pt x="13" y="25"/>
                </a:cubicBezTo>
                <a:cubicBezTo>
                  <a:pt x="15" y="31"/>
                  <a:pt x="7" y="45"/>
                  <a:pt x="3" y="52"/>
                </a:cubicBezTo>
                <a:cubicBezTo>
                  <a:pt x="0" y="59"/>
                  <a:pt x="6" y="56"/>
                  <a:pt x="8" y="57"/>
                </a:cubicBezTo>
                <a:cubicBezTo>
                  <a:pt x="10" y="58"/>
                  <a:pt x="11" y="67"/>
                  <a:pt x="10" y="72"/>
                </a:cubicBezTo>
                <a:cubicBezTo>
                  <a:pt x="10" y="77"/>
                  <a:pt x="10" y="81"/>
                  <a:pt x="17" y="82"/>
                </a:cubicBezTo>
                <a:cubicBezTo>
                  <a:pt x="22" y="82"/>
                  <a:pt x="24" y="81"/>
                  <a:pt x="26" y="80"/>
                </a:cubicBezTo>
                <a:cubicBezTo>
                  <a:pt x="27" y="75"/>
                  <a:pt x="28" y="71"/>
                  <a:pt x="30" y="69"/>
                </a:cubicBezTo>
                <a:cubicBezTo>
                  <a:pt x="33" y="66"/>
                  <a:pt x="28" y="63"/>
                  <a:pt x="31" y="5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99"/>
          <p:cNvSpPr>
            <a:spLocks/>
          </p:cNvSpPr>
          <p:nvPr userDrawn="1"/>
        </p:nvSpPr>
        <p:spPr bwMode="auto">
          <a:xfrm>
            <a:off x="4227491" y="4723392"/>
            <a:ext cx="399630" cy="403884"/>
          </a:xfrm>
          <a:custGeom>
            <a:avLst/>
            <a:gdLst>
              <a:gd name="T0" fmla="*/ 36 w 83"/>
              <a:gd name="T1" fmla="*/ 8 h 84"/>
              <a:gd name="T2" fmla="*/ 12 w 83"/>
              <a:gd name="T3" fmla="*/ 9 h 84"/>
              <a:gd name="T4" fmla="*/ 12 w 83"/>
              <a:gd name="T5" fmla="*/ 20 h 84"/>
              <a:gd name="T6" fmla="*/ 0 w 83"/>
              <a:gd name="T7" fmla="*/ 31 h 84"/>
              <a:gd name="T8" fmla="*/ 1 w 83"/>
              <a:gd name="T9" fmla="*/ 35 h 84"/>
              <a:gd name="T10" fmla="*/ 8 w 83"/>
              <a:gd name="T11" fmla="*/ 37 h 84"/>
              <a:gd name="T12" fmla="*/ 14 w 83"/>
              <a:gd name="T13" fmla="*/ 41 h 84"/>
              <a:gd name="T14" fmla="*/ 16 w 83"/>
              <a:gd name="T15" fmla="*/ 48 h 84"/>
              <a:gd name="T16" fmla="*/ 39 w 83"/>
              <a:gd name="T17" fmla="*/ 50 h 84"/>
              <a:gd name="T18" fmla="*/ 39 w 83"/>
              <a:gd name="T19" fmla="*/ 56 h 84"/>
              <a:gd name="T20" fmla="*/ 25 w 83"/>
              <a:gd name="T21" fmla="*/ 53 h 84"/>
              <a:gd name="T22" fmla="*/ 18 w 83"/>
              <a:gd name="T23" fmla="*/ 57 h 84"/>
              <a:gd name="T24" fmla="*/ 23 w 83"/>
              <a:gd name="T25" fmla="*/ 67 h 84"/>
              <a:gd name="T26" fmla="*/ 28 w 83"/>
              <a:gd name="T27" fmla="*/ 72 h 84"/>
              <a:gd name="T28" fmla="*/ 33 w 83"/>
              <a:gd name="T29" fmla="*/ 80 h 84"/>
              <a:gd name="T30" fmla="*/ 39 w 83"/>
              <a:gd name="T31" fmla="*/ 76 h 84"/>
              <a:gd name="T32" fmla="*/ 41 w 83"/>
              <a:gd name="T33" fmla="*/ 67 h 84"/>
              <a:gd name="T34" fmla="*/ 45 w 83"/>
              <a:gd name="T35" fmla="*/ 62 h 84"/>
              <a:gd name="T36" fmla="*/ 45 w 83"/>
              <a:gd name="T37" fmla="*/ 55 h 84"/>
              <a:gd name="T38" fmla="*/ 50 w 83"/>
              <a:gd name="T39" fmla="*/ 57 h 84"/>
              <a:gd name="T40" fmla="*/ 51 w 83"/>
              <a:gd name="T41" fmla="*/ 53 h 84"/>
              <a:gd name="T42" fmla="*/ 60 w 83"/>
              <a:gd name="T43" fmla="*/ 56 h 84"/>
              <a:gd name="T44" fmla="*/ 59 w 83"/>
              <a:gd name="T45" fmla="*/ 51 h 84"/>
              <a:gd name="T46" fmla="*/ 53 w 83"/>
              <a:gd name="T47" fmla="*/ 46 h 84"/>
              <a:gd name="T48" fmla="*/ 42 w 83"/>
              <a:gd name="T49" fmla="*/ 31 h 84"/>
              <a:gd name="T50" fmla="*/ 37 w 83"/>
              <a:gd name="T51" fmla="*/ 17 h 84"/>
              <a:gd name="T52" fmla="*/ 47 w 83"/>
              <a:gd name="T53" fmla="*/ 21 h 84"/>
              <a:gd name="T54" fmla="*/ 50 w 83"/>
              <a:gd name="T55" fmla="*/ 13 h 84"/>
              <a:gd name="T56" fmla="*/ 61 w 83"/>
              <a:gd name="T57" fmla="*/ 11 h 84"/>
              <a:gd name="T58" fmla="*/ 71 w 83"/>
              <a:gd name="T59" fmla="*/ 8 h 84"/>
              <a:gd name="T60" fmla="*/ 83 w 83"/>
              <a:gd name="T61" fmla="*/ 12 h 84"/>
              <a:gd name="T62" fmla="*/ 80 w 83"/>
              <a:gd name="T63" fmla="*/ 1 h 84"/>
              <a:gd name="T64" fmla="*/ 57 w 83"/>
              <a:gd name="T65" fmla="*/ 0 h 84"/>
              <a:gd name="T66" fmla="*/ 36 w 83"/>
              <a:gd name="T67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84">
                <a:moveTo>
                  <a:pt x="36" y="8"/>
                </a:moveTo>
                <a:cubicBezTo>
                  <a:pt x="32" y="9"/>
                  <a:pt x="20" y="9"/>
                  <a:pt x="12" y="9"/>
                </a:cubicBezTo>
                <a:cubicBezTo>
                  <a:pt x="12" y="14"/>
                  <a:pt x="13" y="18"/>
                  <a:pt x="12" y="20"/>
                </a:cubicBezTo>
                <a:cubicBezTo>
                  <a:pt x="12" y="22"/>
                  <a:pt x="6" y="27"/>
                  <a:pt x="0" y="31"/>
                </a:cubicBezTo>
                <a:cubicBezTo>
                  <a:pt x="0" y="32"/>
                  <a:pt x="1" y="33"/>
                  <a:pt x="1" y="35"/>
                </a:cubicBezTo>
                <a:cubicBezTo>
                  <a:pt x="4" y="41"/>
                  <a:pt x="6" y="35"/>
                  <a:pt x="8" y="37"/>
                </a:cubicBezTo>
                <a:cubicBezTo>
                  <a:pt x="9" y="38"/>
                  <a:pt x="10" y="37"/>
                  <a:pt x="14" y="41"/>
                </a:cubicBezTo>
                <a:cubicBezTo>
                  <a:pt x="19" y="45"/>
                  <a:pt x="12" y="45"/>
                  <a:pt x="16" y="48"/>
                </a:cubicBezTo>
                <a:cubicBezTo>
                  <a:pt x="20" y="51"/>
                  <a:pt x="37" y="50"/>
                  <a:pt x="39" y="50"/>
                </a:cubicBezTo>
                <a:cubicBezTo>
                  <a:pt x="41" y="51"/>
                  <a:pt x="41" y="54"/>
                  <a:pt x="39" y="56"/>
                </a:cubicBezTo>
                <a:cubicBezTo>
                  <a:pt x="37" y="58"/>
                  <a:pt x="28" y="54"/>
                  <a:pt x="25" y="53"/>
                </a:cubicBezTo>
                <a:cubicBezTo>
                  <a:pt x="21" y="52"/>
                  <a:pt x="20" y="54"/>
                  <a:pt x="18" y="57"/>
                </a:cubicBezTo>
                <a:cubicBezTo>
                  <a:pt x="16" y="60"/>
                  <a:pt x="23" y="64"/>
                  <a:pt x="23" y="67"/>
                </a:cubicBezTo>
                <a:cubicBezTo>
                  <a:pt x="23" y="71"/>
                  <a:pt x="25" y="72"/>
                  <a:pt x="28" y="72"/>
                </a:cubicBezTo>
                <a:cubicBezTo>
                  <a:pt x="31" y="72"/>
                  <a:pt x="31" y="76"/>
                  <a:pt x="33" y="80"/>
                </a:cubicBezTo>
                <a:cubicBezTo>
                  <a:pt x="35" y="84"/>
                  <a:pt x="36" y="75"/>
                  <a:pt x="39" y="76"/>
                </a:cubicBezTo>
                <a:cubicBezTo>
                  <a:pt x="41" y="76"/>
                  <a:pt x="41" y="72"/>
                  <a:pt x="41" y="67"/>
                </a:cubicBezTo>
                <a:cubicBezTo>
                  <a:pt x="41" y="62"/>
                  <a:pt x="44" y="63"/>
                  <a:pt x="45" y="62"/>
                </a:cubicBezTo>
                <a:cubicBezTo>
                  <a:pt x="46" y="61"/>
                  <a:pt x="45" y="59"/>
                  <a:pt x="45" y="55"/>
                </a:cubicBezTo>
                <a:cubicBezTo>
                  <a:pt x="46" y="52"/>
                  <a:pt x="48" y="56"/>
                  <a:pt x="50" y="57"/>
                </a:cubicBezTo>
                <a:cubicBezTo>
                  <a:pt x="52" y="59"/>
                  <a:pt x="50" y="55"/>
                  <a:pt x="51" y="53"/>
                </a:cubicBezTo>
                <a:cubicBezTo>
                  <a:pt x="51" y="51"/>
                  <a:pt x="58" y="55"/>
                  <a:pt x="60" y="56"/>
                </a:cubicBezTo>
                <a:cubicBezTo>
                  <a:pt x="62" y="57"/>
                  <a:pt x="60" y="55"/>
                  <a:pt x="59" y="51"/>
                </a:cubicBezTo>
                <a:cubicBezTo>
                  <a:pt x="58" y="47"/>
                  <a:pt x="58" y="47"/>
                  <a:pt x="53" y="46"/>
                </a:cubicBezTo>
                <a:cubicBezTo>
                  <a:pt x="49" y="45"/>
                  <a:pt x="46" y="36"/>
                  <a:pt x="42" y="31"/>
                </a:cubicBezTo>
                <a:cubicBezTo>
                  <a:pt x="38" y="26"/>
                  <a:pt x="36" y="20"/>
                  <a:pt x="37" y="17"/>
                </a:cubicBezTo>
                <a:cubicBezTo>
                  <a:pt x="38" y="14"/>
                  <a:pt x="43" y="20"/>
                  <a:pt x="47" y="21"/>
                </a:cubicBezTo>
                <a:cubicBezTo>
                  <a:pt x="50" y="22"/>
                  <a:pt x="50" y="17"/>
                  <a:pt x="50" y="13"/>
                </a:cubicBezTo>
                <a:cubicBezTo>
                  <a:pt x="49" y="10"/>
                  <a:pt x="56" y="11"/>
                  <a:pt x="61" y="11"/>
                </a:cubicBezTo>
                <a:cubicBezTo>
                  <a:pt x="66" y="11"/>
                  <a:pt x="67" y="10"/>
                  <a:pt x="71" y="8"/>
                </a:cubicBezTo>
                <a:cubicBezTo>
                  <a:pt x="75" y="7"/>
                  <a:pt x="79" y="11"/>
                  <a:pt x="83" y="12"/>
                </a:cubicBezTo>
                <a:cubicBezTo>
                  <a:pt x="82" y="9"/>
                  <a:pt x="81" y="5"/>
                  <a:pt x="80" y="1"/>
                </a:cubicBezTo>
                <a:cubicBezTo>
                  <a:pt x="72" y="1"/>
                  <a:pt x="62" y="0"/>
                  <a:pt x="57" y="0"/>
                </a:cubicBezTo>
                <a:cubicBezTo>
                  <a:pt x="50" y="0"/>
                  <a:pt x="41" y="8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00"/>
          <p:cNvSpPr>
            <a:spLocks/>
          </p:cNvSpPr>
          <p:nvPr userDrawn="1"/>
        </p:nvSpPr>
        <p:spPr bwMode="auto">
          <a:xfrm>
            <a:off x="4380541" y="4485313"/>
            <a:ext cx="357117" cy="259336"/>
          </a:xfrm>
          <a:custGeom>
            <a:avLst/>
            <a:gdLst>
              <a:gd name="T0" fmla="*/ 38 w 74"/>
              <a:gd name="T1" fmla="*/ 9 h 54"/>
              <a:gd name="T2" fmla="*/ 10 w 74"/>
              <a:gd name="T3" fmla="*/ 7 h 54"/>
              <a:gd name="T4" fmla="*/ 1 w 74"/>
              <a:gd name="T5" fmla="*/ 28 h 54"/>
              <a:gd name="T6" fmla="*/ 12 w 74"/>
              <a:gd name="T7" fmla="*/ 54 h 54"/>
              <a:gd name="T8" fmla="*/ 25 w 74"/>
              <a:gd name="T9" fmla="*/ 49 h 54"/>
              <a:gd name="T10" fmla="*/ 48 w 74"/>
              <a:gd name="T11" fmla="*/ 50 h 54"/>
              <a:gd name="T12" fmla="*/ 48 w 74"/>
              <a:gd name="T13" fmla="*/ 43 h 54"/>
              <a:gd name="T14" fmla="*/ 74 w 74"/>
              <a:gd name="T15" fmla="*/ 38 h 54"/>
              <a:gd name="T16" fmla="*/ 74 w 74"/>
              <a:gd name="T17" fmla="*/ 37 h 54"/>
              <a:gd name="T18" fmla="*/ 67 w 74"/>
              <a:gd name="T19" fmla="*/ 27 h 54"/>
              <a:gd name="T20" fmla="*/ 71 w 74"/>
              <a:gd name="T21" fmla="*/ 19 h 54"/>
              <a:gd name="T22" fmla="*/ 72 w 74"/>
              <a:gd name="T23" fmla="*/ 17 h 54"/>
              <a:gd name="T24" fmla="*/ 55 w 74"/>
              <a:gd name="T25" fmla="*/ 5 h 54"/>
              <a:gd name="T26" fmla="*/ 38 w 74"/>
              <a:gd name="T2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54">
                <a:moveTo>
                  <a:pt x="38" y="9"/>
                </a:moveTo>
                <a:cubicBezTo>
                  <a:pt x="32" y="10"/>
                  <a:pt x="15" y="7"/>
                  <a:pt x="10" y="7"/>
                </a:cubicBezTo>
                <a:cubicBezTo>
                  <a:pt x="6" y="7"/>
                  <a:pt x="2" y="22"/>
                  <a:pt x="1" y="28"/>
                </a:cubicBezTo>
                <a:cubicBezTo>
                  <a:pt x="0" y="32"/>
                  <a:pt x="8" y="46"/>
                  <a:pt x="12" y="54"/>
                </a:cubicBezTo>
                <a:cubicBezTo>
                  <a:pt x="16" y="51"/>
                  <a:pt x="21" y="49"/>
                  <a:pt x="25" y="49"/>
                </a:cubicBezTo>
                <a:cubicBezTo>
                  <a:pt x="30" y="49"/>
                  <a:pt x="40" y="50"/>
                  <a:pt x="48" y="50"/>
                </a:cubicBezTo>
                <a:cubicBezTo>
                  <a:pt x="47" y="47"/>
                  <a:pt x="47" y="45"/>
                  <a:pt x="48" y="43"/>
                </a:cubicBezTo>
                <a:cubicBezTo>
                  <a:pt x="49" y="39"/>
                  <a:pt x="63" y="38"/>
                  <a:pt x="74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2" y="31"/>
                  <a:pt x="66" y="31"/>
                  <a:pt x="67" y="27"/>
                </a:cubicBezTo>
                <a:cubicBezTo>
                  <a:pt x="69" y="22"/>
                  <a:pt x="71" y="22"/>
                  <a:pt x="71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66" y="12"/>
                  <a:pt x="59" y="7"/>
                  <a:pt x="55" y="5"/>
                </a:cubicBezTo>
                <a:cubicBezTo>
                  <a:pt x="48" y="0"/>
                  <a:pt x="43" y="7"/>
                  <a:pt x="38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01"/>
          <p:cNvSpPr>
            <a:spLocks/>
          </p:cNvSpPr>
          <p:nvPr userDrawn="1"/>
        </p:nvSpPr>
        <p:spPr bwMode="auto">
          <a:xfrm>
            <a:off x="4287010" y="3154630"/>
            <a:ext cx="450647" cy="255084"/>
          </a:xfrm>
          <a:custGeom>
            <a:avLst/>
            <a:gdLst>
              <a:gd name="T0" fmla="*/ 87 w 94"/>
              <a:gd name="T1" fmla="*/ 9 h 53"/>
              <a:gd name="T2" fmla="*/ 67 w 94"/>
              <a:gd name="T3" fmla="*/ 7 h 53"/>
              <a:gd name="T4" fmla="*/ 52 w 94"/>
              <a:gd name="T5" fmla="*/ 1 h 53"/>
              <a:gd name="T6" fmla="*/ 43 w 94"/>
              <a:gd name="T7" fmla="*/ 2 h 53"/>
              <a:gd name="T8" fmla="*/ 43 w 94"/>
              <a:gd name="T9" fmla="*/ 10 h 53"/>
              <a:gd name="T10" fmla="*/ 34 w 94"/>
              <a:gd name="T11" fmla="*/ 24 h 53"/>
              <a:gd name="T12" fmla="*/ 17 w 94"/>
              <a:gd name="T13" fmla="*/ 6 h 53"/>
              <a:gd name="T14" fmla="*/ 6 w 94"/>
              <a:gd name="T15" fmla="*/ 14 h 53"/>
              <a:gd name="T16" fmla="*/ 1 w 94"/>
              <a:gd name="T17" fmla="*/ 26 h 53"/>
              <a:gd name="T18" fmla="*/ 0 w 94"/>
              <a:gd name="T19" fmla="*/ 37 h 53"/>
              <a:gd name="T20" fmla="*/ 24 w 94"/>
              <a:gd name="T21" fmla="*/ 36 h 53"/>
              <a:gd name="T22" fmla="*/ 51 w 94"/>
              <a:gd name="T23" fmla="*/ 40 h 53"/>
              <a:gd name="T24" fmla="*/ 67 w 94"/>
              <a:gd name="T25" fmla="*/ 53 h 53"/>
              <a:gd name="T26" fmla="*/ 68 w 94"/>
              <a:gd name="T27" fmla="*/ 53 h 53"/>
              <a:gd name="T28" fmla="*/ 91 w 94"/>
              <a:gd name="T29" fmla="*/ 46 h 53"/>
              <a:gd name="T30" fmla="*/ 90 w 94"/>
              <a:gd name="T31" fmla="*/ 19 h 53"/>
              <a:gd name="T32" fmla="*/ 87 w 94"/>
              <a:gd name="T33" fmla="*/ 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53">
                <a:moveTo>
                  <a:pt x="87" y="9"/>
                </a:moveTo>
                <a:cubicBezTo>
                  <a:pt x="79" y="9"/>
                  <a:pt x="71" y="8"/>
                  <a:pt x="67" y="7"/>
                </a:cubicBezTo>
                <a:cubicBezTo>
                  <a:pt x="61" y="5"/>
                  <a:pt x="58" y="0"/>
                  <a:pt x="52" y="1"/>
                </a:cubicBezTo>
                <a:cubicBezTo>
                  <a:pt x="50" y="2"/>
                  <a:pt x="47" y="2"/>
                  <a:pt x="43" y="2"/>
                </a:cubicBezTo>
                <a:cubicBezTo>
                  <a:pt x="43" y="5"/>
                  <a:pt x="44" y="7"/>
                  <a:pt x="43" y="10"/>
                </a:cubicBezTo>
                <a:cubicBezTo>
                  <a:pt x="43" y="17"/>
                  <a:pt x="37" y="25"/>
                  <a:pt x="34" y="24"/>
                </a:cubicBezTo>
                <a:cubicBezTo>
                  <a:pt x="30" y="23"/>
                  <a:pt x="20" y="7"/>
                  <a:pt x="17" y="6"/>
                </a:cubicBezTo>
                <a:cubicBezTo>
                  <a:pt x="14" y="6"/>
                  <a:pt x="6" y="10"/>
                  <a:pt x="6" y="14"/>
                </a:cubicBezTo>
                <a:cubicBezTo>
                  <a:pt x="6" y="17"/>
                  <a:pt x="4" y="23"/>
                  <a:pt x="1" y="26"/>
                </a:cubicBezTo>
                <a:cubicBezTo>
                  <a:pt x="0" y="27"/>
                  <a:pt x="0" y="32"/>
                  <a:pt x="0" y="37"/>
                </a:cubicBezTo>
                <a:cubicBezTo>
                  <a:pt x="14" y="32"/>
                  <a:pt x="19" y="35"/>
                  <a:pt x="24" y="36"/>
                </a:cubicBezTo>
                <a:cubicBezTo>
                  <a:pt x="31" y="37"/>
                  <a:pt x="44" y="37"/>
                  <a:pt x="51" y="40"/>
                </a:cubicBezTo>
                <a:cubicBezTo>
                  <a:pt x="55" y="41"/>
                  <a:pt x="61" y="47"/>
                  <a:pt x="67" y="53"/>
                </a:cubicBezTo>
                <a:cubicBezTo>
                  <a:pt x="67" y="53"/>
                  <a:pt x="68" y="53"/>
                  <a:pt x="68" y="53"/>
                </a:cubicBezTo>
                <a:cubicBezTo>
                  <a:pt x="75" y="53"/>
                  <a:pt x="89" y="51"/>
                  <a:pt x="91" y="46"/>
                </a:cubicBezTo>
                <a:cubicBezTo>
                  <a:pt x="93" y="41"/>
                  <a:pt x="94" y="25"/>
                  <a:pt x="90" y="19"/>
                </a:cubicBezTo>
                <a:cubicBezTo>
                  <a:pt x="89" y="17"/>
                  <a:pt x="88" y="13"/>
                  <a:pt x="87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02"/>
          <p:cNvSpPr>
            <a:spLocks/>
          </p:cNvSpPr>
          <p:nvPr userDrawn="1"/>
        </p:nvSpPr>
        <p:spPr bwMode="auto">
          <a:xfrm>
            <a:off x="4261502" y="3307680"/>
            <a:ext cx="344364" cy="306101"/>
          </a:xfrm>
          <a:custGeom>
            <a:avLst/>
            <a:gdLst>
              <a:gd name="T0" fmla="*/ 56 w 72"/>
              <a:gd name="T1" fmla="*/ 8 h 64"/>
              <a:gd name="T2" fmla="*/ 29 w 72"/>
              <a:gd name="T3" fmla="*/ 4 h 64"/>
              <a:gd name="T4" fmla="*/ 5 w 72"/>
              <a:gd name="T5" fmla="*/ 5 h 64"/>
              <a:gd name="T6" fmla="*/ 4 w 72"/>
              <a:gd name="T7" fmla="*/ 21 h 64"/>
              <a:gd name="T8" fmla="*/ 0 w 72"/>
              <a:gd name="T9" fmla="*/ 30 h 64"/>
              <a:gd name="T10" fmla="*/ 28 w 72"/>
              <a:gd name="T11" fmla="*/ 41 h 64"/>
              <a:gd name="T12" fmla="*/ 40 w 72"/>
              <a:gd name="T13" fmla="*/ 63 h 64"/>
              <a:gd name="T14" fmla="*/ 40 w 72"/>
              <a:gd name="T15" fmla="*/ 64 h 64"/>
              <a:gd name="T16" fmla="*/ 48 w 72"/>
              <a:gd name="T17" fmla="*/ 58 h 64"/>
              <a:gd name="T18" fmla="*/ 64 w 72"/>
              <a:gd name="T19" fmla="*/ 48 h 64"/>
              <a:gd name="T20" fmla="*/ 72 w 72"/>
              <a:gd name="T21" fmla="*/ 21 h 64"/>
              <a:gd name="T22" fmla="*/ 56 w 72"/>
              <a:gd name="T23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64">
                <a:moveTo>
                  <a:pt x="56" y="8"/>
                </a:moveTo>
                <a:cubicBezTo>
                  <a:pt x="49" y="5"/>
                  <a:pt x="36" y="5"/>
                  <a:pt x="29" y="4"/>
                </a:cubicBezTo>
                <a:cubicBezTo>
                  <a:pt x="24" y="3"/>
                  <a:pt x="19" y="0"/>
                  <a:pt x="5" y="5"/>
                </a:cubicBezTo>
                <a:cubicBezTo>
                  <a:pt x="5" y="10"/>
                  <a:pt x="5" y="16"/>
                  <a:pt x="4" y="21"/>
                </a:cubicBezTo>
                <a:cubicBezTo>
                  <a:pt x="3" y="25"/>
                  <a:pt x="2" y="28"/>
                  <a:pt x="0" y="30"/>
                </a:cubicBezTo>
                <a:cubicBezTo>
                  <a:pt x="13" y="32"/>
                  <a:pt x="25" y="36"/>
                  <a:pt x="28" y="41"/>
                </a:cubicBezTo>
                <a:cubicBezTo>
                  <a:pt x="31" y="46"/>
                  <a:pt x="40" y="56"/>
                  <a:pt x="40" y="63"/>
                </a:cubicBezTo>
                <a:cubicBezTo>
                  <a:pt x="40" y="63"/>
                  <a:pt x="40" y="63"/>
                  <a:pt x="40" y="64"/>
                </a:cubicBezTo>
                <a:cubicBezTo>
                  <a:pt x="42" y="61"/>
                  <a:pt x="44" y="58"/>
                  <a:pt x="48" y="58"/>
                </a:cubicBezTo>
                <a:cubicBezTo>
                  <a:pt x="54" y="56"/>
                  <a:pt x="62" y="55"/>
                  <a:pt x="64" y="48"/>
                </a:cubicBezTo>
                <a:cubicBezTo>
                  <a:pt x="65" y="42"/>
                  <a:pt x="66" y="23"/>
                  <a:pt x="72" y="21"/>
                </a:cubicBezTo>
                <a:cubicBezTo>
                  <a:pt x="66" y="15"/>
                  <a:pt x="60" y="9"/>
                  <a:pt x="5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03"/>
          <p:cNvSpPr>
            <a:spLocks/>
          </p:cNvSpPr>
          <p:nvPr userDrawn="1"/>
        </p:nvSpPr>
        <p:spPr bwMode="auto">
          <a:xfrm>
            <a:off x="4448563" y="3350194"/>
            <a:ext cx="539928" cy="476156"/>
          </a:xfrm>
          <a:custGeom>
            <a:avLst/>
            <a:gdLst>
              <a:gd name="T0" fmla="*/ 99 w 112"/>
              <a:gd name="T1" fmla="*/ 69 h 99"/>
              <a:gd name="T2" fmla="*/ 109 w 112"/>
              <a:gd name="T3" fmla="*/ 52 h 99"/>
              <a:gd name="T4" fmla="*/ 97 w 112"/>
              <a:gd name="T5" fmla="*/ 38 h 99"/>
              <a:gd name="T6" fmla="*/ 85 w 112"/>
              <a:gd name="T7" fmla="*/ 5 h 99"/>
              <a:gd name="T8" fmla="*/ 71 w 112"/>
              <a:gd name="T9" fmla="*/ 6 h 99"/>
              <a:gd name="T10" fmla="*/ 68 w 112"/>
              <a:gd name="T11" fmla="*/ 0 h 99"/>
              <a:gd name="T12" fmla="*/ 58 w 112"/>
              <a:gd name="T13" fmla="*/ 1 h 99"/>
              <a:gd name="T14" fmla="*/ 57 w 112"/>
              <a:gd name="T15" fmla="*/ 5 h 99"/>
              <a:gd name="T16" fmla="*/ 34 w 112"/>
              <a:gd name="T17" fmla="*/ 12 h 99"/>
              <a:gd name="T18" fmla="*/ 25 w 112"/>
              <a:gd name="T19" fmla="*/ 39 h 99"/>
              <a:gd name="T20" fmla="*/ 9 w 112"/>
              <a:gd name="T21" fmla="*/ 49 h 99"/>
              <a:gd name="T22" fmla="*/ 1 w 112"/>
              <a:gd name="T23" fmla="*/ 55 h 99"/>
              <a:gd name="T24" fmla="*/ 0 w 112"/>
              <a:gd name="T25" fmla="*/ 91 h 99"/>
              <a:gd name="T26" fmla="*/ 1 w 112"/>
              <a:gd name="T27" fmla="*/ 99 h 99"/>
              <a:gd name="T28" fmla="*/ 75 w 112"/>
              <a:gd name="T29" fmla="*/ 99 h 99"/>
              <a:gd name="T30" fmla="*/ 96 w 112"/>
              <a:gd name="T31" fmla="*/ 86 h 99"/>
              <a:gd name="T32" fmla="*/ 97 w 112"/>
              <a:gd name="T33" fmla="*/ 85 h 99"/>
              <a:gd name="T34" fmla="*/ 99 w 112"/>
              <a:gd name="T35" fmla="*/ 6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99">
                <a:moveTo>
                  <a:pt x="99" y="69"/>
                </a:moveTo>
                <a:cubicBezTo>
                  <a:pt x="101" y="66"/>
                  <a:pt x="112" y="59"/>
                  <a:pt x="109" y="52"/>
                </a:cubicBezTo>
                <a:cubicBezTo>
                  <a:pt x="107" y="45"/>
                  <a:pt x="100" y="45"/>
                  <a:pt x="97" y="38"/>
                </a:cubicBezTo>
                <a:cubicBezTo>
                  <a:pt x="95" y="31"/>
                  <a:pt x="88" y="7"/>
                  <a:pt x="85" y="5"/>
                </a:cubicBezTo>
                <a:cubicBezTo>
                  <a:pt x="82" y="2"/>
                  <a:pt x="71" y="11"/>
                  <a:pt x="71" y="6"/>
                </a:cubicBezTo>
                <a:cubicBezTo>
                  <a:pt x="70" y="0"/>
                  <a:pt x="72" y="0"/>
                  <a:pt x="68" y="0"/>
                </a:cubicBezTo>
                <a:cubicBezTo>
                  <a:pt x="66" y="0"/>
                  <a:pt x="62" y="0"/>
                  <a:pt x="58" y="1"/>
                </a:cubicBezTo>
                <a:cubicBezTo>
                  <a:pt x="57" y="2"/>
                  <a:pt x="57" y="4"/>
                  <a:pt x="57" y="5"/>
                </a:cubicBezTo>
                <a:cubicBezTo>
                  <a:pt x="55" y="10"/>
                  <a:pt x="41" y="12"/>
                  <a:pt x="34" y="12"/>
                </a:cubicBezTo>
                <a:cubicBezTo>
                  <a:pt x="27" y="12"/>
                  <a:pt x="26" y="33"/>
                  <a:pt x="25" y="39"/>
                </a:cubicBezTo>
                <a:cubicBezTo>
                  <a:pt x="23" y="46"/>
                  <a:pt x="15" y="47"/>
                  <a:pt x="9" y="49"/>
                </a:cubicBezTo>
                <a:cubicBezTo>
                  <a:pt x="5" y="49"/>
                  <a:pt x="3" y="52"/>
                  <a:pt x="1" y="55"/>
                </a:cubicBezTo>
                <a:cubicBezTo>
                  <a:pt x="1" y="62"/>
                  <a:pt x="0" y="82"/>
                  <a:pt x="0" y="91"/>
                </a:cubicBezTo>
                <a:cubicBezTo>
                  <a:pt x="0" y="96"/>
                  <a:pt x="0" y="98"/>
                  <a:pt x="1" y="99"/>
                </a:cubicBezTo>
                <a:cubicBezTo>
                  <a:pt x="21" y="99"/>
                  <a:pt x="68" y="99"/>
                  <a:pt x="75" y="99"/>
                </a:cubicBezTo>
                <a:cubicBezTo>
                  <a:pt x="83" y="98"/>
                  <a:pt x="93" y="90"/>
                  <a:pt x="96" y="86"/>
                </a:cubicBezTo>
                <a:cubicBezTo>
                  <a:pt x="96" y="86"/>
                  <a:pt x="97" y="85"/>
                  <a:pt x="97" y="85"/>
                </a:cubicBezTo>
                <a:cubicBezTo>
                  <a:pt x="97" y="78"/>
                  <a:pt x="97" y="71"/>
                  <a:pt x="99" y="6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04"/>
          <p:cNvSpPr>
            <a:spLocks/>
          </p:cNvSpPr>
          <p:nvPr userDrawn="1"/>
        </p:nvSpPr>
        <p:spPr bwMode="auto">
          <a:xfrm>
            <a:off x="3747084" y="3856108"/>
            <a:ext cx="408134" cy="250834"/>
          </a:xfrm>
          <a:custGeom>
            <a:avLst/>
            <a:gdLst>
              <a:gd name="T0" fmla="*/ 80 w 85"/>
              <a:gd name="T1" fmla="*/ 26 h 52"/>
              <a:gd name="T2" fmla="*/ 56 w 85"/>
              <a:gd name="T3" fmla="*/ 14 h 52"/>
              <a:gd name="T4" fmla="*/ 49 w 85"/>
              <a:gd name="T5" fmla="*/ 12 h 52"/>
              <a:gd name="T6" fmla="*/ 43 w 85"/>
              <a:gd name="T7" fmla="*/ 2 h 52"/>
              <a:gd name="T8" fmla="*/ 33 w 85"/>
              <a:gd name="T9" fmla="*/ 0 h 52"/>
              <a:gd name="T10" fmla="*/ 24 w 85"/>
              <a:gd name="T11" fmla="*/ 7 h 52"/>
              <a:gd name="T12" fmla="*/ 3 w 85"/>
              <a:gd name="T13" fmla="*/ 22 h 52"/>
              <a:gd name="T14" fmla="*/ 15 w 85"/>
              <a:gd name="T15" fmla="*/ 38 h 52"/>
              <a:gd name="T16" fmla="*/ 34 w 85"/>
              <a:gd name="T17" fmla="*/ 47 h 52"/>
              <a:gd name="T18" fmla="*/ 53 w 85"/>
              <a:gd name="T19" fmla="*/ 43 h 52"/>
              <a:gd name="T20" fmla="*/ 59 w 85"/>
              <a:gd name="T21" fmla="*/ 52 h 52"/>
              <a:gd name="T22" fmla="*/ 73 w 85"/>
              <a:gd name="T23" fmla="*/ 46 h 52"/>
              <a:gd name="T24" fmla="*/ 85 w 85"/>
              <a:gd name="T25" fmla="*/ 37 h 52"/>
              <a:gd name="T26" fmla="*/ 85 w 85"/>
              <a:gd name="T27" fmla="*/ 37 h 52"/>
              <a:gd name="T28" fmla="*/ 80 w 85"/>
              <a:gd name="T2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52">
                <a:moveTo>
                  <a:pt x="80" y="26"/>
                </a:moveTo>
                <a:cubicBezTo>
                  <a:pt x="76" y="24"/>
                  <a:pt x="59" y="15"/>
                  <a:pt x="56" y="14"/>
                </a:cubicBezTo>
                <a:cubicBezTo>
                  <a:pt x="53" y="13"/>
                  <a:pt x="50" y="14"/>
                  <a:pt x="49" y="12"/>
                </a:cubicBezTo>
                <a:cubicBezTo>
                  <a:pt x="47" y="10"/>
                  <a:pt x="46" y="2"/>
                  <a:pt x="43" y="2"/>
                </a:cubicBezTo>
                <a:cubicBezTo>
                  <a:pt x="42" y="2"/>
                  <a:pt x="37" y="1"/>
                  <a:pt x="33" y="0"/>
                </a:cubicBezTo>
                <a:cubicBezTo>
                  <a:pt x="31" y="2"/>
                  <a:pt x="27" y="4"/>
                  <a:pt x="24" y="7"/>
                </a:cubicBezTo>
                <a:cubicBezTo>
                  <a:pt x="18" y="13"/>
                  <a:pt x="6" y="18"/>
                  <a:pt x="3" y="22"/>
                </a:cubicBezTo>
                <a:cubicBezTo>
                  <a:pt x="0" y="26"/>
                  <a:pt x="9" y="31"/>
                  <a:pt x="15" y="38"/>
                </a:cubicBezTo>
                <a:cubicBezTo>
                  <a:pt x="21" y="44"/>
                  <a:pt x="27" y="47"/>
                  <a:pt x="34" y="47"/>
                </a:cubicBezTo>
                <a:cubicBezTo>
                  <a:pt x="42" y="47"/>
                  <a:pt x="50" y="42"/>
                  <a:pt x="53" y="43"/>
                </a:cubicBezTo>
                <a:cubicBezTo>
                  <a:pt x="56" y="43"/>
                  <a:pt x="58" y="47"/>
                  <a:pt x="59" y="52"/>
                </a:cubicBezTo>
                <a:cubicBezTo>
                  <a:pt x="65" y="50"/>
                  <a:pt x="71" y="47"/>
                  <a:pt x="73" y="46"/>
                </a:cubicBezTo>
                <a:cubicBezTo>
                  <a:pt x="77" y="43"/>
                  <a:pt x="82" y="37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2"/>
                  <a:pt x="83" y="28"/>
                  <a:pt x="80" y="2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05"/>
          <p:cNvSpPr>
            <a:spLocks/>
          </p:cNvSpPr>
          <p:nvPr userDrawn="1"/>
        </p:nvSpPr>
        <p:spPr bwMode="auto">
          <a:xfrm>
            <a:off x="3874627" y="3503244"/>
            <a:ext cx="603697" cy="552681"/>
          </a:xfrm>
          <a:custGeom>
            <a:avLst/>
            <a:gdLst>
              <a:gd name="T0" fmla="*/ 124 w 125"/>
              <a:gd name="T1" fmla="*/ 82 h 115"/>
              <a:gd name="T2" fmla="*/ 122 w 125"/>
              <a:gd name="T3" fmla="*/ 70 h 115"/>
              <a:gd name="T4" fmla="*/ 119 w 125"/>
              <a:gd name="T5" fmla="*/ 59 h 115"/>
              <a:gd name="T6" fmla="*/ 120 w 125"/>
              <a:gd name="T7" fmla="*/ 22 h 115"/>
              <a:gd name="T8" fmla="*/ 110 w 125"/>
              <a:gd name="T9" fmla="*/ 4 h 115"/>
              <a:gd name="T10" fmla="*/ 70 w 125"/>
              <a:gd name="T11" fmla="*/ 3 h 115"/>
              <a:gd name="T12" fmla="*/ 61 w 125"/>
              <a:gd name="T13" fmla="*/ 8 h 115"/>
              <a:gd name="T14" fmla="*/ 51 w 125"/>
              <a:gd name="T15" fmla="*/ 0 h 115"/>
              <a:gd name="T16" fmla="*/ 18 w 125"/>
              <a:gd name="T17" fmla="*/ 9 h 115"/>
              <a:gd name="T18" fmla="*/ 2 w 125"/>
              <a:gd name="T19" fmla="*/ 14 h 115"/>
              <a:gd name="T20" fmla="*/ 3 w 125"/>
              <a:gd name="T21" fmla="*/ 41 h 115"/>
              <a:gd name="T22" fmla="*/ 8 w 125"/>
              <a:gd name="T23" fmla="*/ 69 h 115"/>
              <a:gd name="T24" fmla="*/ 6 w 125"/>
              <a:gd name="T25" fmla="*/ 73 h 115"/>
              <a:gd name="T26" fmla="*/ 16 w 125"/>
              <a:gd name="T27" fmla="*/ 75 h 115"/>
              <a:gd name="T28" fmla="*/ 22 w 125"/>
              <a:gd name="T29" fmla="*/ 85 h 115"/>
              <a:gd name="T30" fmla="*/ 29 w 125"/>
              <a:gd name="T31" fmla="*/ 87 h 115"/>
              <a:gd name="T32" fmla="*/ 53 w 125"/>
              <a:gd name="T33" fmla="*/ 99 h 115"/>
              <a:gd name="T34" fmla="*/ 58 w 125"/>
              <a:gd name="T35" fmla="*/ 110 h 115"/>
              <a:gd name="T36" fmla="*/ 71 w 125"/>
              <a:gd name="T37" fmla="*/ 110 h 115"/>
              <a:gd name="T38" fmla="*/ 84 w 125"/>
              <a:gd name="T39" fmla="*/ 110 h 115"/>
              <a:gd name="T40" fmla="*/ 95 w 125"/>
              <a:gd name="T41" fmla="*/ 108 h 115"/>
              <a:gd name="T42" fmla="*/ 107 w 125"/>
              <a:gd name="T43" fmla="*/ 115 h 115"/>
              <a:gd name="T44" fmla="*/ 110 w 125"/>
              <a:gd name="T45" fmla="*/ 106 h 115"/>
              <a:gd name="T46" fmla="*/ 124 w 125"/>
              <a:gd name="T47" fmla="*/ 8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115">
                <a:moveTo>
                  <a:pt x="124" y="82"/>
                </a:moveTo>
                <a:cubicBezTo>
                  <a:pt x="123" y="79"/>
                  <a:pt x="124" y="75"/>
                  <a:pt x="122" y="70"/>
                </a:cubicBezTo>
                <a:cubicBezTo>
                  <a:pt x="120" y="66"/>
                  <a:pt x="119" y="69"/>
                  <a:pt x="119" y="59"/>
                </a:cubicBezTo>
                <a:cubicBezTo>
                  <a:pt x="119" y="50"/>
                  <a:pt x="120" y="29"/>
                  <a:pt x="120" y="22"/>
                </a:cubicBezTo>
                <a:cubicBezTo>
                  <a:pt x="120" y="16"/>
                  <a:pt x="114" y="9"/>
                  <a:pt x="110" y="4"/>
                </a:cubicBezTo>
                <a:cubicBezTo>
                  <a:pt x="98" y="4"/>
                  <a:pt x="81" y="5"/>
                  <a:pt x="70" y="3"/>
                </a:cubicBezTo>
                <a:cubicBezTo>
                  <a:pt x="68" y="6"/>
                  <a:pt x="64" y="8"/>
                  <a:pt x="61" y="8"/>
                </a:cubicBezTo>
                <a:cubicBezTo>
                  <a:pt x="57" y="9"/>
                  <a:pt x="58" y="0"/>
                  <a:pt x="51" y="0"/>
                </a:cubicBezTo>
                <a:cubicBezTo>
                  <a:pt x="44" y="0"/>
                  <a:pt x="24" y="5"/>
                  <a:pt x="18" y="9"/>
                </a:cubicBezTo>
                <a:cubicBezTo>
                  <a:pt x="13" y="13"/>
                  <a:pt x="7" y="14"/>
                  <a:pt x="2" y="14"/>
                </a:cubicBezTo>
                <a:cubicBezTo>
                  <a:pt x="1" y="25"/>
                  <a:pt x="0" y="38"/>
                  <a:pt x="3" y="41"/>
                </a:cubicBezTo>
                <a:cubicBezTo>
                  <a:pt x="7" y="47"/>
                  <a:pt x="8" y="64"/>
                  <a:pt x="8" y="69"/>
                </a:cubicBezTo>
                <a:cubicBezTo>
                  <a:pt x="8" y="70"/>
                  <a:pt x="7" y="72"/>
                  <a:pt x="6" y="73"/>
                </a:cubicBezTo>
                <a:cubicBezTo>
                  <a:pt x="10" y="74"/>
                  <a:pt x="15" y="75"/>
                  <a:pt x="16" y="75"/>
                </a:cubicBezTo>
                <a:cubicBezTo>
                  <a:pt x="19" y="75"/>
                  <a:pt x="20" y="83"/>
                  <a:pt x="22" y="85"/>
                </a:cubicBezTo>
                <a:cubicBezTo>
                  <a:pt x="23" y="87"/>
                  <a:pt x="26" y="86"/>
                  <a:pt x="29" y="87"/>
                </a:cubicBezTo>
                <a:cubicBezTo>
                  <a:pt x="32" y="88"/>
                  <a:pt x="49" y="97"/>
                  <a:pt x="53" y="99"/>
                </a:cubicBezTo>
                <a:cubicBezTo>
                  <a:pt x="56" y="101"/>
                  <a:pt x="57" y="105"/>
                  <a:pt x="58" y="110"/>
                </a:cubicBezTo>
                <a:cubicBezTo>
                  <a:pt x="62" y="109"/>
                  <a:pt x="68" y="109"/>
                  <a:pt x="71" y="110"/>
                </a:cubicBezTo>
                <a:cubicBezTo>
                  <a:pt x="74" y="112"/>
                  <a:pt x="82" y="110"/>
                  <a:pt x="84" y="110"/>
                </a:cubicBezTo>
                <a:cubicBezTo>
                  <a:pt x="85" y="110"/>
                  <a:pt x="91" y="108"/>
                  <a:pt x="95" y="108"/>
                </a:cubicBezTo>
                <a:cubicBezTo>
                  <a:pt x="97" y="108"/>
                  <a:pt x="102" y="111"/>
                  <a:pt x="107" y="115"/>
                </a:cubicBezTo>
                <a:cubicBezTo>
                  <a:pt x="108" y="112"/>
                  <a:pt x="109" y="110"/>
                  <a:pt x="110" y="106"/>
                </a:cubicBezTo>
                <a:cubicBezTo>
                  <a:pt x="111" y="99"/>
                  <a:pt x="125" y="85"/>
                  <a:pt x="124" y="8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06"/>
          <p:cNvSpPr>
            <a:spLocks/>
          </p:cNvSpPr>
          <p:nvPr userDrawn="1"/>
        </p:nvSpPr>
        <p:spPr bwMode="auto">
          <a:xfrm>
            <a:off x="3377212" y="4196219"/>
            <a:ext cx="293348" cy="140297"/>
          </a:xfrm>
          <a:custGeom>
            <a:avLst/>
            <a:gdLst>
              <a:gd name="T0" fmla="*/ 49 w 61"/>
              <a:gd name="T1" fmla="*/ 7 h 29"/>
              <a:gd name="T2" fmla="*/ 20 w 61"/>
              <a:gd name="T3" fmla="*/ 0 h 29"/>
              <a:gd name="T4" fmla="*/ 3 w 61"/>
              <a:gd name="T5" fmla="*/ 20 h 29"/>
              <a:gd name="T6" fmla="*/ 10 w 61"/>
              <a:gd name="T7" fmla="*/ 26 h 29"/>
              <a:gd name="T8" fmla="*/ 13 w 61"/>
              <a:gd name="T9" fmla="*/ 29 h 29"/>
              <a:gd name="T10" fmla="*/ 25 w 61"/>
              <a:gd name="T11" fmla="*/ 27 h 29"/>
              <a:gd name="T12" fmla="*/ 51 w 61"/>
              <a:gd name="T13" fmla="*/ 27 h 29"/>
              <a:gd name="T14" fmla="*/ 61 w 61"/>
              <a:gd name="T15" fmla="*/ 18 h 29"/>
              <a:gd name="T16" fmla="*/ 49 w 61"/>
              <a:gd name="T17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9">
                <a:moveTo>
                  <a:pt x="49" y="7"/>
                </a:moveTo>
                <a:cubicBezTo>
                  <a:pt x="46" y="4"/>
                  <a:pt x="32" y="2"/>
                  <a:pt x="20" y="0"/>
                </a:cubicBezTo>
                <a:cubicBezTo>
                  <a:pt x="17" y="6"/>
                  <a:pt x="6" y="18"/>
                  <a:pt x="3" y="20"/>
                </a:cubicBezTo>
                <a:cubicBezTo>
                  <a:pt x="0" y="22"/>
                  <a:pt x="6" y="24"/>
                  <a:pt x="10" y="26"/>
                </a:cubicBezTo>
                <a:cubicBezTo>
                  <a:pt x="11" y="26"/>
                  <a:pt x="12" y="28"/>
                  <a:pt x="13" y="29"/>
                </a:cubicBezTo>
                <a:cubicBezTo>
                  <a:pt x="18" y="28"/>
                  <a:pt x="23" y="28"/>
                  <a:pt x="25" y="27"/>
                </a:cubicBezTo>
                <a:cubicBezTo>
                  <a:pt x="29" y="26"/>
                  <a:pt x="49" y="27"/>
                  <a:pt x="51" y="27"/>
                </a:cubicBezTo>
                <a:cubicBezTo>
                  <a:pt x="53" y="26"/>
                  <a:pt x="57" y="21"/>
                  <a:pt x="61" y="18"/>
                </a:cubicBezTo>
                <a:cubicBezTo>
                  <a:pt x="58" y="14"/>
                  <a:pt x="53" y="10"/>
                  <a:pt x="49" y="7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07"/>
          <p:cNvSpPr>
            <a:spLocks/>
          </p:cNvSpPr>
          <p:nvPr userDrawn="1"/>
        </p:nvSpPr>
        <p:spPr bwMode="auto">
          <a:xfrm>
            <a:off x="3849118" y="4311008"/>
            <a:ext cx="361370" cy="289094"/>
          </a:xfrm>
          <a:custGeom>
            <a:avLst/>
            <a:gdLst>
              <a:gd name="T0" fmla="*/ 39 w 75"/>
              <a:gd name="T1" fmla="*/ 20 h 60"/>
              <a:gd name="T2" fmla="*/ 64 w 75"/>
              <a:gd name="T3" fmla="*/ 21 h 60"/>
              <a:gd name="T4" fmla="*/ 75 w 75"/>
              <a:gd name="T5" fmla="*/ 19 h 60"/>
              <a:gd name="T6" fmla="*/ 72 w 75"/>
              <a:gd name="T7" fmla="*/ 7 h 60"/>
              <a:gd name="T8" fmla="*/ 62 w 75"/>
              <a:gd name="T9" fmla="*/ 11 h 60"/>
              <a:gd name="T10" fmla="*/ 41 w 75"/>
              <a:gd name="T11" fmla="*/ 0 h 60"/>
              <a:gd name="T12" fmla="*/ 12 w 75"/>
              <a:gd name="T13" fmla="*/ 8 h 60"/>
              <a:gd name="T14" fmla="*/ 0 w 75"/>
              <a:gd name="T15" fmla="*/ 17 h 60"/>
              <a:gd name="T16" fmla="*/ 3 w 75"/>
              <a:gd name="T17" fmla="*/ 24 h 60"/>
              <a:gd name="T18" fmla="*/ 10 w 75"/>
              <a:gd name="T19" fmla="*/ 21 h 60"/>
              <a:gd name="T20" fmla="*/ 11 w 75"/>
              <a:gd name="T21" fmla="*/ 30 h 60"/>
              <a:gd name="T22" fmla="*/ 17 w 75"/>
              <a:gd name="T23" fmla="*/ 36 h 60"/>
              <a:gd name="T24" fmla="*/ 22 w 75"/>
              <a:gd name="T25" fmla="*/ 44 h 60"/>
              <a:gd name="T26" fmla="*/ 36 w 75"/>
              <a:gd name="T27" fmla="*/ 51 h 60"/>
              <a:gd name="T28" fmla="*/ 44 w 75"/>
              <a:gd name="T29" fmla="*/ 59 h 60"/>
              <a:gd name="T30" fmla="*/ 47 w 75"/>
              <a:gd name="T31" fmla="*/ 60 h 60"/>
              <a:gd name="T32" fmla="*/ 28 w 75"/>
              <a:gd name="T33" fmla="*/ 31 h 60"/>
              <a:gd name="T34" fmla="*/ 39 w 75"/>
              <a:gd name="T35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60">
                <a:moveTo>
                  <a:pt x="39" y="20"/>
                </a:moveTo>
                <a:cubicBezTo>
                  <a:pt x="47" y="20"/>
                  <a:pt x="59" y="21"/>
                  <a:pt x="64" y="21"/>
                </a:cubicBezTo>
                <a:cubicBezTo>
                  <a:pt x="66" y="21"/>
                  <a:pt x="71" y="20"/>
                  <a:pt x="75" y="19"/>
                </a:cubicBezTo>
                <a:cubicBezTo>
                  <a:pt x="73" y="13"/>
                  <a:pt x="72" y="9"/>
                  <a:pt x="72" y="7"/>
                </a:cubicBezTo>
                <a:cubicBezTo>
                  <a:pt x="72" y="7"/>
                  <a:pt x="67" y="11"/>
                  <a:pt x="62" y="11"/>
                </a:cubicBezTo>
                <a:cubicBezTo>
                  <a:pt x="57" y="11"/>
                  <a:pt x="47" y="5"/>
                  <a:pt x="41" y="0"/>
                </a:cubicBezTo>
                <a:cubicBezTo>
                  <a:pt x="30" y="2"/>
                  <a:pt x="14" y="6"/>
                  <a:pt x="12" y="8"/>
                </a:cubicBezTo>
                <a:cubicBezTo>
                  <a:pt x="9" y="10"/>
                  <a:pt x="4" y="14"/>
                  <a:pt x="0" y="17"/>
                </a:cubicBezTo>
                <a:cubicBezTo>
                  <a:pt x="1" y="19"/>
                  <a:pt x="2" y="22"/>
                  <a:pt x="3" y="24"/>
                </a:cubicBezTo>
                <a:cubicBezTo>
                  <a:pt x="6" y="28"/>
                  <a:pt x="7" y="23"/>
                  <a:pt x="10" y="21"/>
                </a:cubicBezTo>
                <a:cubicBezTo>
                  <a:pt x="13" y="18"/>
                  <a:pt x="11" y="24"/>
                  <a:pt x="11" y="30"/>
                </a:cubicBezTo>
                <a:cubicBezTo>
                  <a:pt x="11" y="35"/>
                  <a:pt x="12" y="33"/>
                  <a:pt x="17" y="36"/>
                </a:cubicBezTo>
                <a:cubicBezTo>
                  <a:pt x="22" y="39"/>
                  <a:pt x="19" y="40"/>
                  <a:pt x="22" y="44"/>
                </a:cubicBezTo>
                <a:cubicBezTo>
                  <a:pt x="25" y="49"/>
                  <a:pt x="32" y="49"/>
                  <a:pt x="36" y="51"/>
                </a:cubicBezTo>
                <a:cubicBezTo>
                  <a:pt x="40" y="53"/>
                  <a:pt x="42" y="57"/>
                  <a:pt x="44" y="59"/>
                </a:cubicBezTo>
                <a:cubicBezTo>
                  <a:pt x="45" y="59"/>
                  <a:pt x="46" y="60"/>
                  <a:pt x="47" y="60"/>
                </a:cubicBezTo>
                <a:cubicBezTo>
                  <a:pt x="41" y="52"/>
                  <a:pt x="29" y="36"/>
                  <a:pt x="28" y="31"/>
                </a:cubicBezTo>
                <a:cubicBezTo>
                  <a:pt x="26" y="26"/>
                  <a:pt x="32" y="20"/>
                  <a:pt x="39" y="2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08"/>
          <p:cNvSpPr>
            <a:spLocks/>
          </p:cNvSpPr>
          <p:nvPr userDrawn="1"/>
        </p:nvSpPr>
        <p:spPr bwMode="auto">
          <a:xfrm>
            <a:off x="3832113" y="4268495"/>
            <a:ext cx="212570" cy="127541"/>
          </a:xfrm>
          <a:custGeom>
            <a:avLst/>
            <a:gdLst>
              <a:gd name="T0" fmla="*/ 44 w 44"/>
              <a:gd name="T1" fmla="*/ 9 h 26"/>
              <a:gd name="T2" fmla="*/ 42 w 44"/>
              <a:gd name="T3" fmla="*/ 7 h 26"/>
              <a:gd name="T4" fmla="*/ 36 w 44"/>
              <a:gd name="T5" fmla="*/ 0 h 26"/>
              <a:gd name="T6" fmla="*/ 28 w 44"/>
              <a:gd name="T7" fmla="*/ 4 h 26"/>
              <a:gd name="T8" fmla="*/ 14 w 44"/>
              <a:gd name="T9" fmla="*/ 5 h 26"/>
              <a:gd name="T10" fmla="*/ 0 w 44"/>
              <a:gd name="T11" fmla="*/ 6 h 26"/>
              <a:gd name="T12" fmla="*/ 3 w 44"/>
              <a:gd name="T13" fmla="*/ 10 h 26"/>
              <a:gd name="T14" fmla="*/ 0 w 44"/>
              <a:gd name="T15" fmla="*/ 20 h 26"/>
              <a:gd name="T16" fmla="*/ 3 w 44"/>
              <a:gd name="T17" fmla="*/ 26 h 26"/>
              <a:gd name="T18" fmla="*/ 15 w 44"/>
              <a:gd name="T19" fmla="*/ 17 h 26"/>
              <a:gd name="T20" fmla="*/ 44 w 44"/>
              <a:gd name="T21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6">
                <a:moveTo>
                  <a:pt x="44" y="9"/>
                </a:moveTo>
                <a:cubicBezTo>
                  <a:pt x="43" y="8"/>
                  <a:pt x="42" y="7"/>
                  <a:pt x="42" y="7"/>
                </a:cubicBezTo>
                <a:cubicBezTo>
                  <a:pt x="40" y="4"/>
                  <a:pt x="38" y="2"/>
                  <a:pt x="36" y="0"/>
                </a:cubicBezTo>
                <a:cubicBezTo>
                  <a:pt x="33" y="2"/>
                  <a:pt x="30" y="4"/>
                  <a:pt x="28" y="4"/>
                </a:cubicBezTo>
                <a:cubicBezTo>
                  <a:pt x="24" y="4"/>
                  <a:pt x="16" y="4"/>
                  <a:pt x="14" y="5"/>
                </a:cubicBezTo>
                <a:cubicBezTo>
                  <a:pt x="13" y="5"/>
                  <a:pt x="6" y="5"/>
                  <a:pt x="0" y="6"/>
                </a:cubicBezTo>
                <a:cubicBezTo>
                  <a:pt x="2" y="7"/>
                  <a:pt x="3" y="9"/>
                  <a:pt x="3" y="10"/>
                </a:cubicBezTo>
                <a:cubicBezTo>
                  <a:pt x="4" y="12"/>
                  <a:pt x="2" y="16"/>
                  <a:pt x="0" y="20"/>
                </a:cubicBezTo>
                <a:cubicBezTo>
                  <a:pt x="1" y="20"/>
                  <a:pt x="2" y="23"/>
                  <a:pt x="3" y="26"/>
                </a:cubicBezTo>
                <a:cubicBezTo>
                  <a:pt x="7" y="23"/>
                  <a:pt x="12" y="19"/>
                  <a:pt x="15" y="17"/>
                </a:cubicBezTo>
                <a:cubicBezTo>
                  <a:pt x="17" y="15"/>
                  <a:pt x="33" y="11"/>
                  <a:pt x="44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09"/>
          <p:cNvSpPr>
            <a:spLocks/>
          </p:cNvSpPr>
          <p:nvPr userDrawn="1"/>
        </p:nvSpPr>
        <p:spPr bwMode="auto">
          <a:xfrm>
            <a:off x="3270930" y="1224499"/>
            <a:ext cx="1611278" cy="1930131"/>
          </a:xfrm>
          <a:custGeom>
            <a:avLst/>
            <a:gdLst>
              <a:gd name="T0" fmla="*/ 103 w 335"/>
              <a:gd name="T1" fmla="*/ 329 h 401"/>
              <a:gd name="T2" fmla="*/ 101 w 335"/>
              <a:gd name="T3" fmla="*/ 262 h 401"/>
              <a:gd name="T4" fmla="*/ 123 w 335"/>
              <a:gd name="T5" fmla="*/ 216 h 401"/>
              <a:gd name="T6" fmla="*/ 142 w 335"/>
              <a:gd name="T7" fmla="*/ 166 h 401"/>
              <a:gd name="T8" fmla="*/ 171 w 335"/>
              <a:gd name="T9" fmla="*/ 115 h 401"/>
              <a:gd name="T10" fmla="*/ 200 w 335"/>
              <a:gd name="T11" fmla="*/ 81 h 401"/>
              <a:gd name="T12" fmla="*/ 229 w 335"/>
              <a:gd name="T13" fmla="*/ 90 h 401"/>
              <a:gd name="T14" fmla="*/ 269 w 335"/>
              <a:gd name="T15" fmla="*/ 84 h 401"/>
              <a:gd name="T16" fmla="*/ 291 w 335"/>
              <a:gd name="T17" fmla="*/ 46 h 401"/>
              <a:gd name="T18" fmla="*/ 309 w 335"/>
              <a:gd name="T19" fmla="*/ 76 h 401"/>
              <a:gd name="T20" fmla="*/ 324 w 335"/>
              <a:gd name="T21" fmla="*/ 69 h 401"/>
              <a:gd name="T22" fmla="*/ 317 w 335"/>
              <a:gd name="T23" fmla="*/ 48 h 401"/>
              <a:gd name="T24" fmla="*/ 325 w 335"/>
              <a:gd name="T25" fmla="*/ 40 h 401"/>
              <a:gd name="T26" fmla="*/ 321 w 335"/>
              <a:gd name="T27" fmla="*/ 21 h 401"/>
              <a:gd name="T28" fmla="*/ 303 w 335"/>
              <a:gd name="T29" fmla="*/ 15 h 401"/>
              <a:gd name="T30" fmla="*/ 295 w 335"/>
              <a:gd name="T31" fmla="*/ 20 h 401"/>
              <a:gd name="T32" fmla="*/ 296 w 335"/>
              <a:gd name="T33" fmla="*/ 3 h 401"/>
              <a:gd name="T34" fmla="*/ 278 w 335"/>
              <a:gd name="T35" fmla="*/ 24 h 401"/>
              <a:gd name="T36" fmla="*/ 265 w 335"/>
              <a:gd name="T37" fmla="*/ 22 h 401"/>
              <a:gd name="T38" fmla="*/ 263 w 335"/>
              <a:gd name="T39" fmla="*/ 17 h 401"/>
              <a:gd name="T40" fmla="*/ 251 w 335"/>
              <a:gd name="T41" fmla="*/ 3 h 401"/>
              <a:gd name="T42" fmla="*/ 245 w 335"/>
              <a:gd name="T43" fmla="*/ 17 h 401"/>
              <a:gd name="T44" fmla="*/ 234 w 335"/>
              <a:gd name="T45" fmla="*/ 22 h 401"/>
              <a:gd name="T46" fmla="*/ 236 w 335"/>
              <a:gd name="T47" fmla="*/ 47 h 401"/>
              <a:gd name="T48" fmla="*/ 225 w 335"/>
              <a:gd name="T49" fmla="*/ 33 h 401"/>
              <a:gd name="T50" fmla="*/ 218 w 335"/>
              <a:gd name="T51" fmla="*/ 44 h 401"/>
              <a:gd name="T52" fmla="*/ 210 w 335"/>
              <a:gd name="T53" fmla="*/ 53 h 401"/>
              <a:gd name="T54" fmla="*/ 201 w 335"/>
              <a:gd name="T55" fmla="*/ 48 h 401"/>
              <a:gd name="T56" fmla="*/ 187 w 335"/>
              <a:gd name="T57" fmla="*/ 46 h 401"/>
              <a:gd name="T58" fmla="*/ 179 w 335"/>
              <a:gd name="T59" fmla="*/ 52 h 401"/>
              <a:gd name="T60" fmla="*/ 180 w 335"/>
              <a:gd name="T61" fmla="*/ 72 h 401"/>
              <a:gd name="T62" fmla="*/ 165 w 335"/>
              <a:gd name="T63" fmla="*/ 84 h 401"/>
              <a:gd name="T64" fmla="*/ 147 w 335"/>
              <a:gd name="T65" fmla="*/ 91 h 401"/>
              <a:gd name="T66" fmla="*/ 145 w 335"/>
              <a:gd name="T67" fmla="*/ 103 h 401"/>
              <a:gd name="T68" fmla="*/ 144 w 335"/>
              <a:gd name="T69" fmla="*/ 116 h 401"/>
              <a:gd name="T70" fmla="*/ 130 w 335"/>
              <a:gd name="T71" fmla="*/ 129 h 401"/>
              <a:gd name="T72" fmla="*/ 125 w 335"/>
              <a:gd name="T73" fmla="*/ 145 h 401"/>
              <a:gd name="T74" fmla="*/ 107 w 335"/>
              <a:gd name="T75" fmla="*/ 173 h 401"/>
              <a:gd name="T76" fmla="*/ 104 w 335"/>
              <a:gd name="T77" fmla="*/ 185 h 401"/>
              <a:gd name="T78" fmla="*/ 103 w 335"/>
              <a:gd name="T79" fmla="*/ 206 h 401"/>
              <a:gd name="T80" fmla="*/ 82 w 335"/>
              <a:gd name="T81" fmla="*/ 223 h 401"/>
              <a:gd name="T82" fmla="*/ 73 w 335"/>
              <a:gd name="T83" fmla="*/ 252 h 401"/>
              <a:gd name="T84" fmla="*/ 67 w 335"/>
              <a:gd name="T85" fmla="*/ 254 h 401"/>
              <a:gd name="T86" fmla="*/ 51 w 335"/>
              <a:gd name="T87" fmla="*/ 269 h 401"/>
              <a:gd name="T88" fmla="*/ 38 w 335"/>
              <a:gd name="T89" fmla="*/ 279 h 401"/>
              <a:gd name="T90" fmla="*/ 22 w 335"/>
              <a:gd name="T91" fmla="*/ 287 h 401"/>
              <a:gd name="T92" fmla="*/ 12 w 335"/>
              <a:gd name="T93" fmla="*/ 300 h 401"/>
              <a:gd name="T94" fmla="*/ 13 w 335"/>
              <a:gd name="T95" fmla="*/ 322 h 401"/>
              <a:gd name="T96" fmla="*/ 9 w 335"/>
              <a:gd name="T97" fmla="*/ 338 h 401"/>
              <a:gd name="T98" fmla="*/ 18 w 335"/>
              <a:gd name="T99" fmla="*/ 348 h 401"/>
              <a:gd name="T100" fmla="*/ 11 w 335"/>
              <a:gd name="T101" fmla="*/ 367 h 401"/>
              <a:gd name="T102" fmla="*/ 22 w 335"/>
              <a:gd name="T103" fmla="*/ 377 h 401"/>
              <a:gd name="T104" fmla="*/ 28 w 335"/>
              <a:gd name="T105" fmla="*/ 398 h 401"/>
              <a:gd name="T106" fmla="*/ 63 w 335"/>
              <a:gd name="T107" fmla="*/ 381 h 401"/>
              <a:gd name="T108" fmla="*/ 83 w 335"/>
              <a:gd name="T109" fmla="*/ 37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5" h="401">
                <a:moveTo>
                  <a:pt x="97" y="363"/>
                </a:moveTo>
                <a:cubicBezTo>
                  <a:pt x="97" y="357"/>
                  <a:pt x="100" y="354"/>
                  <a:pt x="104" y="349"/>
                </a:cubicBezTo>
                <a:cubicBezTo>
                  <a:pt x="108" y="343"/>
                  <a:pt x="103" y="335"/>
                  <a:pt x="103" y="329"/>
                </a:cubicBezTo>
                <a:cubicBezTo>
                  <a:pt x="103" y="322"/>
                  <a:pt x="105" y="324"/>
                  <a:pt x="108" y="322"/>
                </a:cubicBezTo>
                <a:cubicBezTo>
                  <a:pt x="110" y="320"/>
                  <a:pt x="104" y="314"/>
                  <a:pt x="102" y="312"/>
                </a:cubicBezTo>
                <a:cubicBezTo>
                  <a:pt x="100" y="310"/>
                  <a:pt x="101" y="270"/>
                  <a:pt x="101" y="262"/>
                </a:cubicBezTo>
                <a:cubicBezTo>
                  <a:pt x="101" y="253"/>
                  <a:pt x="106" y="242"/>
                  <a:pt x="107" y="240"/>
                </a:cubicBezTo>
                <a:cubicBezTo>
                  <a:pt x="109" y="238"/>
                  <a:pt x="116" y="235"/>
                  <a:pt x="122" y="232"/>
                </a:cubicBezTo>
                <a:cubicBezTo>
                  <a:pt x="129" y="229"/>
                  <a:pt x="121" y="219"/>
                  <a:pt x="123" y="216"/>
                </a:cubicBezTo>
                <a:cubicBezTo>
                  <a:pt x="126" y="212"/>
                  <a:pt x="127" y="198"/>
                  <a:pt x="128" y="193"/>
                </a:cubicBezTo>
                <a:cubicBezTo>
                  <a:pt x="128" y="188"/>
                  <a:pt x="129" y="182"/>
                  <a:pt x="134" y="179"/>
                </a:cubicBezTo>
                <a:cubicBezTo>
                  <a:pt x="138" y="176"/>
                  <a:pt x="139" y="170"/>
                  <a:pt x="142" y="166"/>
                </a:cubicBezTo>
                <a:cubicBezTo>
                  <a:pt x="145" y="162"/>
                  <a:pt x="148" y="137"/>
                  <a:pt x="151" y="133"/>
                </a:cubicBezTo>
                <a:cubicBezTo>
                  <a:pt x="153" y="129"/>
                  <a:pt x="156" y="119"/>
                  <a:pt x="161" y="115"/>
                </a:cubicBezTo>
                <a:cubicBezTo>
                  <a:pt x="166" y="110"/>
                  <a:pt x="165" y="115"/>
                  <a:pt x="171" y="115"/>
                </a:cubicBezTo>
                <a:cubicBezTo>
                  <a:pt x="177" y="115"/>
                  <a:pt x="172" y="100"/>
                  <a:pt x="175" y="98"/>
                </a:cubicBezTo>
                <a:cubicBezTo>
                  <a:pt x="177" y="96"/>
                  <a:pt x="192" y="102"/>
                  <a:pt x="197" y="103"/>
                </a:cubicBezTo>
                <a:cubicBezTo>
                  <a:pt x="203" y="104"/>
                  <a:pt x="200" y="81"/>
                  <a:pt x="200" y="81"/>
                </a:cubicBezTo>
                <a:cubicBezTo>
                  <a:pt x="200" y="81"/>
                  <a:pt x="204" y="79"/>
                  <a:pt x="210" y="79"/>
                </a:cubicBezTo>
                <a:cubicBezTo>
                  <a:pt x="215" y="79"/>
                  <a:pt x="209" y="70"/>
                  <a:pt x="213" y="72"/>
                </a:cubicBezTo>
                <a:cubicBezTo>
                  <a:pt x="218" y="74"/>
                  <a:pt x="223" y="87"/>
                  <a:pt x="229" y="90"/>
                </a:cubicBezTo>
                <a:cubicBezTo>
                  <a:pt x="235" y="93"/>
                  <a:pt x="244" y="88"/>
                  <a:pt x="247" y="87"/>
                </a:cubicBezTo>
                <a:cubicBezTo>
                  <a:pt x="250" y="86"/>
                  <a:pt x="254" y="92"/>
                  <a:pt x="258" y="92"/>
                </a:cubicBezTo>
                <a:cubicBezTo>
                  <a:pt x="263" y="92"/>
                  <a:pt x="267" y="84"/>
                  <a:pt x="269" y="84"/>
                </a:cubicBezTo>
                <a:cubicBezTo>
                  <a:pt x="270" y="83"/>
                  <a:pt x="274" y="70"/>
                  <a:pt x="275" y="64"/>
                </a:cubicBezTo>
                <a:cubicBezTo>
                  <a:pt x="276" y="58"/>
                  <a:pt x="278" y="50"/>
                  <a:pt x="282" y="50"/>
                </a:cubicBezTo>
                <a:cubicBezTo>
                  <a:pt x="285" y="50"/>
                  <a:pt x="289" y="46"/>
                  <a:pt x="291" y="46"/>
                </a:cubicBezTo>
                <a:cubicBezTo>
                  <a:pt x="294" y="45"/>
                  <a:pt x="300" y="49"/>
                  <a:pt x="302" y="52"/>
                </a:cubicBezTo>
                <a:cubicBezTo>
                  <a:pt x="303" y="56"/>
                  <a:pt x="312" y="55"/>
                  <a:pt x="314" y="62"/>
                </a:cubicBezTo>
                <a:cubicBezTo>
                  <a:pt x="316" y="68"/>
                  <a:pt x="311" y="73"/>
                  <a:pt x="309" y="76"/>
                </a:cubicBezTo>
                <a:cubicBezTo>
                  <a:pt x="307" y="77"/>
                  <a:pt x="308" y="82"/>
                  <a:pt x="309" y="85"/>
                </a:cubicBezTo>
                <a:cubicBezTo>
                  <a:pt x="311" y="82"/>
                  <a:pt x="316" y="79"/>
                  <a:pt x="317" y="76"/>
                </a:cubicBezTo>
                <a:cubicBezTo>
                  <a:pt x="318" y="73"/>
                  <a:pt x="321" y="70"/>
                  <a:pt x="324" y="69"/>
                </a:cubicBezTo>
                <a:cubicBezTo>
                  <a:pt x="326" y="68"/>
                  <a:pt x="329" y="61"/>
                  <a:pt x="332" y="54"/>
                </a:cubicBezTo>
                <a:cubicBezTo>
                  <a:pt x="331" y="54"/>
                  <a:pt x="330" y="54"/>
                  <a:pt x="330" y="54"/>
                </a:cubicBezTo>
                <a:cubicBezTo>
                  <a:pt x="322" y="54"/>
                  <a:pt x="317" y="51"/>
                  <a:pt x="317" y="48"/>
                </a:cubicBezTo>
                <a:cubicBezTo>
                  <a:pt x="317" y="46"/>
                  <a:pt x="307" y="44"/>
                  <a:pt x="305" y="41"/>
                </a:cubicBezTo>
                <a:cubicBezTo>
                  <a:pt x="302" y="39"/>
                  <a:pt x="310" y="40"/>
                  <a:pt x="316" y="42"/>
                </a:cubicBezTo>
                <a:cubicBezTo>
                  <a:pt x="322" y="43"/>
                  <a:pt x="323" y="42"/>
                  <a:pt x="325" y="40"/>
                </a:cubicBezTo>
                <a:cubicBezTo>
                  <a:pt x="327" y="39"/>
                  <a:pt x="332" y="35"/>
                  <a:pt x="334" y="33"/>
                </a:cubicBezTo>
                <a:cubicBezTo>
                  <a:pt x="335" y="30"/>
                  <a:pt x="334" y="27"/>
                  <a:pt x="330" y="27"/>
                </a:cubicBezTo>
                <a:cubicBezTo>
                  <a:pt x="326" y="27"/>
                  <a:pt x="326" y="22"/>
                  <a:pt x="321" y="21"/>
                </a:cubicBezTo>
                <a:cubicBezTo>
                  <a:pt x="317" y="20"/>
                  <a:pt x="318" y="17"/>
                  <a:pt x="315" y="19"/>
                </a:cubicBezTo>
                <a:cubicBezTo>
                  <a:pt x="311" y="20"/>
                  <a:pt x="314" y="15"/>
                  <a:pt x="310" y="11"/>
                </a:cubicBezTo>
                <a:cubicBezTo>
                  <a:pt x="307" y="8"/>
                  <a:pt x="304" y="12"/>
                  <a:pt x="303" y="15"/>
                </a:cubicBezTo>
                <a:cubicBezTo>
                  <a:pt x="301" y="18"/>
                  <a:pt x="301" y="22"/>
                  <a:pt x="298" y="24"/>
                </a:cubicBezTo>
                <a:cubicBezTo>
                  <a:pt x="295" y="26"/>
                  <a:pt x="297" y="22"/>
                  <a:pt x="298" y="20"/>
                </a:cubicBezTo>
                <a:cubicBezTo>
                  <a:pt x="299" y="19"/>
                  <a:pt x="297" y="20"/>
                  <a:pt x="295" y="20"/>
                </a:cubicBezTo>
                <a:cubicBezTo>
                  <a:pt x="292" y="20"/>
                  <a:pt x="293" y="17"/>
                  <a:pt x="295" y="16"/>
                </a:cubicBezTo>
                <a:cubicBezTo>
                  <a:pt x="297" y="14"/>
                  <a:pt x="300" y="9"/>
                  <a:pt x="300" y="7"/>
                </a:cubicBezTo>
                <a:cubicBezTo>
                  <a:pt x="300" y="6"/>
                  <a:pt x="298" y="1"/>
                  <a:pt x="296" y="3"/>
                </a:cubicBezTo>
                <a:cubicBezTo>
                  <a:pt x="293" y="5"/>
                  <a:pt x="290" y="2"/>
                  <a:pt x="288" y="4"/>
                </a:cubicBezTo>
                <a:cubicBezTo>
                  <a:pt x="286" y="6"/>
                  <a:pt x="283" y="15"/>
                  <a:pt x="283" y="20"/>
                </a:cubicBezTo>
                <a:cubicBezTo>
                  <a:pt x="283" y="25"/>
                  <a:pt x="280" y="24"/>
                  <a:pt x="278" y="24"/>
                </a:cubicBezTo>
                <a:cubicBezTo>
                  <a:pt x="275" y="24"/>
                  <a:pt x="279" y="4"/>
                  <a:pt x="280" y="2"/>
                </a:cubicBezTo>
                <a:cubicBezTo>
                  <a:pt x="281" y="0"/>
                  <a:pt x="276" y="4"/>
                  <a:pt x="273" y="8"/>
                </a:cubicBezTo>
                <a:cubicBezTo>
                  <a:pt x="270" y="12"/>
                  <a:pt x="267" y="19"/>
                  <a:pt x="265" y="22"/>
                </a:cubicBezTo>
                <a:cubicBezTo>
                  <a:pt x="263" y="26"/>
                  <a:pt x="261" y="36"/>
                  <a:pt x="258" y="40"/>
                </a:cubicBezTo>
                <a:cubicBezTo>
                  <a:pt x="255" y="45"/>
                  <a:pt x="256" y="32"/>
                  <a:pt x="258" y="29"/>
                </a:cubicBezTo>
                <a:cubicBezTo>
                  <a:pt x="260" y="27"/>
                  <a:pt x="261" y="19"/>
                  <a:pt x="263" y="17"/>
                </a:cubicBezTo>
                <a:cubicBezTo>
                  <a:pt x="265" y="14"/>
                  <a:pt x="269" y="8"/>
                  <a:pt x="266" y="9"/>
                </a:cubicBezTo>
                <a:cubicBezTo>
                  <a:pt x="263" y="9"/>
                  <a:pt x="260" y="4"/>
                  <a:pt x="257" y="6"/>
                </a:cubicBezTo>
                <a:cubicBezTo>
                  <a:pt x="255" y="8"/>
                  <a:pt x="254" y="5"/>
                  <a:pt x="251" y="3"/>
                </a:cubicBezTo>
                <a:cubicBezTo>
                  <a:pt x="249" y="2"/>
                  <a:pt x="249" y="8"/>
                  <a:pt x="251" y="11"/>
                </a:cubicBezTo>
                <a:cubicBezTo>
                  <a:pt x="252" y="13"/>
                  <a:pt x="248" y="15"/>
                  <a:pt x="248" y="18"/>
                </a:cubicBezTo>
                <a:cubicBezTo>
                  <a:pt x="248" y="20"/>
                  <a:pt x="246" y="18"/>
                  <a:pt x="245" y="17"/>
                </a:cubicBezTo>
                <a:cubicBezTo>
                  <a:pt x="243" y="16"/>
                  <a:pt x="244" y="22"/>
                  <a:pt x="245" y="24"/>
                </a:cubicBezTo>
                <a:cubicBezTo>
                  <a:pt x="246" y="27"/>
                  <a:pt x="241" y="23"/>
                  <a:pt x="240" y="21"/>
                </a:cubicBezTo>
                <a:cubicBezTo>
                  <a:pt x="239" y="19"/>
                  <a:pt x="237" y="21"/>
                  <a:pt x="234" y="22"/>
                </a:cubicBezTo>
                <a:cubicBezTo>
                  <a:pt x="231" y="23"/>
                  <a:pt x="231" y="24"/>
                  <a:pt x="231" y="27"/>
                </a:cubicBezTo>
                <a:cubicBezTo>
                  <a:pt x="231" y="30"/>
                  <a:pt x="238" y="35"/>
                  <a:pt x="237" y="36"/>
                </a:cubicBezTo>
                <a:cubicBezTo>
                  <a:pt x="236" y="38"/>
                  <a:pt x="235" y="43"/>
                  <a:pt x="236" y="47"/>
                </a:cubicBezTo>
                <a:cubicBezTo>
                  <a:pt x="236" y="51"/>
                  <a:pt x="232" y="42"/>
                  <a:pt x="230" y="44"/>
                </a:cubicBezTo>
                <a:cubicBezTo>
                  <a:pt x="228" y="47"/>
                  <a:pt x="227" y="38"/>
                  <a:pt x="229" y="37"/>
                </a:cubicBezTo>
                <a:cubicBezTo>
                  <a:pt x="231" y="35"/>
                  <a:pt x="229" y="29"/>
                  <a:pt x="225" y="33"/>
                </a:cubicBezTo>
                <a:cubicBezTo>
                  <a:pt x="221" y="36"/>
                  <a:pt x="223" y="29"/>
                  <a:pt x="217" y="30"/>
                </a:cubicBezTo>
                <a:cubicBezTo>
                  <a:pt x="212" y="32"/>
                  <a:pt x="207" y="34"/>
                  <a:pt x="206" y="37"/>
                </a:cubicBezTo>
                <a:cubicBezTo>
                  <a:pt x="205" y="40"/>
                  <a:pt x="214" y="42"/>
                  <a:pt x="218" y="44"/>
                </a:cubicBezTo>
                <a:cubicBezTo>
                  <a:pt x="221" y="46"/>
                  <a:pt x="219" y="50"/>
                  <a:pt x="220" y="52"/>
                </a:cubicBezTo>
                <a:cubicBezTo>
                  <a:pt x="221" y="54"/>
                  <a:pt x="213" y="46"/>
                  <a:pt x="210" y="45"/>
                </a:cubicBezTo>
                <a:cubicBezTo>
                  <a:pt x="207" y="45"/>
                  <a:pt x="210" y="50"/>
                  <a:pt x="210" y="53"/>
                </a:cubicBezTo>
                <a:cubicBezTo>
                  <a:pt x="210" y="55"/>
                  <a:pt x="208" y="50"/>
                  <a:pt x="206" y="48"/>
                </a:cubicBezTo>
                <a:cubicBezTo>
                  <a:pt x="204" y="46"/>
                  <a:pt x="205" y="56"/>
                  <a:pt x="201" y="57"/>
                </a:cubicBezTo>
                <a:cubicBezTo>
                  <a:pt x="198" y="58"/>
                  <a:pt x="201" y="49"/>
                  <a:pt x="201" y="48"/>
                </a:cubicBezTo>
                <a:cubicBezTo>
                  <a:pt x="201" y="47"/>
                  <a:pt x="198" y="51"/>
                  <a:pt x="196" y="55"/>
                </a:cubicBezTo>
                <a:cubicBezTo>
                  <a:pt x="193" y="59"/>
                  <a:pt x="193" y="54"/>
                  <a:pt x="194" y="51"/>
                </a:cubicBezTo>
                <a:cubicBezTo>
                  <a:pt x="195" y="48"/>
                  <a:pt x="192" y="46"/>
                  <a:pt x="187" y="46"/>
                </a:cubicBezTo>
                <a:cubicBezTo>
                  <a:pt x="181" y="45"/>
                  <a:pt x="185" y="41"/>
                  <a:pt x="185" y="38"/>
                </a:cubicBezTo>
                <a:cubicBezTo>
                  <a:pt x="185" y="34"/>
                  <a:pt x="182" y="38"/>
                  <a:pt x="179" y="43"/>
                </a:cubicBezTo>
                <a:cubicBezTo>
                  <a:pt x="177" y="47"/>
                  <a:pt x="176" y="46"/>
                  <a:pt x="179" y="52"/>
                </a:cubicBezTo>
                <a:cubicBezTo>
                  <a:pt x="181" y="58"/>
                  <a:pt x="173" y="55"/>
                  <a:pt x="172" y="58"/>
                </a:cubicBezTo>
                <a:cubicBezTo>
                  <a:pt x="171" y="61"/>
                  <a:pt x="173" y="62"/>
                  <a:pt x="177" y="63"/>
                </a:cubicBezTo>
                <a:cubicBezTo>
                  <a:pt x="181" y="65"/>
                  <a:pt x="179" y="70"/>
                  <a:pt x="180" y="72"/>
                </a:cubicBezTo>
                <a:cubicBezTo>
                  <a:pt x="180" y="74"/>
                  <a:pt x="172" y="71"/>
                  <a:pt x="171" y="74"/>
                </a:cubicBezTo>
                <a:cubicBezTo>
                  <a:pt x="170" y="77"/>
                  <a:pt x="168" y="79"/>
                  <a:pt x="165" y="80"/>
                </a:cubicBezTo>
                <a:cubicBezTo>
                  <a:pt x="161" y="80"/>
                  <a:pt x="162" y="82"/>
                  <a:pt x="165" y="84"/>
                </a:cubicBezTo>
                <a:cubicBezTo>
                  <a:pt x="168" y="87"/>
                  <a:pt x="165" y="87"/>
                  <a:pt x="163" y="86"/>
                </a:cubicBezTo>
                <a:cubicBezTo>
                  <a:pt x="161" y="86"/>
                  <a:pt x="157" y="89"/>
                  <a:pt x="155" y="90"/>
                </a:cubicBezTo>
                <a:cubicBezTo>
                  <a:pt x="152" y="92"/>
                  <a:pt x="149" y="94"/>
                  <a:pt x="147" y="91"/>
                </a:cubicBezTo>
                <a:cubicBezTo>
                  <a:pt x="145" y="89"/>
                  <a:pt x="141" y="89"/>
                  <a:pt x="141" y="93"/>
                </a:cubicBezTo>
                <a:cubicBezTo>
                  <a:pt x="141" y="97"/>
                  <a:pt x="136" y="100"/>
                  <a:pt x="136" y="102"/>
                </a:cubicBezTo>
                <a:cubicBezTo>
                  <a:pt x="136" y="104"/>
                  <a:pt x="141" y="104"/>
                  <a:pt x="145" y="103"/>
                </a:cubicBezTo>
                <a:cubicBezTo>
                  <a:pt x="148" y="102"/>
                  <a:pt x="143" y="107"/>
                  <a:pt x="140" y="110"/>
                </a:cubicBezTo>
                <a:cubicBezTo>
                  <a:pt x="138" y="114"/>
                  <a:pt x="143" y="113"/>
                  <a:pt x="146" y="111"/>
                </a:cubicBezTo>
                <a:cubicBezTo>
                  <a:pt x="149" y="110"/>
                  <a:pt x="148" y="115"/>
                  <a:pt x="144" y="116"/>
                </a:cubicBezTo>
                <a:cubicBezTo>
                  <a:pt x="141" y="118"/>
                  <a:pt x="137" y="118"/>
                  <a:pt x="135" y="122"/>
                </a:cubicBezTo>
                <a:cubicBezTo>
                  <a:pt x="132" y="126"/>
                  <a:pt x="139" y="126"/>
                  <a:pt x="144" y="127"/>
                </a:cubicBezTo>
                <a:cubicBezTo>
                  <a:pt x="150" y="128"/>
                  <a:pt x="128" y="125"/>
                  <a:pt x="130" y="129"/>
                </a:cubicBezTo>
                <a:cubicBezTo>
                  <a:pt x="132" y="133"/>
                  <a:pt x="126" y="136"/>
                  <a:pt x="126" y="138"/>
                </a:cubicBezTo>
                <a:cubicBezTo>
                  <a:pt x="126" y="141"/>
                  <a:pt x="131" y="140"/>
                  <a:pt x="134" y="140"/>
                </a:cubicBezTo>
                <a:cubicBezTo>
                  <a:pt x="137" y="140"/>
                  <a:pt x="128" y="145"/>
                  <a:pt x="125" y="145"/>
                </a:cubicBezTo>
                <a:cubicBezTo>
                  <a:pt x="122" y="145"/>
                  <a:pt x="117" y="149"/>
                  <a:pt x="118" y="153"/>
                </a:cubicBezTo>
                <a:cubicBezTo>
                  <a:pt x="118" y="157"/>
                  <a:pt x="115" y="159"/>
                  <a:pt x="111" y="162"/>
                </a:cubicBezTo>
                <a:cubicBezTo>
                  <a:pt x="108" y="164"/>
                  <a:pt x="106" y="170"/>
                  <a:pt x="107" y="173"/>
                </a:cubicBezTo>
                <a:cubicBezTo>
                  <a:pt x="107" y="175"/>
                  <a:pt x="109" y="174"/>
                  <a:pt x="115" y="178"/>
                </a:cubicBezTo>
                <a:cubicBezTo>
                  <a:pt x="121" y="182"/>
                  <a:pt x="110" y="178"/>
                  <a:pt x="107" y="178"/>
                </a:cubicBezTo>
                <a:cubicBezTo>
                  <a:pt x="103" y="179"/>
                  <a:pt x="100" y="184"/>
                  <a:pt x="104" y="185"/>
                </a:cubicBezTo>
                <a:cubicBezTo>
                  <a:pt x="107" y="187"/>
                  <a:pt x="104" y="189"/>
                  <a:pt x="104" y="194"/>
                </a:cubicBezTo>
                <a:cubicBezTo>
                  <a:pt x="105" y="199"/>
                  <a:pt x="100" y="202"/>
                  <a:pt x="97" y="206"/>
                </a:cubicBezTo>
                <a:cubicBezTo>
                  <a:pt x="94" y="209"/>
                  <a:pt x="101" y="208"/>
                  <a:pt x="103" y="206"/>
                </a:cubicBezTo>
                <a:cubicBezTo>
                  <a:pt x="106" y="205"/>
                  <a:pt x="98" y="213"/>
                  <a:pt x="95" y="215"/>
                </a:cubicBezTo>
                <a:cubicBezTo>
                  <a:pt x="93" y="217"/>
                  <a:pt x="90" y="218"/>
                  <a:pt x="90" y="222"/>
                </a:cubicBezTo>
                <a:cubicBezTo>
                  <a:pt x="90" y="227"/>
                  <a:pt x="86" y="222"/>
                  <a:pt x="82" y="223"/>
                </a:cubicBezTo>
                <a:cubicBezTo>
                  <a:pt x="78" y="224"/>
                  <a:pt x="73" y="236"/>
                  <a:pt x="71" y="238"/>
                </a:cubicBezTo>
                <a:cubicBezTo>
                  <a:pt x="69" y="241"/>
                  <a:pt x="66" y="246"/>
                  <a:pt x="65" y="248"/>
                </a:cubicBezTo>
                <a:cubicBezTo>
                  <a:pt x="64" y="250"/>
                  <a:pt x="70" y="252"/>
                  <a:pt x="73" y="252"/>
                </a:cubicBezTo>
                <a:cubicBezTo>
                  <a:pt x="77" y="252"/>
                  <a:pt x="82" y="249"/>
                  <a:pt x="84" y="248"/>
                </a:cubicBezTo>
                <a:cubicBezTo>
                  <a:pt x="87" y="246"/>
                  <a:pt x="77" y="256"/>
                  <a:pt x="73" y="258"/>
                </a:cubicBezTo>
                <a:cubicBezTo>
                  <a:pt x="70" y="259"/>
                  <a:pt x="69" y="254"/>
                  <a:pt x="67" y="254"/>
                </a:cubicBezTo>
                <a:cubicBezTo>
                  <a:pt x="66" y="254"/>
                  <a:pt x="65" y="257"/>
                  <a:pt x="64" y="259"/>
                </a:cubicBezTo>
                <a:cubicBezTo>
                  <a:pt x="63" y="261"/>
                  <a:pt x="56" y="260"/>
                  <a:pt x="53" y="261"/>
                </a:cubicBezTo>
                <a:cubicBezTo>
                  <a:pt x="51" y="263"/>
                  <a:pt x="49" y="266"/>
                  <a:pt x="51" y="269"/>
                </a:cubicBezTo>
                <a:cubicBezTo>
                  <a:pt x="52" y="272"/>
                  <a:pt x="51" y="273"/>
                  <a:pt x="52" y="277"/>
                </a:cubicBezTo>
                <a:cubicBezTo>
                  <a:pt x="53" y="281"/>
                  <a:pt x="50" y="276"/>
                  <a:pt x="45" y="275"/>
                </a:cubicBezTo>
                <a:cubicBezTo>
                  <a:pt x="40" y="273"/>
                  <a:pt x="41" y="277"/>
                  <a:pt x="38" y="279"/>
                </a:cubicBezTo>
                <a:cubicBezTo>
                  <a:pt x="34" y="282"/>
                  <a:pt x="28" y="280"/>
                  <a:pt x="25" y="282"/>
                </a:cubicBezTo>
                <a:cubicBezTo>
                  <a:pt x="23" y="283"/>
                  <a:pt x="26" y="284"/>
                  <a:pt x="29" y="287"/>
                </a:cubicBezTo>
                <a:cubicBezTo>
                  <a:pt x="33" y="289"/>
                  <a:pt x="27" y="288"/>
                  <a:pt x="22" y="287"/>
                </a:cubicBezTo>
                <a:cubicBezTo>
                  <a:pt x="17" y="287"/>
                  <a:pt x="19" y="290"/>
                  <a:pt x="19" y="293"/>
                </a:cubicBezTo>
                <a:cubicBezTo>
                  <a:pt x="19" y="296"/>
                  <a:pt x="12" y="294"/>
                  <a:pt x="10" y="296"/>
                </a:cubicBezTo>
                <a:cubicBezTo>
                  <a:pt x="8" y="299"/>
                  <a:pt x="15" y="300"/>
                  <a:pt x="12" y="300"/>
                </a:cubicBezTo>
                <a:cubicBezTo>
                  <a:pt x="9" y="300"/>
                  <a:pt x="3" y="302"/>
                  <a:pt x="6" y="306"/>
                </a:cubicBezTo>
                <a:cubicBezTo>
                  <a:pt x="9" y="310"/>
                  <a:pt x="9" y="310"/>
                  <a:pt x="12" y="317"/>
                </a:cubicBezTo>
                <a:cubicBezTo>
                  <a:pt x="15" y="324"/>
                  <a:pt x="19" y="322"/>
                  <a:pt x="13" y="322"/>
                </a:cubicBezTo>
                <a:cubicBezTo>
                  <a:pt x="7" y="321"/>
                  <a:pt x="8" y="324"/>
                  <a:pt x="11" y="328"/>
                </a:cubicBezTo>
                <a:cubicBezTo>
                  <a:pt x="13" y="331"/>
                  <a:pt x="12" y="330"/>
                  <a:pt x="6" y="332"/>
                </a:cubicBezTo>
                <a:cubicBezTo>
                  <a:pt x="0" y="335"/>
                  <a:pt x="6" y="334"/>
                  <a:pt x="9" y="338"/>
                </a:cubicBezTo>
                <a:cubicBezTo>
                  <a:pt x="12" y="341"/>
                  <a:pt x="7" y="342"/>
                  <a:pt x="11" y="343"/>
                </a:cubicBezTo>
                <a:cubicBezTo>
                  <a:pt x="14" y="345"/>
                  <a:pt x="6" y="349"/>
                  <a:pt x="11" y="352"/>
                </a:cubicBezTo>
                <a:cubicBezTo>
                  <a:pt x="15" y="355"/>
                  <a:pt x="15" y="352"/>
                  <a:pt x="18" y="348"/>
                </a:cubicBezTo>
                <a:cubicBezTo>
                  <a:pt x="22" y="344"/>
                  <a:pt x="19" y="351"/>
                  <a:pt x="16" y="356"/>
                </a:cubicBezTo>
                <a:cubicBezTo>
                  <a:pt x="14" y="362"/>
                  <a:pt x="13" y="355"/>
                  <a:pt x="8" y="357"/>
                </a:cubicBezTo>
                <a:cubicBezTo>
                  <a:pt x="3" y="358"/>
                  <a:pt x="10" y="361"/>
                  <a:pt x="11" y="367"/>
                </a:cubicBezTo>
                <a:cubicBezTo>
                  <a:pt x="12" y="373"/>
                  <a:pt x="11" y="371"/>
                  <a:pt x="15" y="371"/>
                </a:cubicBezTo>
                <a:cubicBezTo>
                  <a:pt x="20" y="371"/>
                  <a:pt x="19" y="370"/>
                  <a:pt x="21" y="367"/>
                </a:cubicBezTo>
                <a:cubicBezTo>
                  <a:pt x="24" y="364"/>
                  <a:pt x="20" y="373"/>
                  <a:pt x="22" y="377"/>
                </a:cubicBezTo>
                <a:cubicBezTo>
                  <a:pt x="23" y="381"/>
                  <a:pt x="18" y="376"/>
                  <a:pt x="15" y="378"/>
                </a:cubicBezTo>
                <a:cubicBezTo>
                  <a:pt x="12" y="381"/>
                  <a:pt x="14" y="386"/>
                  <a:pt x="17" y="388"/>
                </a:cubicBezTo>
                <a:cubicBezTo>
                  <a:pt x="19" y="390"/>
                  <a:pt x="24" y="395"/>
                  <a:pt x="28" y="398"/>
                </a:cubicBezTo>
                <a:cubicBezTo>
                  <a:pt x="32" y="401"/>
                  <a:pt x="37" y="400"/>
                  <a:pt x="42" y="398"/>
                </a:cubicBezTo>
                <a:cubicBezTo>
                  <a:pt x="46" y="397"/>
                  <a:pt x="45" y="400"/>
                  <a:pt x="49" y="398"/>
                </a:cubicBezTo>
                <a:cubicBezTo>
                  <a:pt x="53" y="395"/>
                  <a:pt x="58" y="389"/>
                  <a:pt x="63" y="381"/>
                </a:cubicBezTo>
                <a:cubicBezTo>
                  <a:pt x="68" y="372"/>
                  <a:pt x="70" y="372"/>
                  <a:pt x="74" y="372"/>
                </a:cubicBezTo>
                <a:cubicBezTo>
                  <a:pt x="78" y="372"/>
                  <a:pt x="78" y="369"/>
                  <a:pt x="78" y="364"/>
                </a:cubicBezTo>
                <a:cubicBezTo>
                  <a:pt x="78" y="359"/>
                  <a:pt x="80" y="370"/>
                  <a:pt x="83" y="375"/>
                </a:cubicBezTo>
                <a:cubicBezTo>
                  <a:pt x="85" y="376"/>
                  <a:pt x="88" y="378"/>
                  <a:pt x="91" y="379"/>
                </a:cubicBezTo>
                <a:cubicBezTo>
                  <a:pt x="96" y="380"/>
                  <a:pt x="96" y="369"/>
                  <a:pt x="97" y="36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10"/>
          <p:cNvSpPr>
            <a:spLocks/>
          </p:cNvSpPr>
          <p:nvPr userDrawn="1"/>
        </p:nvSpPr>
        <p:spPr bwMode="auto">
          <a:xfrm>
            <a:off x="4231743" y="1441319"/>
            <a:ext cx="675973" cy="1475234"/>
          </a:xfrm>
          <a:custGeom>
            <a:avLst/>
            <a:gdLst>
              <a:gd name="T0" fmla="*/ 136 w 140"/>
              <a:gd name="T1" fmla="*/ 215 h 307"/>
              <a:gd name="T2" fmla="*/ 129 w 140"/>
              <a:gd name="T3" fmla="*/ 204 h 307"/>
              <a:gd name="T4" fmla="*/ 131 w 140"/>
              <a:gd name="T5" fmla="*/ 191 h 307"/>
              <a:gd name="T6" fmla="*/ 124 w 140"/>
              <a:gd name="T7" fmla="*/ 177 h 307"/>
              <a:gd name="T8" fmla="*/ 122 w 140"/>
              <a:gd name="T9" fmla="*/ 151 h 307"/>
              <a:gd name="T10" fmla="*/ 127 w 140"/>
              <a:gd name="T11" fmla="*/ 141 h 307"/>
              <a:gd name="T12" fmla="*/ 112 w 140"/>
              <a:gd name="T13" fmla="*/ 100 h 307"/>
              <a:gd name="T14" fmla="*/ 121 w 140"/>
              <a:gd name="T15" fmla="*/ 83 h 307"/>
              <a:gd name="T16" fmla="*/ 103 w 140"/>
              <a:gd name="T17" fmla="*/ 60 h 307"/>
              <a:gd name="T18" fmla="*/ 109 w 140"/>
              <a:gd name="T19" fmla="*/ 43 h 307"/>
              <a:gd name="T20" fmla="*/ 109 w 140"/>
              <a:gd name="T21" fmla="*/ 40 h 307"/>
              <a:gd name="T22" fmla="*/ 109 w 140"/>
              <a:gd name="T23" fmla="*/ 31 h 307"/>
              <a:gd name="T24" fmla="*/ 114 w 140"/>
              <a:gd name="T25" fmla="*/ 17 h 307"/>
              <a:gd name="T26" fmla="*/ 102 w 140"/>
              <a:gd name="T27" fmla="*/ 7 h 307"/>
              <a:gd name="T28" fmla="*/ 91 w 140"/>
              <a:gd name="T29" fmla="*/ 1 h 307"/>
              <a:gd name="T30" fmla="*/ 82 w 140"/>
              <a:gd name="T31" fmla="*/ 5 h 307"/>
              <a:gd name="T32" fmla="*/ 75 w 140"/>
              <a:gd name="T33" fmla="*/ 19 h 307"/>
              <a:gd name="T34" fmla="*/ 69 w 140"/>
              <a:gd name="T35" fmla="*/ 39 h 307"/>
              <a:gd name="T36" fmla="*/ 58 w 140"/>
              <a:gd name="T37" fmla="*/ 47 h 307"/>
              <a:gd name="T38" fmla="*/ 47 w 140"/>
              <a:gd name="T39" fmla="*/ 42 h 307"/>
              <a:gd name="T40" fmla="*/ 29 w 140"/>
              <a:gd name="T41" fmla="*/ 45 h 307"/>
              <a:gd name="T42" fmla="*/ 13 w 140"/>
              <a:gd name="T43" fmla="*/ 27 h 307"/>
              <a:gd name="T44" fmla="*/ 10 w 140"/>
              <a:gd name="T45" fmla="*/ 34 h 307"/>
              <a:gd name="T46" fmla="*/ 0 w 140"/>
              <a:gd name="T47" fmla="*/ 36 h 307"/>
              <a:gd name="T48" fmla="*/ 0 w 140"/>
              <a:gd name="T49" fmla="*/ 40 h 307"/>
              <a:gd name="T50" fmla="*/ 18 w 140"/>
              <a:gd name="T51" fmla="*/ 46 h 307"/>
              <a:gd name="T52" fmla="*/ 30 w 140"/>
              <a:gd name="T53" fmla="*/ 54 h 307"/>
              <a:gd name="T54" fmla="*/ 41 w 140"/>
              <a:gd name="T55" fmla="*/ 71 h 307"/>
              <a:gd name="T56" fmla="*/ 43 w 140"/>
              <a:gd name="T57" fmla="*/ 81 h 307"/>
              <a:gd name="T58" fmla="*/ 44 w 140"/>
              <a:gd name="T59" fmla="*/ 90 h 307"/>
              <a:gd name="T60" fmla="*/ 44 w 140"/>
              <a:gd name="T61" fmla="*/ 98 h 307"/>
              <a:gd name="T62" fmla="*/ 50 w 140"/>
              <a:gd name="T63" fmla="*/ 111 h 307"/>
              <a:gd name="T64" fmla="*/ 45 w 140"/>
              <a:gd name="T65" fmla="*/ 128 h 307"/>
              <a:gd name="T66" fmla="*/ 47 w 140"/>
              <a:gd name="T67" fmla="*/ 132 h 307"/>
              <a:gd name="T68" fmla="*/ 49 w 140"/>
              <a:gd name="T69" fmla="*/ 145 h 307"/>
              <a:gd name="T70" fmla="*/ 50 w 140"/>
              <a:gd name="T71" fmla="*/ 145 h 307"/>
              <a:gd name="T72" fmla="*/ 60 w 140"/>
              <a:gd name="T73" fmla="*/ 153 h 307"/>
              <a:gd name="T74" fmla="*/ 58 w 140"/>
              <a:gd name="T75" fmla="*/ 169 h 307"/>
              <a:gd name="T76" fmla="*/ 45 w 140"/>
              <a:gd name="T77" fmla="*/ 188 h 307"/>
              <a:gd name="T78" fmla="*/ 28 w 140"/>
              <a:gd name="T79" fmla="*/ 210 h 307"/>
              <a:gd name="T80" fmla="*/ 12 w 140"/>
              <a:gd name="T81" fmla="*/ 231 h 307"/>
              <a:gd name="T82" fmla="*/ 13 w 140"/>
              <a:gd name="T83" fmla="*/ 241 h 307"/>
              <a:gd name="T84" fmla="*/ 17 w 140"/>
              <a:gd name="T85" fmla="*/ 269 h 307"/>
              <a:gd name="T86" fmla="*/ 14 w 140"/>
              <a:gd name="T87" fmla="*/ 283 h 307"/>
              <a:gd name="T88" fmla="*/ 20 w 140"/>
              <a:gd name="T89" fmla="*/ 291 h 307"/>
              <a:gd name="T90" fmla="*/ 28 w 140"/>
              <a:gd name="T91" fmla="*/ 298 h 307"/>
              <a:gd name="T92" fmla="*/ 34 w 140"/>
              <a:gd name="T93" fmla="*/ 305 h 307"/>
              <a:gd name="T94" fmla="*/ 49 w 140"/>
              <a:gd name="T95" fmla="*/ 305 h 307"/>
              <a:gd name="T96" fmla="*/ 61 w 140"/>
              <a:gd name="T97" fmla="*/ 300 h 307"/>
              <a:gd name="T98" fmla="*/ 80 w 140"/>
              <a:gd name="T99" fmla="*/ 296 h 307"/>
              <a:gd name="T100" fmla="*/ 89 w 140"/>
              <a:gd name="T101" fmla="*/ 294 h 307"/>
              <a:gd name="T102" fmla="*/ 96 w 140"/>
              <a:gd name="T103" fmla="*/ 294 h 307"/>
              <a:gd name="T104" fmla="*/ 132 w 140"/>
              <a:gd name="T105" fmla="*/ 248 h 307"/>
              <a:gd name="T106" fmla="*/ 136 w 140"/>
              <a:gd name="T107" fmla="*/ 21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307">
                <a:moveTo>
                  <a:pt x="136" y="215"/>
                </a:moveTo>
                <a:cubicBezTo>
                  <a:pt x="132" y="210"/>
                  <a:pt x="127" y="210"/>
                  <a:pt x="129" y="204"/>
                </a:cubicBezTo>
                <a:cubicBezTo>
                  <a:pt x="131" y="198"/>
                  <a:pt x="135" y="194"/>
                  <a:pt x="131" y="191"/>
                </a:cubicBezTo>
                <a:cubicBezTo>
                  <a:pt x="126" y="187"/>
                  <a:pt x="124" y="182"/>
                  <a:pt x="124" y="177"/>
                </a:cubicBezTo>
                <a:cubicBezTo>
                  <a:pt x="124" y="172"/>
                  <a:pt x="119" y="156"/>
                  <a:pt x="122" y="151"/>
                </a:cubicBezTo>
                <a:cubicBezTo>
                  <a:pt x="125" y="147"/>
                  <a:pt x="127" y="144"/>
                  <a:pt x="127" y="141"/>
                </a:cubicBezTo>
                <a:cubicBezTo>
                  <a:pt x="127" y="138"/>
                  <a:pt x="109" y="105"/>
                  <a:pt x="112" y="100"/>
                </a:cubicBezTo>
                <a:cubicBezTo>
                  <a:pt x="115" y="96"/>
                  <a:pt x="121" y="89"/>
                  <a:pt x="121" y="83"/>
                </a:cubicBezTo>
                <a:cubicBezTo>
                  <a:pt x="120" y="77"/>
                  <a:pt x="103" y="66"/>
                  <a:pt x="103" y="60"/>
                </a:cubicBezTo>
                <a:cubicBezTo>
                  <a:pt x="103" y="53"/>
                  <a:pt x="110" y="47"/>
                  <a:pt x="109" y="43"/>
                </a:cubicBezTo>
                <a:cubicBezTo>
                  <a:pt x="108" y="42"/>
                  <a:pt x="109" y="41"/>
                  <a:pt x="109" y="40"/>
                </a:cubicBezTo>
                <a:cubicBezTo>
                  <a:pt x="108" y="37"/>
                  <a:pt x="107" y="32"/>
                  <a:pt x="109" y="31"/>
                </a:cubicBezTo>
                <a:cubicBezTo>
                  <a:pt x="111" y="28"/>
                  <a:pt x="116" y="23"/>
                  <a:pt x="114" y="17"/>
                </a:cubicBezTo>
                <a:cubicBezTo>
                  <a:pt x="112" y="10"/>
                  <a:pt x="103" y="11"/>
                  <a:pt x="102" y="7"/>
                </a:cubicBezTo>
                <a:cubicBezTo>
                  <a:pt x="100" y="4"/>
                  <a:pt x="94" y="0"/>
                  <a:pt x="91" y="1"/>
                </a:cubicBezTo>
                <a:cubicBezTo>
                  <a:pt x="89" y="1"/>
                  <a:pt x="85" y="5"/>
                  <a:pt x="82" y="5"/>
                </a:cubicBezTo>
                <a:cubicBezTo>
                  <a:pt x="78" y="5"/>
                  <a:pt x="76" y="13"/>
                  <a:pt x="75" y="19"/>
                </a:cubicBezTo>
                <a:cubicBezTo>
                  <a:pt x="74" y="25"/>
                  <a:pt x="70" y="38"/>
                  <a:pt x="69" y="39"/>
                </a:cubicBezTo>
                <a:cubicBezTo>
                  <a:pt x="67" y="39"/>
                  <a:pt x="63" y="47"/>
                  <a:pt x="58" y="47"/>
                </a:cubicBezTo>
                <a:cubicBezTo>
                  <a:pt x="54" y="47"/>
                  <a:pt x="50" y="41"/>
                  <a:pt x="47" y="42"/>
                </a:cubicBezTo>
                <a:cubicBezTo>
                  <a:pt x="44" y="43"/>
                  <a:pt x="35" y="48"/>
                  <a:pt x="29" y="45"/>
                </a:cubicBezTo>
                <a:cubicBezTo>
                  <a:pt x="23" y="42"/>
                  <a:pt x="18" y="29"/>
                  <a:pt x="13" y="27"/>
                </a:cubicBezTo>
                <a:cubicBezTo>
                  <a:pt x="9" y="25"/>
                  <a:pt x="15" y="34"/>
                  <a:pt x="10" y="34"/>
                </a:cubicBezTo>
                <a:cubicBezTo>
                  <a:pt x="4" y="34"/>
                  <a:pt x="0" y="36"/>
                  <a:pt x="0" y="36"/>
                </a:cubicBezTo>
                <a:cubicBezTo>
                  <a:pt x="0" y="36"/>
                  <a:pt x="0" y="38"/>
                  <a:pt x="0" y="40"/>
                </a:cubicBezTo>
                <a:cubicBezTo>
                  <a:pt x="8" y="42"/>
                  <a:pt x="15" y="44"/>
                  <a:pt x="18" y="46"/>
                </a:cubicBezTo>
                <a:cubicBezTo>
                  <a:pt x="23" y="50"/>
                  <a:pt x="26" y="51"/>
                  <a:pt x="30" y="54"/>
                </a:cubicBezTo>
                <a:cubicBezTo>
                  <a:pt x="34" y="56"/>
                  <a:pt x="38" y="68"/>
                  <a:pt x="41" y="71"/>
                </a:cubicBezTo>
                <a:cubicBezTo>
                  <a:pt x="44" y="75"/>
                  <a:pt x="43" y="77"/>
                  <a:pt x="43" y="81"/>
                </a:cubicBezTo>
                <a:cubicBezTo>
                  <a:pt x="42" y="84"/>
                  <a:pt x="43" y="87"/>
                  <a:pt x="44" y="90"/>
                </a:cubicBezTo>
                <a:cubicBezTo>
                  <a:pt x="45" y="93"/>
                  <a:pt x="44" y="94"/>
                  <a:pt x="44" y="98"/>
                </a:cubicBezTo>
                <a:cubicBezTo>
                  <a:pt x="44" y="102"/>
                  <a:pt x="50" y="106"/>
                  <a:pt x="50" y="111"/>
                </a:cubicBezTo>
                <a:cubicBezTo>
                  <a:pt x="50" y="116"/>
                  <a:pt x="45" y="125"/>
                  <a:pt x="45" y="128"/>
                </a:cubicBezTo>
                <a:cubicBezTo>
                  <a:pt x="45" y="130"/>
                  <a:pt x="47" y="130"/>
                  <a:pt x="47" y="132"/>
                </a:cubicBezTo>
                <a:cubicBezTo>
                  <a:pt x="47" y="133"/>
                  <a:pt x="48" y="139"/>
                  <a:pt x="49" y="145"/>
                </a:cubicBezTo>
                <a:cubicBezTo>
                  <a:pt x="49" y="145"/>
                  <a:pt x="50" y="145"/>
                  <a:pt x="50" y="145"/>
                </a:cubicBezTo>
                <a:cubicBezTo>
                  <a:pt x="55" y="144"/>
                  <a:pt x="58" y="149"/>
                  <a:pt x="60" y="153"/>
                </a:cubicBezTo>
                <a:cubicBezTo>
                  <a:pt x="62" y="157"/>
                  <a:pt x="61" y="168"/>
                  <a:pt x="58" y="169"/>
                </a:cubicBezTo>
                <a:cubicBezTo>
                  <a:pt x="54" y="170"/>
                  <a:pt x="46" y="183"/>
                  <a:pt x="45" y="188"/>
                </a:cubicBezTo>
                <a:cubicBezTo>
                  <a:pt x="43" y="192"/>
                  <a:pt x="30" y="204"/>
                  <a:pt x="28" y="210"/>
                </a:cubicBezTo>
                <a:cubicBezTo>
                  <a:pt x="26" y="215"/>
                  <a:pt x="15" y="227"/>
                  <a:pt x="12" y="231"/>
                </a:cubicBezTo>
                <a:cubicBezTo>
                  <a:pt x="9" y="235"/>
                  <a:pt x="11" y="234"/>
                  <a:pt x="13" y="241"/>
                </a:cubicBezTo>
                <a:cubicBezTo>
                  <a:pt x="15" y="248"/>
                  <a:pt x="18" y="266"/>
                  <a:pt x="17" y="269"/>
                </a:cubicBezTo>
                <a:cubicBezTo>
                  <a:pt x="16" y="273"/>
                  <a:pt x="14" y="279"/>
                  <a:pt x="14" y="283"/>
                </a:cubicBezTo>
                <a:cubicBezTo>
                  <a:pt x="14" y="287"/>
                  <a:pt x="16" y="291"/>
                  <a:pt x="20" y="291"/>
                </a:cubicBezTo>
                <a:cubicBezTo>
                  <a:pt x="24" y="291"/>
                  <a:pt x="28" y="295"/>
                  <a:pt x="28" y="298"/>
                </a:cubicBezTo>
                <a:cubicBezTo>
                  <a:pt x="29" y="301"/>
                  <a:pt x="30" y="303"/>
                  <a:pt x="34" y="305"/>
                </a:cubicBezTo>
                <a:cubicBezTo>
                  <a:pt x="38" y="307"/>
                  <a:pt x="46" y="307"/>
                  <a:pt x="49" y="305"/>
                </a:cubicBezTo>
                <a:cubicBezTo>
                  <a:pt x="51" y="304"/>
                  <a:pt x="53" y="301"/>
                  <a:pt x="61" y="300"/>
                </a:cubicBezTo>
                <a:cubicBezTo>
                  <a:pt x="69" y="300"/>
                  <a:pt x="76" y="298"/>
                  <a:pt x="80" y="296"/>
                </a:cubicBezTo>
                <a:cubicBezTo>
                  <a:pt x="83" y="293"/>
                  <a:pt x="86" y="293"/>
                  <a:pt x="89" y="294"/>
                </a:cubicBezTo>
                <a:cubicBezTo>
                  <a:pt x="90" y="294"/>
                  <a:pt x="93" y="294"/>
                  <a:pt x="96" y="294"/>
                </a:cubicBezTo>
                <a:cubicBezTo>
                  <a:pt x="108" y="280"/>
                  <a:pt x="129" y="256"/>
                  <a:pt x="132" y="248"/>
                </a:cubicBezTo>
                <a:cubicBezTo>
                  <a:pt x="136" y="238"/>
                  <a:pt x="140" y="220"/>
                  <a:pt x="136" y="215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15"/>
          <p:cNvSpPr>
            <a:spLocks/>
          </p:cNvSpPr>
          <p:nvPr userDrawn="1"/>
        </p:nvSpPr>
        <p:spPr bwMode="auto">
          <a:xfrm>
            <a:off x="5460394" y="4527828"/>
            <a:ext cx="433642" cy="242331"/>
          </a:xfrm>
          <a:custGeom>
            <a:avLst/>
            <a:gdLst>
              <a:gd name="T0" fmla="*/ 74 w 90"/>
              <a:gd name="T1" fmla="*/ 44 h 50"/>
              <a:gd name="T2" fmla="*/ 89 w 90"/>
              <a:gd name="T3" fmla="*/ 46 h 50"/>
              <a:gd name="T4" fmla="*/ 90 w 90"/>
              <a:gd name="T5" fmla="*/ 32 h 50"/>
              <a:gd name="T6" fmla="*/ 76 w 90"/>
              <a:gd name="T7" fmla="*/ 24 h 50"/>
              <a:gd name="T8" fmla="*/ 32 w 90"/>
              <a:gd name="T9" fmla="*/ 10 h 50"/>
              <a:gd name="T10" fmla="*/ 11 w 90"/>
              <a:gd name="T11" fmla="*/ 1 h 50"/>
              <a:gd name="T12" fmla="*/ 0 w 90"/>
              <a:gd name="T13" fmla="*/ 6 h 50"/>
              <a:gd name="T14" fmla="*/ 10 w 90"/>
              <a:gd name="T15" fmla="*/ 10 h 50"/>
              <a:gd name="T16" fmla="*/ 17 w 90"/>
              <a:gd name="T17" fmla="*/ 19 h 50"/>
              <a:gd name="T18" fmla="*/ 23 w 90"/>
              <a:gd name="T19" fmla="*/ 33 h 50"/>
              <a:gd name="T20" fmla="*/ 21 w 90"/>
              <a:gd name="T21" fmla="*/ 36 h 50"/>
              <a:gd name="T22" fmla="*/ 32 w 90"/>
              <a:gd name="T23" fmla="*/ 41 h 50"/>
              <a:gd name="T24" fmla="*/ 45 w 90"/>
              <a:gd name="T25" fmla="*/ 50 h 50"/>
              <a:gd name="T26" fmla="*/ 61 w 90"/>
              <a:gd name="T27" fmla="*/ 46 h 50"/>
              <a:gd name="T28" fmla="*/ 74 w 90"/>
              <a:gd name="T29" fmla="*/ 4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50">
                <a:moveTo>
                  <a:pt x="74" y="44"/>
                </a:moveTo>
                <a:cubicBezTo>
                  <a:pt x="80" y="44"/>
                  <a:pt x="86" y="48"/>
                  <a:pt x="89" y="46"/>
                </a:cubicBezTo>
                <a:cubicBezTo>
                  <a:pt x="90" y="44"/>
                  <a:pt x="89" y="36"/>
                  <a:pt x="90" y="32"/>
                </a:cubicBezTo>
                <a:cubicBezTo>
                  <a:pt x="86" y="28"/>
                  <a:pt x="81" y="25"/>
                  <a:pt x="76" y="24"/>
                </a:cubicBezTo>
                <a:cubicBezTo>
                  <a:pt x="68" y="21"/>
                  <a:pt x="39" y="13"/>
                  <a:pt x="32" y="10"/>
                </a:cubicBezTo>
                <a:cubicBezTo>
                  <a:pt x="24" y="6"/>
                  <a:pt x="15" y="0"/>
                  <a:pt x="11" y="1"/>
                </a:cubicBezTo>
                <a:cubicBezTo>
                  <a:pt x="9" y="1"/>
                  <a:pt x="4" y="4"/>
                  <a:pt x="0" y="6"/>
                </a:cubicBezTo>
                <a:cubicBezTo>
                  <a:pt x="3" y="10"/>
                  <a:pt x="4" y="9"/>
                  <a:pt x="10" y="10"/>
                </a:cubicBezTo>
                <a:cubicBezTo>
                  <a:pt x="17" y="10"/>
                  <a:pt x="15" y="12"/>
                  <a:pt x="17" y="19"/>
                </a:cubicBezTo>
                <a:cubicBezTo>
                  <a:pt x="20" y="26"/>
                  <a:pt x="23" y="28"/>
                  <a:pt x="23" y="33"/>
                </a:cubicBezTo>
                <a:cubicBezTo>
                  <a:pt x="23" y="34"/>
                  <a:pt x="22" y="35"/>
                  <a:pt x="21" y="36"/>
                </a:cubicBezTo>
                <a:cubicBezTo>
                  <a:pt x="25" y="38"/>
                  <a:pt x="29" y="40"/>
                  <a:pt x="32" y="41"/>
                </a:cubicBezTo>
                <a:cubicBezTo>
                  <a:pt x="38" y="43"/>
                  <a:pt x="43" y="47"/>
                  <a:pt x="45" y="50"/>
                </a:cubicBezTo>
                <a:cubicBezTo>
                  <a:pt x="51" y="48"/>
                  <a:pt x="57" y="46"/>
                  <a:pt x="61" y="46"/>
                </a:cubicBezTo>
                <a:cubicBezTo>
                  <a:pt x="68" y="47"/>
                  <a:pt x="69" y="43"/>
                  <a:pt x="74" y="4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16"/>
          <p:cNvSpPr>
            <a:spLocks/>
          </p:cNvSpPr>
          <p:nvPr userDrawn="1"/>
        </p:nvSpPr>
        <p:spPr bwMode="auto">
          <a:xfrm>
            <a:off x="5677216" y="4744650"/>
            <a:ext cx="199817" cy="187061"/>
          </a:xfrm>
          <a:custGeom>
            <a:avLst/>
            <a:gdLst>
              <a:gd name="T0" fmla="*/ 23 w 42"/>
              <a:gd name="T1" fmla="*/ 0 h 39"/>
              <a:gd name="T2" fmla="*/ 16 w 42"/>
              <a:gd name="T3" fmla="*/ 1 h 39"/>
              <a:gd name="T4" fmla="*/ 0 w 42"/>
              <a:gd name="T5" fmla="*/ 5 h 39"/>
              <a:gd name="T6" fmla="*/ 1 w 42"/>
              <a:gd name="T7" fmla="*/ 8 h 39"/>
              <a:gd name="T8" fmla="*/ 13 w 42"/>
              <a:gd name="T9" fmla="*/ 23 h 39"/>
              <a:gd name="T10" fmla="*/ 36 w 42"/>
              <a:gd name="T11" fmla="*/ 38 h 39"/>
              <a:gd name="T12" fmla="*/ 42 w 42"/>
              <a:gd name="T13" fmla="*/ 37 h 39"/>
              <a:gd name="T14" fmla="*/ 39 w 42"/>
              <a:gd name="T15" fmla="*/ 20 h 39"/>
              <a:gd name="T16" fmla="*/ 23 w 42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9">
                <a:moveTo>
                  <a:pt x="23" y="0"/>
                </a:moveTo>
                <a:cubicBezTo>
                  <a:pt x="21" y="1"/>
                  <a:pt x="19" y="2"/>
                  <a:pt x="16" y="1"/>
                </a:cubicBezTo>
                <a:cubicBezTo>
                  <a:pt x="12" y="1"/>
                  <a:pt x="6" y="3"/>
                  <a:pt x="0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2"/>
                  <a:pt x="8" y="17"/>
                  <a:pt x="13" y="23"/>
                </a:cubicBezTo>
                <a:cubicBezTo>
                  <a:pt x="19" y="29"/>
                  <a:pt x="31" y="36"/>
                  <a:pt x="36" y="38"/>
                </a:cubicBezTo>
                <a:cubicBezTo>
                  <a:pt x="37" y="39"/>
                  <a:pt x="39" y="38"/>
                  <a:pt x="42" y="37"/>
                </a:cubicBezTo>
                <a:cubicBezTo>
                  <a:pt x="41" y="30"/>
                  <a:pt x="41" y="24"/>
                  <a:pt x="39" y="20"/>
                </a:cubicBezTo>
                <a:cubicBezTo>
                  <a:pt x="35" y="17"/>
                  <a:pt x="27" y="10"/>
                  <a:pt x="23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30"/>
          <p:cNvSpPr>
            <a:spLocks/>
          </p:cNvSpPr>
          <p:nvPr userDrawn="1"/>
        </p:nvSpPr>
        <p:spPr bwMode="auto">
          <a:xfrm>
            <a:off x="2590707" y="3061100"/>
            <a:ext cx="539928" cy="914050"/>
          </a:xfrm>
          <a:custGeom>
            <a:avLst/>
            <a:gdLst>
              <a:gd name="T0" fmla="*/ 61 w 112"/>
              <a:gd name="T1" fmla="*/ 27 h 190"/>
              <a:gd name="T2" fmla="*/ 47 w 112"/>
              <a:gd name="T3" fmla="*/ 25 h 190"/>
              <a:gd name="T4" fmla="*/ 30 w 112"/>
              <a:gd name="T5" fmla="*/ 30 h 190"/>
              <a:gd name="T6" fmla="*/ 39 w 112"/>
              <a:gd name="T7" fmla="*/ 16 h 190"/>
              <a:gd name="T8" fmla="*/ 46 w 112"/>
              <a:gd name="T9" fmla="*/ 4 h 190"/>
              <a:gd name="T10" fmla="*/ 35 w 112"/>
              <a:gd name="T11" fmla="*/ 3 h 190"/>
              <a:gd name="T12" fmla="*/ 17 w 112"/>
              <a:gd name="T13" fmla="*/ 4 h 190"/>
              <a:gd name="T14" fmla="*/ 14 w 112"/>
              <a:gd name="T15" fmla="*/ 13 h 190"/>
              <a:gd name="T16" fmla="*/ 18 w 112"/>
              <a:gd name="T17" fmla="*/ 20 h 190"/>
              <a:gd name="T18" fmla="*/ 11 w 112"/>
              <a:gd name="T19" fmla="*/ 29 h 190"/>
              <a:gd name="T20" fmla="*/ 10 w 112"/>
              <a:gd name="T21" fmla="*/ 37 h 190"/>
              <a:gd name="T22" fmla="*/ 5 w 112"/>
              <a:gd name="T23" fmla="*/ 32 h 190"/>
              <a:gd name="T24" fmla="*/ 1 w 112"/>
              <a:gd name="T25" fmla="*/ 39 h 190"/>
              <a:gd name="T26" fmla="*/ 9 w 112"/>
              <a:gd name="T27" fmla="*/ 46 h 190"/>
              <a:gd name="T28" fmla="*/ 15 w 112"/>
              <a:gd name="T29" fmla="*/ 45 h 190"/>
              <a:gd name="T30" fmla="*/ 12 w 112"/>
              <a:gd name="T31" fmla="*/ 51 h 190"/>
              <a:gd name="T32" fmla="*/ 9 w 112"/>
              <a:gd name="T33" fmla="*/ 58 h 190"/>
              <a:gd name="T34" fmla="*/ 18 w 112"/>
              <a:gd name="T35" fmla="*/ 55 h 190"/>
              <a:gd name="T36" fmla="*/ 21 w 112"/>
              <a:gd name="T37" fmla="*/ 62 h 190"/>
              <a:gd name="T38" fmla="*/ 23 w 112"/>
              <a:gd name="T39" fmla="*/ 71 h 190"/>
              <a:gd name="T40" fmla="*/ 21 w 112"/>
              <a:gd name="T41" fmla="*/ 83 h 190"/>
              <a:gd name="T42" fmla="*/ 27 w 112"/>
              <a:gd name="T43" fmla="*/ 92 h 190"/>
              <a:gd name="T44" fmla="*/ 39 w 112"/>
              <a:gd name="T45" fmla="*/ 90 h 190"/>
              <a:gd name="T46" fmla="*/ 43 w 112"/>
              <a:gd name="T47" fmla="*/ 104 h 190"/>
              <a:gd name="T48" fmla="*/ 47 w 112"/>
              <a:gd name="T49" fmla="*/ 114 h 190"/>
              <a:gd name="T50" fmla="*/ 36 w 112"/>
              <a:gd name="T51" fmla="*/ 124 h 190"/>
              <a:gd name="T52" fmla="*/ 27 w 112"/>
              <a:gd name="T53" fmla="*/ 127 h 190"/>
              <a:gd name="T54" fmla="*/ 30 w 112"/>
              <a:gd name="T55" fmla="*/ 135 h 190"/>
              <a:gd name="T56" fmla="*/ 33 w 112"/>
              <a:gd name="T57" fmla="*/ 140 h 190"/>
              <a:gd name="T58" fmla="*/ 19 w 112"/>
              <a:gd name="T59" fmla="*/ 152 h 190"/>
              <a:gd name="T60" fmla="*/ 33 w 112"/>
              <a:gd name="T61" fmla="*/ 158 h 190"/>
              <a:gd name="T62" fmla="*/ 45 w 112"/>
              <a:gd name="T63" fmla="*/ 163 h 190"/>
              <a:gd name="T64" fmla="*/ 31 w 112"/>
              <a:gd name="T65" fmla="*/ 169 h 190"/>
              <a:gd name="T66" fmla="*/ 25 w 112"/>
              <a:gd name="T67" fmla="*/ 180 h 190"/>
              <a:gd name="T68" fmla="*/ 18 w 112"/>
              <a:gd name="T69" fmla="*/ 189 h 190"/>
              <a:gd name="T70" fmla="*/ 33 w 112"/>
              <a:gd name="T71" fmla="*/ 184 h 190"/>
              <a:gd name="T72" fmla="*/ 43 w 112"/>
              <a:gd name="T73" fmla="*/ 183 h 190"/>
              <a:gd name="T74" fmla="*/ 52 w 112"/>
              <a:gd name="T75" fmla="*/ 175 h 190"/>
              <a:gd name="T76" fmla="*/ 65 w 112"/>
              <a:gd name="T77" fmla="*/ 177 h 190"/>
              <a:gd name="T78" fmla="*/ 84 w 112"/>
              <a:gd name="T79" fmla="*/ 172 h 190"/>
              <a:gd name="T80" fmla="*/ 102 w 112"/>
              <a:gd name="T81" fmla="*/ 165 h 190"/>
              <a:gd name="T82" fmla="*/ 96 w 112"/>
              <a:gd name="T83" fmla="*/ 157 h 190"/>
              <a:gd name="T84" fmla="*/ 108 w 112"/>
              <a:gd name="T85" fmla="*/ 137 h 190"/>
              <a:gd name="T86" fmla="*/ 91 w 112"/>
              <a:gd name="T87" fmla="*/ 132 h 190"/>
              <a:gd name="T88" fmla="*/ 90 w 112"/>
              <a:gd name="T89" fmla="*/ 125 h 190"/>
              <a:gd name="T90" fmla="*/ 86 w 112"/>
              <a:gd name="T91" fmla="*/ 115 h 190"/>
              <a:gd name="T92" fmla="*/ 77 w 112"/>
              <a:gd name="T93" fmla="*/ 99 h 190"/>
              <a:gd name="T94" fmla="*/ 63 w 112"/>
              <a:gd name="T95" fmla="*/ 84 h 190"/>
              <a:gd name="T96" fmla="*/ 57 w 112"/>
              <a:gd name="T97" fmla="*/ 66 h 190"/>
              <a:gd name="T98" fmla="*/ 50 w 112"/>
              <a:gd name="T99" fmla="*/ 56 h 190"/>
              <a:gd name="T100" fmla="*/ 59 w 112"/>
              <a:gd name="T101" fmla="*/ 39 h 190"/>
              <a:gd name="T102" fmla="*/ 61 w 112"/>
              <a:gd name="T103" fmla="*/ 2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" h="190">
                <a:moveTo>
                  <a:pt x="61" y="27"/>
                </a:moveTo>
                <a:cubicBezTo>
                  <a:pt x="56" y="26"/>
                  <a:pt x="50" y="25"/>
                  <a:pt x="47" y="25"/>
                </a:cubicBezTo>
                <a:cubicBezTo>
                  <a:pt x="44" y="25"/>
                  <a:pt x="30" y="32"/>
                  <a:pt x="30" y="30"/>
                </a:cubicBezTo>
                <a:cubicBezTo>
                  <a:pt x="31" y="28"/>
                  <a:pt x="37" y="18"/>
                  <a:pt x="39" y="16"/>
                </a:cubicBezTo>
                <a:cubicBezTo>
                  <a:pt x="41" y="13"/>
                  <a:pt x="46" y="9"/>
                  <a:pt x="46" y="4"/>
                </a:cubicBezTo>
                <a:cubicBezTo>
                  <a:pt x="46" y="0"/>
                  <a:pt x="39" y="3"/>
                  <a:pt x="35" y="3"/>
                </a:cubicBezTo>
                <a:cubicBezTo>
                  <a:pt x="30" y="3"/>
                  <a:pt x="19" y="3"/>
                  <a:pt x="17" y="4"/>
                </a:cubicBezTo>
                <a:cubicBezTo>
                  <a:pt x="16" y="5"/>
                  <a:pt x="16" y="12"/>
                  <a:pt x="14" y="13"/>
                </a:cubicBezTo>
                <a:cubicBezTo>
                  <a:pt x="13" y="14"/>
                  <a:pt x="20" y="18"/>
                  <a:pt x="18" y="20"/>
                </a:cubicBezTo>
                <a:cubicBezTo>
                  <a:pt x="16" y="23"/>
                  <a:pt x="10" y="27"/>
                  <a:pt x="11" y="29"/>
                </a:cubicBezTo>
                <a:cubicBezTo>
                  <a:pt x="13" y="31"/>
                  <a:pt x="12" y="37"/>
                  <a:pt x="10" y="37"/>
                </a:cubicBezTo>
                <a:cubicBezTo>
                  <a:pt x="7" y="37"/>
                  <a:pt x="6" y="30"/>
                  <a:pt x="5" y="32"/>
                </a:cubicBezTo>
                <a:cubicBezTo>
                  <a:pt x="4" y="34"/>
                  <a:pt x="0" y="37"/>
                  <a:pt x="1" y="39"/>
                </a:cubicBezTo>
                <a:cubicBezTo>
                  <a:pt x="2" y="41"/>
                  <a:pt x="6" y="47"/>
                  <a:pt x="9" y="46"/>
                </a:cubicBezTo>
                <a:cubicBezTo>
                  <a:pt x="11" y="45"/>
                  <a:pt x="16" y="43"/>
                  <a:pt x="15" y="45"/>
                </a:cubicBezTo>
                <a:cubicBezTo>
                  <a:pt x="14" y="48"/>
                  <a:pt x="15" y="50"/>
                  <a:pt x="12" y="51"/>
                </a:cubicBezTo>
                <a:cubicBezTo>
                  <a:pt x="9" y="52"/>
                  <a:pt x="6" y="57"/>
                  <a:pt x="9" y="58"/>
                </a:cubicBezTo>
                <a:cubicBezTo>
                  <a:pt x="11" y="59"/>
                  <a:pt x="19" y="53"/>
                  <a:pt x="18" y="55"/>
                </a:cubicBezTo>
                <a:cubicBezTo>
                  <a:pt x="18" y="57"/>
                  <a:pt x="19" y="60"/>
                  <a:pt x="21" y="62"/>
                </a:cubicBezTo>
                <a:cubicBezTo>
                  <a:pt x="23" y="64"/>
                  <a:pt x="23" y="69"/>
                  <a:pt x="23" y="71"/>
                </a:cubicBezTo>
                <a:cubicBezTo>
                  <a:pt x="22" y="74"/>
                  <a:pt x="22" y="81"/>
                  <a:pt x="21" y="83"/>
                </a:cubicBezTo>
                <a:cubicBezTo>
                  <a:pt x="21" y="85"/>
                  <a:pt x="22" y="92"/>
                  <a:pt x="27" y="92"/>
                </a:cubicBezTo>
                <a:cubicBezTo>
                  <a:pt x="31" y="92"/>
                  <a:pt x="38" y="87"/>
                  <a:pt x="39" y="90"/>
                </a:cubicBezTo>
                <a:cubicBezTo>
                  <a:pt x="40" y="93"/>
                  <a:pt x="39" y="101"/>
                  <a:pt x="43" y="104"/>
                </a:cubicBezTo>
                <a:cubicBezTo>
                  <a:pt x="47" y="107"/>
                  <a:pt x="49" y="110"/>
                  <a:pt x="47" y="114"/>
                </a:cubicBezTo>
                <a:cubicBezTo>
                  <a:pt x="46" y="117"/>
                  <a:pt x="38" y="124"/>
                  <a:pt x="36" y="124"/>
                </a:cubicBezTo>
                <a:cubicBezTo>
                  <a:pt x="34" y="124"/>
                  <a:pt x="27" y="123"/>
                  <a:pt x="27" y="127"/>
                </a:cubicBezTo>
                <a:cubicBezTo>
                  <a:pt x="26" y="130"/>
                  <a:pt x="28" y="136"/>
                  <a:pt x="30" y="135"/>
                </a:cubicBezTo>
                <a:cubicBezTo>
                  <a:pt x="33" y="134"/>
                  <a:pt x="36" y="135"/>
                  <a:pt x="33" y="140"/>
                </a:cubicBezTo>
                <a:cubicBezTo>
                  <a:pt x="29" y="146"/>
                  <a:pt x="19" y="150"/>
                  <a:pt x="19" y="152"/>
                </a:cubicBezTo>
                <a:cubicBezTo>
                  <a:pt x="19" y="155"/>
                  <a:pt x="28" y="157"/>
                  <a:pt x="33" y="158"/>
                </a:cubicBezTo>
                <a:cubicBezTo>
                  <a:pt x="38" y="160"/>
                  <a:pt x="46" y="161"/>
                  <a:pt x="45" y="163"/>
                </a:cubicBezTo>
                <a:cubicBezTo>
                  <a:pt x="44" y="164"/>
                  <a:pt x="33" y="166"/>
                  <a:pt x="31" y="169"/>
                </a:cubicBezTo>
                <a:cubicBezTo>
                  <a:pt x="29" y="171"/>
                  <a:pt x="27" y="178"/>
                  <a:pt x="25" y="180"/>
                </a:cubicBezTo>
                <a:cubicBezTo>
                  <a:pt x="23" y="182"/>
                  <a:pt x="14" y="188"/>
                  <a:pt x="18" y="189"/>
                </a:cubicBezTo>
                <a:cubicBezTo>
                  <a:pt x="22" y="190"/>
                  <a:pt x="30" y="183"/>
                  <a:pt x="33" y="184"/>
                </a:cubicBezTo>
                <a:cubicBezTo>
                  <a:pt x="37" y="184"/>
                  <a:pt x="40" y="187"/>
                  <a:pt x="43" y="183"/>
                </a:cubicBezTo>
                <a:cubicBezTo>
                  <a:pt x="47" y="178"/>
                  <a:pt x="49" y="174"/>
                  <a:pt x="52" y="175"/>
                </a:cubicBezTo>
                <a:cubicBezTo>
                  <a:pt x="55" y="176"/>
                  <a:pt x="58" y="181"/>
                  <a:pt x="65" y="177"/>
                </a:cubicBezTo>
                <a:cubicBezTo>
                  <a:pt x="71" y="172"/>
                  <a:pt x="78" y="173"/>
                  <a:pt x="84" y="172"/>
                </a:cubicBezTo>
                <a:cubicBezTo>
                  <a:pt x="90" y="171"/>
                  <a:pt x="105" y="167"/>
                  <a:pt x="102" y="165"/>
                </a:cubicBezTo>
                <a:cubicBezTo>
                  <a:pt x="99" y="163"/>
                  <a:pt x="93" y="161"/>
                  <a:pt x="96" y="157"/>
                </a:cubicBezTo>
                <a:cubicBezTo>
                  <a:pt x="100" y="152"/>
                  <a:pt x="112" y="143"/>
                  <a:pt x="108" y="137"/>
                </a:cubicBezTo>
                <a:cubicBezTo>
                  <a:pt x="104" y="132"/>
                  <a:pt x="95" y="131"/>
                  <a:pt x="91" y="132"/>
                </a:cubicBezTo>
                <a:cubicBezTo>
                  <a:pt x="86" y="134"/>
                  <a:pt x="90" y="129"/>
                  <a:pt x="90" y="125"/>
                </a:cubicBezTo>
                <a:cubicBezTo>
                  <a:pt x="89" y="122"/>
                  <a:pt x="87" y="119"/>
                  <a:pt x="86" y="115"/>
                </a:cubicBezTo>
                <a:cubicBezTo>
                  <a:pt x="85" y="110"/>
                  <a:pt x="82" y="102"/>
                  <a:pt x="77" y="99"/>
                </a:cubicBezTo>
                <a:cubicBezTo>
                  <a:pt x="73" y="96"/>
                  <a:pt x="65" y="91"/>
                  <a:pt x="63" y="84"/>
                </a:cubicBezTo>
                <a:cubicBezTo>
                  <a:pt x="61" y="77"/>
                  <a:pt x="63" y="70"/>
                  <a:pt x="57" y="66"/>
                </a:cubicBezTo>
                <a:cubicBezTo>
                  <a:pt x="52" y="62"/>
                  <a:pt x="46" y="61"/>
                  <a:pt x="50" y="56"/>
                </a:cubicBezTo>
                <a:cubicBezTo>
                  <a:pt x="54" y="51"/>
                  <a:pt x="57" y="44"/>
                  <a:pt x="59" y="39"/>
                </a:cubicBezTo>
                <a:cubicBezTo>
                  <a:pt x="61" y="35"/>
                  <a:pt x="67" y="29"/>
                  <a:pt x="61" y="27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31"/>
          <p:cNvSpPr>
            <a:spLocks/>
          </p:cNvSpPr>
          <p:nvPr userDrawn="1"/>
        </p:nvSpPr>
        <p:spPr bwMode="auto">
          <a:xfrm>
            <a:off x="2505678" y="3464980"/>
            <a:ext cx="144548" cy="114789"/>
          </a:xfrm>
          <a:custGeom>
            <a:avLst/>
            <a:gdLst>
              <a:gd name="T0" fmla="*/ 9 w 30"/>
              <a:gd name="T1" fmla="*/ 5 h 24"/>
              <a:gd name="T2" fmla="*/ 2 w 30"/>
              <a:gd name="T3" fmla="*/ 13 h 24"/>
              <a:gd name="T4" fmla="*/ 17 w 30"/>
              <a:gd name="T5" fmla="*/ 24 h 24"/>
              <a:gd name="T6" fmla="*/ 27 w 30"/>
              <a:gd name="T7" fmla="*/ 22 h 24"/>
              <a:gd name="T8" fmla="*/ 29 w 30"/>
              <a:gd name="T9" fmla="*/ 4 h 24"/>
              <a:gd name="T10" fmla="*/ 9 w 30"/>
              <a:gd name="T11" fmla="*/ 0 h 24"/>
              <a:gd name="T12" fmla="*/ 9 w 30"/>
              <a:gd name="T13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4">
                <a:moveTo>
                  <a:pt x="9" y="5"/>
                </a:moveTo>
                <a:cubicBezTo>
                  <a:pt x="9" y="13"/>
                  <a:pt x="4" y="11"/>
                  <a:pt x="2" y="13"/>
                </a:cubicBezTo>
                <a:cubicBezTo>
                  <a:pt x="0" y="16"/>
                  <a:pt x="12" y="23"/>
                  <a:pt x="17" y="24"/>
                </a:cubicBezTo>
                <a:cubicBezTo>
                  <a:pt x="20" y="24"/>
                  <a:pt x="23" y="23"/>
                  <a:pt x="27" y="22"/>
                </a:cubicBezTo>
                <a:cubicBezTo>
                  <a:pt x="28" y="17"/>
                  <a:pt x="30" y="7"/>
                  <a:pt x="29" y="4"/>
                </a:cubicBezTo>
                <a:cubicBezTo>
                  <a:pt x="28" y="2"/>
                  <a:pt x="16" y="0"/>
                  <a:pt x="9" y="0"/>
                </a:cubicBezTo>
                <a:cubicBezTo>
                  <a:pt x="9" y="2"/>
                  <a:pt x="9" y="3"/>
                  <a:pt x="9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32"/>
          <p:cNvSpPr>
            <a:spLocks/>
          </p:cNvSpPr>
          <p:nvPr userDrawn="1"/>
        </p:nvSpPr>
        <p:spPr bwMode="auto">
          <a:xfrm>
            <a:off x="2339873" y="3464980"/>
            <a:ext cx="306101" cy="361370"/>
          </a:xfrm>
          <a:custGeom>
            <a:avLst/>
            <a:gdLst>
              <a:gd name="T0" fmla="*/ 60 w 63"/>
              <a:gd name="T1" fmla="*/ 24 h 75"/>
              <a:gd name="T2" fmla="*/ 61 w 63"/>
              <a:gd name="T3" fmla="*/ 22 h 75"/>
              <a:gd name="T4" fmla="*/ 51 w 63"/>
              <a:gd name="T5" fmla="*/ 24 h 75"/>
              <a:gd name="T6" fmla="*/ 36 w 63"/>
              <a:gd name="T7" fmla="*/ 13 h 75"/>
              <a:gd name="T8" fmla="*/ 43 w 63"/>
              <a:gd name="T9" fmla="*/ 5 h 75"/>
              <a:gd name="T10" fmla="*/ 43 w 63"/>
              <a:gd name="T11" fmla="*/ 0 h 75"/>
              <a:gd name="T12" fmla="*/ 40 w 63"/>
              <a:gd name="T13" fmla="*/ 0 h 75"/>
              <a:gd name="T14" fmla="*/ 27 w 63"/>
              <a:gd name="T15" fmla="*/ 10 h 75"/>
              <a:gd name="T16" fmla="*/ 30 w 63"/>
              <a:gd name="T17" fmla="*/ 18 h 75"/>
              <a:gd name="T18" fmla="*/ 13 w 63"/>
              <a:gd name="T19" fmla="*/ 19 h 75"/>
              <a:gd name="T20" fmla="*/ 17 w 63"/>
              <a:gd name="T21" fmla="*/ 27 h 75"/>
              <a:gd name="T22" fmla="*/ 13 w 63"/>
              <a:gd name="T23" fmla="*/ 34 h 75"/>
              <a:gd name="T24" fmla="*/ 19 w 63"/>
              <a:gd name="T25" fmla="*/ 38 h 75"/>
              <a:gd name="T26" fmla="*/ 23 w 63"/>
              <a:gd name="T27" fmla="*/ 42 h 75"/>
              <a:gd name="T28" fmla="*/ 19 w 63"/>
              <a:gd name="T29" fmla="*/ 52 h 75"/>
              <a:gd name="T30" fmla="*/ 21 w 63"/>
              <a:gd name="T31" fmla="*/ 56 h 75"/>
              <a:gd name="T32" fmla="*/ 7 w 63"/>
              <a:gd name="T33" fmla="*/ 62 h 75"/>
              <a:gd name="T34" fmla="*/ 21 w 63"/>
              <a:gd name="T35" fmla="*/ 74 h 75"/>
              <a:gd name="T36" fmla="*/ 41 w 63"/>
              <a:gd name="T37" fmla="*/ 65 h 75"/>
              <a:gd name="T38" fmla="*/ 56 w 63"/>
              <a:gd name="T39" fmla="*/ 61 h 75"/>
              <a:gd name="T40" fmla="*/ 63 w 63"/>
              <a:gd name="T41" fmla="*/ 39 h 75"/>
              <a:gd name="T42" fmla="*/ 60 w 63"/>
              <a:gd name="T43" fmla="*/ 2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" h="75">
                <a:moveTo>
                  <a:pt x="60" y="24"/>
                </a:moveTo>
                <a:cubicBezTo>
                  <a:pt x="61" y="23"/>
                  <a:pt x="61" y="23"/>
                  <a:pt x="61" y="22"/>
                </a:cubicBezTo>
                <a:cubicBezTo>
                  <a:pt x="57" y="23"/>
                  <a:pt x="54" y="24"/>
                  <a:pt x="51" y="24"/>
                </a:cubicBezTo>
                <a:cubicBezTo>
                  <a:pt x="46" y="23"/>
                  <a:pt x="34" y="16"/>
                  <a:pt x="36" y="13"/>
                </a:cubicBezTo>
                <a:cubicBezTo>
                  <a:pt x="38" y="11"/>
                  <a:pt x="43" y="13"/>
                  <a:pt x="43" y="5"/>
                </a:cubicBezTo>
                <a:cubicBezTo>
                  <a:pt x="43" y="3"/>
                  <a:pt x="43" y="2"/>
                  <a:pt x="43" y="0"/>
                </a:cubicBezTo>
                <a:cubicBezTo>
                  <a:pt x="42" y="0"/>
                  <a:pt x="41" y="0"/>
                  <a:pt x="40" y="0"/>
                </a:cubicBezTo>
                <a:cubicBezTo>
                  <a:pt x="34" y="1"/>
                  <a:pt x="28" y="8"/>
                  <a:pt x="27" y="10"/>
                </a:cubicBezTo>
                <a:cubicBezTo>
                  <a:pt x="26" y="12"/>
                  <a:pt x="32" y="17"/>
                  <a:pt x="30" y="18"/>
                </a:cubicBezTo>
                <a:cubicBezTo>
                  <a:pt x="29" y="20"/>
                  <a:pt x="20" y="18"/>
                  <a:pt x="13" y="19"/>
                </a:cubicBezTo>
                <a:cubicBezTo>
                  <a:pt x="6" y="21"/>
                  <a:pt x="14" y="22"/>
                  <a:pt x="17" y="27"/>
                </a:cubicBezTo>
                <a:cubicBezTo>
                  <a:pt x="21" y="31"/>
                  <a:pt x="19" y="30"/>
                  <a:pt x="13" y="34"/>
                </a:cubicBezTo>
                <a:cubicBezTo>
                  <a:pt x="8" y="39"/>
                  <a:pt x="13" y="37"/>
                  <a:pt x="19" y="38"/>
                </a:cubicBezTo>
                <a:cubicBezTo>
                  <a:pt x="26" y="39"/>
                  <a:pt x="26" y="40"/>
                  <a:pt x="23" y="42"/>
                </a:cubicBezTo>
                <a:cubicBezTo>
                  <a:pt x="19" y="45"/>
                  <a:pt x="15" y="52"/>
                  <a:pt x="19" y="52"/>
                </a:cubicBezTo>
                <a:cubicBezTo>
                  <a:pt x="23" y="52"/>
                  <a:pt x="24" y="54"/>
                  <a:pt x="21" y="56"/>
                </a:cubicBezTo>
                <a:cubicBezTo>
                  <a:pt x="17" y="57"/>
                  <a:pt x="14" y="58"/>
                  <a:pt x="7" y="62"/>
                </a:cubicBezTo>
                <a:cubicBezTo>
                  <a:pt x="0" y="66"/>
                  <a:pt x="15" y="75"/>
                  <a:pt x="21" y="74"/>
                </a:cubicBezTo>
                <a:cubicBezTo>
                  <a:pt x="27" y="74"/>
                  <a:pt x="38" y="67"/>
                  <a:pt x="41" y="65"/>
                </a:cubicBezTo>
                <a:cubicBezTo>
                  <a:pt x="44" y="62"/>
                  <a:pt x="53" y="61"/>
                  <a:pt x="56" y="61"/>
                </a:cubicBezTo>
                <a:cubicBezTo>
                  <a:pt x="59" y="60"/>
                  <a:pt x="63" y="44"/>
                  <a:pt x="63" y="39"/>
                </a:cubicBezTo>
                <a:cubicBezTo>
                  <a:pt x="63" y="35"/>
                  <a:pt x="59" y="27"/>
                  <a:pt x="60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33"/>
          <p:cNvSpPr>
            <a:spLocks/>
          </p:cNvSpPr>
          <p:nvPr userDrawn="1"/>
        </p:nvSpPr>
        <p:spPr bwMode="auto">
          <a:xfrm>
            <a:off x="2560945" y="3095110"/>
            <a:ext cx="80778" cy="102034"/>
          </a:xfrm>
          <a:custGeom>
            <a:avLst/>
            <a:gdLst>
              <a:gd name="T0" fmla="*/ 12 w 16"/>
              <a:gd name="T1" fmla="*/ 3 h 21"/>
              <a:gd name="T2" fmla="*/ 0 w 16"/>
              <a:gd name="T3" fmla="*/ 12 h 21"/>
              <a:gd name="T4" fmla="*/ 4 w 16"/>
              <a:gd name="T5" fmla="*/ 18 h 21"/>
              <a:gd name="T6" fmla="*/ 12 w 16"/>
              <a:gd name="T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12" y="3"/>
                </a:moveTo>
                <a:cubicBezTo>
                  <a:pt x="9" y="5"/>
                  <a:pt x="1" y="9"/>
                  <a:pt x="0" y="12"/>
                </a:cubicBezTo>
                <a:cubicBezTo>
                  <a:pt x="0" y="15"/>
                  <a:pt x="1" y="21"/>
                  <a:pt x="4" y="18"/>
                </a:cubicBezTo>
                <a:cubicBezTo>
                  <a:pt x="8" y="15"/>
                  <a:pt x="16" y="0"/>
                  <a:pt x="12" y="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34"/>
          <p:cNvSpPr>
            <a:spLocks/>
          </p:cNvSpPr>
          <p:nvPr userDrawn="1"/>
        </p:nvSpPr>
        <p:spPr bwMode="auto">
          <a:xfrm>
            <a:off x="3530262" y="4591599"/>
            <a:ext cx="76525" cy="140297"/>
          </a:xfrm>
          <a:custGeom>
            <a:avLst/>
            <a:gdLst>
              <a:gd name="T0" fmla="*/ 12 w 16"/>
              <a:gd name="T1" fmla="*/ 2 h 29"/>
              <a:gd name="T2" fmla="*/ 2 w 16"/>
              <a:gd name="T3" fmla="*/ 11 h 29"/>
              <a:gd name="T4" fmla="*/ 7 w 16"/>
              <a:gd name="T5" fmla="*/ 29 h 29"/>
              <a:gd name="T6" fmla="*/ 14 w 16"/>
              <a:gd name="T7" fmla="*/ 16 h 29"/>
              <a:gd name="T8" fmla="*/ 12 w 16"/>
              <a:gd name="T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9">
                <a:moveTo>
                  <a:pt x="12" y="2"/>
                </a:moveTo>
                <a:cubicBezTo>
                  <a:pt x="10" y="3"/>
                  <a:pt x="4" y="7"/>
                  <a:pt x="2" y="11"/>
                </a:cubicBezTo>
                <a:cubicBezTo>
                  <a:pt x="0" y="15"/>
                  <a:pt x="5" y="29"/>
                  <a:pt x="7" y="29"/>
                </a:cubicBezTo>
                <a:cubicBezTo>
                  <a:pt x="10" y="29"/>
                  <a:pt x="14" y="22"/>
                  <a:pt x="14" y="16"/>
                </a:cubicBezTo>
                <a:cubicBezTo>
                  <a:pt x="14" y="11"/>
                  <a:pt x="16" y="0"/>
                  <a:pt x="12" y="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35"/>
          <p:cNvSpPr>
            <a:spLocks/>
          </p:cNvSpPr>
          <p:nvPr userDrawn="1"/>
        </p:nvSpPr>
        <p:spPr bwMode="auto">
          <a:xfrm>
            <a:off x="3521760" y="4723392"/>
            <a:ext cx="106286" cy="208319"/>
          </a:xfrm>
          <a:custGeom>
            <a:avLst/>
            <a:gdLst>
              <a:gd name="T0" fmla="*/ 12 w 22"/>
              <a:gd name="T1" fmla="*/ 7 h 44"/>
              <a:gd name="T2" fmla="*/ 3 w 22"/>
              <a:gd name="T3" fmla="*/ 22 h 44"/>
              <a:gd name="T4" fmla="*/ 4 w 22"/>
              <a:gd name="T5" fmla="*/ 41 h 44"/>
              <a:gd name="T6" fmla="*/ 17 w 22"/>
              <a:gd name="T7" fmla="*/ 32 h 44"/>
              <a:gd name="T8" fmla="*/ 12 w 22"/>
              <a:gd name="T9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4">
                <a:moveTo>
                  <a:pt x="12" y="7"/>
                </a:moveTo>
                <a:cubicBezTo>
                  <a:pt x="8" y="9"/>
                  <a:pt x="2" y="19"/>
                  <a:pt x="3" y="22"/>
                </a:cubicBezTo>
                <a:cubicBezTo>
                  <a:pt x="3" y="25"/>
                  <a:pt x="0" y="39"/>
                  <a:pt x="4" y="41"/>
                </a:cubicBezTo>
                <a:cubicBezTo>
                  <a:pt x="8" y="44"/>
                  <a:pt x="17" y="37"/>
                  <a:pt x="17" y="32"/>
                </a:cubicBezTo>
                <a:cubicBezTo>
                  <a:pt x="18" y="28"/>
                  <a:pt x="22" y="0"/>
                  <a:pt x="12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36"/>
          <p:cNvSpPr>
            <a:spLocks/>
          </p:cNvSpPr>
          <p:nvPr userDrawn="1"/>
        </p:nvSpPr>
        <p:spPr bwMode="auto">
          <a:xfrm>
            <a:off x="3772593" y="4991231"/>
            <a:ext cx="187061" cy="114789"/>
          </a:xfrm>
          <a:custGeom>
            <a:avLst/>
            <a:gdLst>
              <a:gd name="T0" fmla="*/ 32 w 39"/>
              <a:gd name="T1" fmla="*/ 22 h 24"/>
              <a:gd name="T2" fmla="*/ 16 w 39"/>
              <a:gd name="T3" fmla="*/ 13 h 24"/>
              <a:gd name="T4" fmla="*/ 1 w 39"/>
              <a:gd name="T5" fmla="*/ 4 h 24"/>
              <a:gd name="T6" fmla="*/ 10 w 39"/>
              <a:gd name="T7" fmla="*/ 2 h 24"/>
              <a:gd name="T8" fmla="*/ 26 w 39"/>
              <a:gd name="T9" fmla="*/ 4 h 24"/>
              <a:gd name="T10" fmla="*/ 38 w 39"/>
              <a:gd name="T11" fmla="*/ 3 h 24"/>
              <a:gd name="T12" fmla="*/ 36 w 39"/>
              <a:gd name="T13" fmla="*/ 12 h 24"/>
              <a:gd name="T14" fmla="*/ 32 w 39"/>
              <a:gd name="T1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4">
                <a:moveTo>
                  <a:pt x="32" y="22"/>
                </a:moveTo>
                <a:cubicBezTo>
                  <a:pt x="25" y="19"/>
                  <a:pt x="20" y="14"/>
                  <a:pt x="16" y="13"/>
                </a:cubicBezTo>
                <a:cubicBezTo>
                  <a:pt x="13" y="11"/>
                  <a:pt x="0" y="6"/>
                  <a:pt x="1" y="4"/>
                </a:cubicBezTo>
                <a:cubicBezTo>
                  <a:pt x="3" y="3"/>
                  <a:pt x="6" y="0"/>
                  <a:pt x="10" y="2"/>
                </a:cubicBezTo>
                <a:cubicBezTo>
                  <a:pt x="15" y="4"/>
                  <a:pt x="22" y="6"/>
                  <a:pt x="26" y="4"/>
                </a:cubicBezTo>
                <a:cubicBezTo>
                  <a:pt x="30" y="2"/>
                  <a:pt x="39" y="0"/>
                  <a:pt x="38" y="3"/>
                </a:cubicBezTo>
                <a:cubicBezTo>
                  <a:pt x="37" y="5"/>
                  <a:pt x="36" y="9"/>
                  <a:pt x="36" y="12"/>
                </a:cubicBezTo>
                <a:cubicBezTo>
                  <a:pt x="37" y="16"/>
                  <a:pt x="39" y="24"/>
                  <a:pt x="32" y="2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37"/>
          <p:cNvSpPr>
            <a:spLocks/>
          </p:cNvSpPr>
          <p:nvPr userDrawn="1"/>
        </p:nvSpPr>
        <p:spPr bwMode="auto">
          <a:xfrm>
            <a:off x="4448563" y="5174039"/>
            <a:ext cx="212570" cy="38264"/>
          </a:xfrm>
          <a:custGeom>
            <a:avLst/>
            <a:gdLst>
              <a:gd name="T0" fmla="*/ 36 w 44"/>
              <a:gd name="T1" fmla="*/ 8 h 8"/>
              <a:gd name="T2" fmla="*/ 16 w 44"/>
              <a:gd name="T3" fmla="*/ 6 h 8"/>
              <a:gd name="T4" fmla="*/ 2 w 44"/>
              <a:gd name="T5" fmla="*/ 3 h 8"/>
              <a:gd name="T6" fmla="*/ 16 w 44"/>
              <a:gd name="T7" fmla="*/ 1 h 8"/>
              <a:gd name="T8" fmla="*/ 36 w 44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8">
                <a:moveTo>
                  <a:pt x="36" y="8"/>
                </a:moveTo>
                <a:cubicBezTo>
                  <a:pt x="27" y="8"/>
                  <a:pt x="20" y="8"/>
                  <a:pt x="16" y="6"/>
                </a:cubicBezTo>
                <a:cubicBezTo>
                  <a:pt x="11" y="5"/>
                  <a:pt x="0" y="4"/>
                  <a:pt x="2" y="3"/>
                </a:cubicBezTo>
                <a:cubicBezTo>
                  <a:pt x="3" y="1"/>
                  <a:pt x="10" y="0"/>
                  <a:pt x="16" y="1"/>
                </a:cubicBezTo>
                <a:cubicBezTo>
                  <a:pt x="21" y="1"/>
                  <a:pt x="44" y="7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67"/>
          <p:cNvSpPr>
            <a:spLocks/>
          </p:cNvSpPr>
          <p:nvPr userDrawn="1"/>
        </p:nvSpPr>
        <p:spPr bwMode="auto">
          <a:xfrm>
            <a:off x="4321022" y="1245754"/>
            <a:ext cx="89281" cy="89281"/>
          </a:xfrm>
          <a:custGeom>
            <a:avLst/>
            <a:gdLst>
              <a:gd name="T0" fmla="*/ 18 w 19"/>
              <a:gd name="T1" fmla="*/ 8 h 18"/>
              <a:gd name="T2" fmla="*/ 16 w 19"/>
              <a:gd name="T3" fmla="*/ 1 h 18"/>
              <a:gd name="T4" fmla="*/ 3 w 19"/>
              <a:gd name="T5" fmla="*/ 10 h 18"/>
              <a:gd name="T6" fmla="*/ 3 w 19"/>
              <a:gd name="T7" fmla="*/ 18 h 18"/>
              <a:gd name="T8" fmla="*/ 18 w 19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8" y="8"/>
                </a:moveTo>
                <a:cubicBezTo>
                  <a:pt x="18" y="4"/>
                  <a:pt x="19" y="0"/>
                  <a:pt x="16" y="1"/>
                </a:cubicBezTo>
                <a:cubicBezTo>
                  <a:pt x="13" y="3"/>
                  <a:pt x="3" y="8"/>
                  <a:pt x="3" y="10"/>
                </a:cubicBezTo>
                <a:cubicBezTo>
                  <a:pt x="2" y="13"/>
                  <a:pt x="0" y="18"/>
                  <a:pt x="3" y="18"/>
                </a:cubicBezTo>
                <a:cubicBezTo>
                  <a:pt x="7" y="17"/>
                  <a:pt x="18" y="12"/>
                  <a:pt x="18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68"/>
          <p:cNvSpPr>
            <a:spLocks/>
          </p:cNvSpPr>
          <p:nvPr userDrawn="1"/>
        </p:nvSpPr>
        <p:spPr bwMode="auto">
          <a:xfrm>
            <a:off x="4002168" y="1513593"/>
            <a:ext cx="80778" cy="114789"/>
          </a:xfrm>
          <a:custGeom>
            <a:avLst/>
            <a:gdLst>
              <a:gd name="T0" fmla="*/ 16 w 17"/>
              <a:gd name="T1" fmla="*/ 7 h 24"/>
              <a:gd name="T2" fmla="*/ 11 w 17"/>
              <a:gd name="T3" fmla="*/ 1 h 24"/>
              <a:gd name="T4" fmla="*/ 8 w 17"/>
              <a:gd name="T5" fmla="*/ 12 h 24"/>
              <a:gd name="T6" fmla="*/ 4 w 17"/>
              <a:gd name="T7" fmla="*/ 20 h 24"/>
              <a:gd name="T8" fmla="*/ 16 w 17"/>
              <a:gd name="T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4">
                <a:moveTo>
                  <a:pt x="16" y="7"/>
                </a:moveTo>
                <a:cubicBezTo>
                  <a:pt x="14" y="5"/>
                  <a:pt x="14" y="0"/>
                  <a:pt x="11" y="1"/>
                </a:cubicBezTo>
                <a:cubicBezTo>
                  <a:pt x="8" y="3"/>
                  <a:pt x="10" y="10"/>
                  <a:pt x="8" y="12"/>
                </a:cubicBezTo>
                <a:cubicBezTo>
                  <a:pt x="6" y="15"/>
                  <a:pt x="0" y="24"/>
                  <a:pt x="4" y="20"/>
                </a:cubicBezTo>
                <a:cubicBezTo>
                  <a:pt x="7" y="16"/>
                  <a:pt x="17" y="10"/>
                  <a:pt x="16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72"/>
          <p:cNvSpPr>
            <a:spLocks/>
          </p:cNvSpPr>
          <p:nvPr userDrawn="1"/>
        </p:nvSpPr>
        <p:spPr bwMode="auto">
          <a:xfrm>
            <a:off x="4584608" y="4663873"/>
            <a:ext cx="1215898" cy="471906"/>
          </a:xfrm>
          <a:custGeom>
            <a:avLst/>
            <a:gdLst>
              <a:gd name="T0" fmla="*/ 231 w 253"/>
              <a:gd name="T1" fmla="*/ 87 h 98"/>
              <a:gd name="T2" fmla="*/ 245 w 253"/>
              <a:gd name="T3" fmla="*/ 91 h 98"/>
              <a:gd name="T4" fmla="*/ 253 w 253"/>
              <a:gd name="T5" fmla="*/ 94 h 98"/>
              <a:gd name="T6" fmla="*/ 245 w 253"/>
              <a:gd name="T7" fmla="*/ 83 h 98"/>
              <a:gd name="T8" fmla="*/ 236 w 253"/>
              <a:gd name="T9" fmla="*/ 50 h 98"/>
              <a:gd name="T10" fmla="*/ 237 w 253"/>
              <a:gd name="T11" fmla="*/ 37 h 98"/>
              <a:gd name="T12" fmla="*/ 228 w 253"/>
              <a:gd name="T13" fmla="*/ 25 h 98"/>
              <a:gd name="T14" fmla="*/ 214 w 253"/>
              <a:gd name="T15" fmla="*/ 13 h 98"/>
              <a:gd name="T16" fmla="*/ 203 w 253"/>
              <a:gd name="T17" fmla="*/ 8 h 98"/>
              <a:gd name="T18" fmla="*/ 187 w 253"/>
              <a:gd name="T19" fmla="*/ 18 h 98"/>
              <a:gd name="T20" fmla="*/ 176 w 253"/>
              <a:gd name="T21" fmla="*/ 18 h 98"/>
              <a:gd name="T22" fmla="*/ 161 w 253"/>
              <a:gd name="T23" fmla="*/ 20 h 98"/>
              <a:gd name="T24" fmla="*/ 137 w 253"/>
              <a:gd name="T25" fmla="*/ 12 h 98"/>
              <a:gd name="T26" fmla="*/ 125 w 253"/>
              <a:gd name="T27" fmla="*/ 5 h 98"/>
              <a:gd name="T28" fmla="*/ 100 w 253"/>
              <a:gd name="T29" fmla="*/ 1 h 98"/>
              <a:gd name="T30" fmla="*/ 75 w 253"/>
              <a:gd name="T31" fmla="*/ 10 h 98"/>
              <a:gd name="T32" fmla="*/ 47 w 253"/>
              <a:gd name="T33" fmla="*/ 14 h 98"/>
              <a:gd name="T34" fmla="*/ 48 w 253"/>
              <a:gd name="T35" fmla="*/ 21 h 98"/>
              <a:gd name="T36" fmla="*/ 43 w 253"/>
              <a:gd name="T37" fmla="*/ 24 h 98"/>
              <a:gd name="T38" fmla="*/ 40 w 253"/>
              <a:gd name="T39" fmla="*/ 27 h 98"/>
              <a:gd name="T40" fmla="*/ 19 w 253"/>
              <a:gd name="T41" fmla="*/ 28 h 98"/>
              <a:gd name="T42" fmla="*/ 11 w 253"/>
              <a:gd name="T43" fmla="*/ 37 h 98"/>
              <a:gd name="T44" fmla="*/ 14 w 253"/>
              <a:gd name="T45" fmla="*/ 48 h 98"/>
              <a:gd name="T46" fmla="*/ 13 w 253"/>
              <a:gd name="T47" fmla="*/ 57 h 98"/>
              <a:gd name="T48" fmla="*/ 3 w 253"/>
              <a:gd name="T49" fmla="*/ 58 h 98"/>
              <a:gd name="T50" fmla="*/ 8 w 253"/>
              <a:gd name="T51" fmla="*/ 63 h 98"/>
              <a:gd name="T52" fmla="*/ 17 w 253"/>
              <a:gd name="T53" fmla="*/ 64 h 98"/>
              <a:gd name="T54" fmla="*/ 18 w 253"/>
              <a:gd name="T55" fmla="*/ 69 h 98"/>
              <a:gd name="T56" fmla="*/ 20 w 253"/>
              <a:gd name="T57" fmla="*/ 76 h 98"/>
              <a:gd name="T58" fmla="*/ 26 w 253"/>
              <a:gd name="T59" fmla="*/ 82 h 98"/>
              <a:gd name="T60" fmla="*/ 36 w 253"/>
              <a:gd name="T61" fmla="*/ 86 h 98"/>
              <a:gd name="T62" fmla="*/ 46 w 253"/>
              <a:gd name="T63" fmla="*/ 91 h 98"/>
              <a:gd name="T64" fmla="*/ 59 w 253"/>
              <a:gd name="T65" fmla="*/ 96 h 98"/>
              <a:gd name="T66" fmla="*/ 64 w 253"/>
              <a:gd name="T67" fmla="*/ 88 h 98"/>
              <a:gd name="T68" fmla="*/ 83 w 253"/>
              <a:gd name="T69" fmla="*/ 94 h 98"/>
              <a:gd name="T70" fmla="*/ 104 w 253"/>
              <a:gd name="T71" fmla="*/ 96 h 98"/>
              <a:gd name="T72" fmla="*/ 115 w 253"/>
              <a:gd name="T73" fmla="*/ 86 h 98"/>
              <a:gd name="T74" fmla="*/ 122 w 253"/>
              <a:gd name="T75" fmla="*/ 85 h 98"/>
              <a:gd name="T76" fmla="*/ 127 w 253"/>
              <a:gd name="T77" fmla="*/ 88 h 98"/>
              <a:gd name="T78" fmla="*/ 132 w 253"/>
              <a:gd name="T79" fmla="*/ 87 h 98"/>
              <a:gd name="T80" fmla="*/ 132 w 253"/>
              <a:gd name="T81" fmla="*/ 94 h 98"/>
              <a:gd name="T82" fmla="*/ 143 w 253"/>
              <a:gd name="T83" fmla="*/ 87 h 98"/>
              <a:gd name="T84" fmla="*/ 231 w 253"/>
              <a:gd name="T85" fmla="*/ 8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3" h="98">
                <a:moveTo>
                  <a:pt x="231" y="87"/>
                </a:moveTo>
                <a:cubicBezTo>
                  <a:pt x="235" y="90"/>
                  <a:pt x="241" y="91"/>
                  <a:pt x="245" y="91"/>
                </a:cubicBezTo>
                <a:cubicBezTo>
                  <a:pt x="246" y="92"/>
                  <a:pt x="249" y="93"/>
                  <a:pt x="253" y="94"/>
                </a:cubicBezTo>
                <a:cubicBezTo>
                  <a:pt x="250" y="91"/>
                  <a:pt x="247" y="87"/>
                  <a:pt x="245" y="83"/>
                </a:cubicBezTo>
                <a:cubicBezTo>
                  <a:pt x="241" y="75"/>
                  <a:pt x="236" y="56"/>
                  <a:pt x="236" y="50"/>
                </a:cubicBezTo>
                <a:cubicBezTo>
                  <a:pt x="236" y="48"/>
                  <a:pt x="237" y="42"/>
                  <a:pt x="237" y="37"/>
                </a:cubicBezTo>
                <a:cubicBezTo>
                  <a:pt x="233" y="32"/>
                  <a:pt x="228" y="28"/>
                  <a:pt x="228" y="25"/>
                </a:cubicBezTo>
                <a:cubicBezTo>
                  <a:pt x="228" y="21"/>
                  <a:pt x="222" y="16"/>
                  <a:pt x="214" y="13"/>
                </a:cubicBezTo>
                <a:cubicBezTo>
                  <a:pt x="211" y="12"/>
                  <a:pt x="207" y="10"/>
                  <a:pt x="203" y="8"/>
                </a:cubicBezTo>
                <a:cubicBezTo>
                  <a:pt x="200" y="12"/>
                  <a:pt x="193" y="16"/>
                  <a:pt x="187" y="18"/>
                </a:cubicBezTo>
                <a:cubicBezTo>
                  <a:pt x="180" y="20"/>
                  <a:pt x="180" y="17"/>
                  <a:pt x="176" y="18"/>
                </a:cubicBezTo>
                <a:cubicBezTo>
                  <a:pt x="172" y="19"/>
                  <a:pt x="168" y="20"/>
                  <a:pt x="161" y="20"/>
                </a:cubicBezTo>
                <a:cubicBezTo>
                  <a:pt x="154" y="19"/>
                  <a:pt x="142" y="14"/>
                  <a:pt x="137" y="12"/>
                </a:cubicBezTo>
                <a:cubicBezTo>
                  <a:pt x="133" y="10"/>
                  <a:pt x="133" y="6"/>
                  <a:pt x="125" y="5"/>
                </a:cubicBezTo>
                <a:cubicBezTo>
                  <a:pt x="118" y="5"/>
                  <a:pt x="113" y="1"/>
                  <a:pt x="100" y="1"/>
                </a:cubicBezTo>
                <a:cubicBezTo>
                  <a:pt x="86" y="0"/>
                  <a:pt x="84" y="3"/>
                  <a:pt x="75" y="10"/>
                </a:cubicBezTo>
                <a:cubicBezTo>
                  <a:pt x="66" y="17"/>
                  <a:pt x="53" y="14"/>
                  <a:pt x="47" y="14"/>
                </a:cubicBezTo>
                <a:cubicBezTo>
                  <a:pt x="41" y="14"/>
                  <a:pt x="46" y="18"/>
                  <a:pt x="48" y="21"/>
                </a:cubicBezTo>
                <a:cubicBezTo>
                  <a:pt x="50" y="24"/>
                  <a:pt x="47" y="22"/>
                  <a:pt x="43" y="24"/>
                </a:cubicBezTo>
                <a:cubicBezTo>
                  <a:pt x="39" y="25"/>
                  <a:pt x="43" y="25"/>
                  <a:pt x="40" y="27"/>
                </a:cubicBezTo>
                <a:cubicBezTo>
                  <a:pt x="38" y="29"/>
                  <a:pt x="24" y="28"/>
                  <a:pt x="19" y="28"/>
                </a:cubicBezTo>
                <a:cubicBezTo>
                  <a:pt x="15" y="29"/>
                  <a:pt x="13" y="33"/>
                  <a:pt x="11" y="37"/>
                </a:cubicBezTo>
                <a:cubicBezTo>
                  <a:pt x="9" y="40"/>
                  <a:pt x="11" y="44"/>
                  <a:pt x="14" y="48"/>
                </a:cubicBezTo>
                <a:cubicBezTo>
                  <a:pt x="16" y="52"/>
                  <a:pt x="16" y="56"/>
                  <a:pt x="13" y="57"/>
                </a:cubicBezTo>
                <a:cubicBezTo>
                  <a:pt x="10" y="59"/>
                  <a:pt x="6" y="58"/>
                  <a:pt x="3" y="58"/>
                </a:cubicBezTo>
                <a:cubicBezTo>
                  <a:pt x="0" y="58"/>
                  <a:pt x="3" y="61"/>
                  <a:pt x="8" y="63"/>
                </a:cubicBezTo>
                <a:cubicBezTo>
                  <a:pt x="12" y="66"/>
                  <a:pt x="14" y="64"/>
                  <a:pt x="17" y="64"/>
                </a:cubicBezTo>
                <a:cubicBezTo>
                  <a:pt x="20" y="64"/>
                  <a:pt x="19" y="67"/>
                  <a:pt x="18" y="69"/>
                </a:cubicBezTo>
                <a:cubicBezTo>
                  <a:pt x="17" y="72"/>
                  <a:pt x="17" y="74"/>
                  <a:pt x="20" y="76"/>
                </a:cubicBezTo>
                <a:cubicBezTo>
                  <a:pt x="22" y="78"/>
                  <a:pt x="22" y="81"/>
                  <a:pt x="26" y="82"/>
                </a:cubicBezTo>
                <a:cubicBezTo>
                  <a:pt x="30" y="83"/>
                  <a:pt x="32" y="84"/>
                  <a:pt x="36" y="86"/>
                </a:cubicBezTo>
                <a:cubicBezTo>
                  <a:pt x="40" y="88"/>
                  <a:pt x="42" y="88"/>
                  <a:pt x="46" y="91"/>
                </a:cubicBezTo>
                <a:cubicBezTo>
                  <a:pt x="50" y="94"/>
                  <a:pt x="55" y="96"/>
                  <a:pt x="59" y="96"/>
                </a:cubicBezTo>
                <a:cubicBezTo>
                  <a:pt x="63" y="96"/>
                  <a:pt x="64" y="89"/>
                  <a:pt x="64" y="88"/>
                </a:cubicBezTo>
                <a:cubicBezTo>
                  <a:pt x="64" y="86"/>
                  <a:pt x="78" y="90"/>
                  <a:pt x="83" y="94"/>
                </a:cubicBezTo>
                <a:cubicBezTo>
                  <a:pt x="89" y="98"/>
                  <a:pt x="97" y="96"/>
                  <a:pt x="104" y="96"/>
                </a:cubicBezTo>
                <a:cubicBezTo>
                  <a:pt x="110" y="95"/>
                  <a:pt x="113" y="88"/>
                  <a:pt x="115" y="86"/>
                </a:cubicBezTo>
                <a:cubicBezTo>
                  <a:pt x="116" y="84"/>
                  <a:pt x="119" y="86"/>
                  <a:pt x="122" y="85"/>
                </a:cubicBezTo>
                <a:cubicBezTo>
                  <a:pt x="125" y="85"/>
                  <a:pt x="124" y="87"/>
                  <a:pt x="127" y="88"/>
                </a:cubicBezTo>
                <a:cubicBezTo>
                  <a:pt x="131" y="90"/>
                  <a:pt x="131" y="87"/>
                  <a:pt x="132" y="87"/>
                </a:cubicBezTo>
                <a:cubicBezTo>
                  <a:pt x="133" y="87"/>
                  <a:pt x="132" y="91"/>
                  <a:pt x="132" y="94"/>
                </a:cubicBezTo>
                <a:cubicBezTo>
                  <a:pt x="137" y="91"/>
                  <a:pt x="143" y="87"/>
                  <a:pt x="143" y="87"/>
                </a:cubicBezTo>
                <a:cubicBezTo>
                  <a:pt x="143" y="87"/>
                  <a:pt x="227" y="83"/>
                  <a:pt x="231" y="8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180"/>
          <p:cNvSpPr>
            <a:spLocks/>
          </p:cNvSpPr>
          <p:nvPr userDrawn="1"/>
        </p:nvSpPr>
        <p:spPr bwMode="auto">
          <a:xfrm>
            <a:off x="3640799" y="3358697"/>
            <a:ext cx="131795" cy="123291"/>
          </a:xfrm>
          <a:custGeom>
            <a:avLst/>
            <a:gdLst>
              <a:gd name="T0" fmla="*/ 16 w 27"/>
              <a:gd name="T1" fmla="*/ 24 h 25"/>
              <a:gd name="T2" fmla="*/ 8 w 27"/>
              <a:gd name="T3" fmla="*/ 16 h 25"/>
              <a:gd name="T4" fmla="*/ 3 w 27"/>
              <a:gd name="T5" fmla="*/ 8 h 25"/>
              <a:gd name="T6" fmla="*/ 14 w 27"/>
              <a:gd name="T7" fmla="*/ 6 h 25"/>
              <a:gd name="T8" fmla="*/ 24 w 27"/>
              <a:gd name="T9" fmla="*/ 2 h 25"/>
              <a:gd name="T10" fmla="*/ 22 w 27"/>
              <a:gd name="T11" fmla="*/ 11 h 25"/>
              <a:gd name="T12" fmla="*/ 23 w 27"/>
              <a:gd name="T13" fmla="*/ 22 h 25"/>
              <a:gd name="T14" fmla="*/ 16 w 27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5">
                <a:moveTo>
                  <a:pt x="16" y="24"/>
                </a:moveTo>
                <a:cubicBezTo>
                  <a:pt x="12" y="23"/>
                  <a:pt x="13" y="18"/>
                  <a:pt x="8" y="16"/>
                </a:cubicBezTo>
                <a:cubicBezTo>
                  <a:pt x="3" y="13"/>
                  <a:pt x="0" y="8"/>
                  <a:pt x="3" y="8"/>
                </a:cubicBezTo>
                <a:cubicBezTo>
                  <a:pt x="6" y="9"/>
                  <a:pt x="11" y="9"/>
                  <a:pt x="14" y="6"/>
                </a:cubicBezTo>
                <a:cubicBezTo>
                  <a:pt x="16" y="4"/>
                  <a:pt x="25" y="0"/>
                  <a:pt x="24" y="2"/>
                </a:cubicBezTo>
                <a:cubicBezTo>
                  <a:pt x="22" y="4"/>
                  <a:pt x="21" y="8"/>
                  <a:pt x="22" y="11"/>
                </a:cubicBezTo>
                <a:cubicBezTo>
                  <a:pt x="22" y="15"/>
                  <a:pt x="27" y="22"/>
                  <a:pt x="23" y="22"/>
                </a:cubicBezTo>
                <a:cubicBezTo>
                  <a:pt x="20" y="23"/>
                  <a:pt x="20" y="25"/>
                  <a:pt x="16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81"/>
          <p:cNvSpPr>
            <a:spLocks/>
          </p:cNvSpPr>
          <p:nvPr userDrawn="1"/>
        </p:nvSpPr>
        <p:spPr bwMode="auto">
          <a:xfrm>
            <a:off x="4104202" y="3158880"/>
            <a:ext cx="85028" cy="123291"/>
          </a:xfrm>
          <a:custGeom>
            <a:avLst/>
            <a:gdLst>
              <a:gd name="T0" fmla="*/ 4 w 18"/>
              <a:gd name="T1" fmla="*/ 24 h 26"/>
              <a:gd name="T2" fmla="*/ 6 w 18"/>
              <a:gd name="T3" fmla="*/ 8 h 26"/>
              <a:gd name="T4" fmla="*/ 16 w 18"/>
              <a:gd name="T5" fmla="*/ 3 h 26"/>
              <a:gd name="T6" fmla="*/ 12 w 18"/>
              <a:gd name="T7" fmla="*/ 14 h 26"/>
              <a:gd name="T8" fmla="*/ 4 w 18"/>
              <a:gd name="T9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6">
                <a:moveTo>
                  <a:pt x="4" y="24"/>
                </a:moveTo>
                <a:cubicBezTo>
                  <a:pt x="0" y="20"/>
                  <a:pt x="1" y="11"/>
                  <a:pt x="6" y="8"/>
                </a:cubicBezTo>
                <a:cubicBezTo>
                  <a:pt x="11" y="4"/>
                  <a:pt x="18" y="0"/>
                  <a:pt x="16" y="3"/>
                </a:cubicBezTo>
                <a:cubicBezTo>
                  <a:pt x="14" y="6"/>
                  <a:pt x="14" y="12"/>
                  <a:pt x="12" y="14"/>
                </a:cubicBezTo>
                <a:cubicBezTo>
                  <a:pt x="11" y="16"/>
                  <a:pt x="5" y="26"/>
                  <a:pt x="4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82"/>
          <p:cNvSpPr>
            <a:spLocks/>
          </p:cNvSpPr>
          <p:nvPr userDrawn="1"/>
        </p:nvSpPr>
        <p:spPr bwMode="auto">
          <a:xfrm>
            <a:off x="4325274" y="3073853"/>
            <a:ext cx="85028" cy="68022"/>
          </a:xfrm>
          <a:custGeom>
            <a:avLst/>
            <a:gdLst>
              <a:gd name="T0" fmla="*/ 6 w 18"/>
              <a:gd name="T1" fmla="*/ 14 h 14"/>
              <a:gd name="T2" fmla="*/ 2 w 18"/>
              <a:gd name="T3" fmla="*/ 3 h 14"/>
              <a:gd name="T4" fmla="*/ 12 w 18"/>
              <a:gd name="T5" fmla="*/ 2 h 14"/>
              <a:gd name="T6" fmla="*/ 17 w 18"/>
              <a:gd name="T7" fmla="*/ 4 h 14"/>
              <a:gd name="T8" fmla="*/ 6 w 18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4">
                <a:moveTo>
                  <a:pt x="6" y="14"/>
                </a:moveTo>
                <a:cubicBezTo>
                  <a:pt x="2" y="14"/>
                  <a:pt x="0" y="5"/>
                  <a:pt x="2" y="3"/>
                </a:cubicBezTo>
                <a:cubicBezTo>
                  <a:pt x="4" y="2"/>
                  <a:pt x="9" y="3"/>
                  <a:pt x="12" y="2"/>
                </a:cubicBezTo>
                <a:cubicBezTo>
                  <a:pt x="16" y="0"/>
                  <a:pt x="18" y="3"/>
                  <a:pt x="17" y="4"/>
                </a:cubicBezTo>
                <a:cubicBezTo>
                  <a:pt x="15" y="6"/>
                  <a:pt x="12" y="12"/>
                  <a:pt x="6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87"/>
          <p:cNvSpPr>
            <a:spLocks/>
          </p:cNvSpPr>
          <p:nvPr userDrawn="1"/>
        </p:nvSpPr>
        <p:spPr bwMode="auto">
          <a:xfrm>
            <a:off x="3139135" y="3830599"/>
            <a:ext cx="267839" cy="191314"/>
          </a:xfrm>
          <a:custGeom>
            <a:avLst/>
            <a:gdLst>
              <a:gd name="T0" fmla="*/ 34 w 55"/>
              <a:gd name="T1" fmla="*/ 38 h 40"/>
              <a:gd name="T2" fmla="*/ 47 w 55"/>
              <a:gd name="T3" fmla="*/ 39 h 40"/>
              <a:gd name="T4" fmla="*/ 47 w 55"/>
              <a:gd name="T5" fmla="*/ 39 h 40"/>
              <a:gd name="T6" fmla="*/ 55 w 55"/>
              <a:gd name="T7" fmla="*/ 22 h 40"/>
              <a:gd name="T8" fmla="*/ 45 w 55"/>
              <a:gd name="T9" fmla="*/ 4 h 40"/>
              <a:gd name="T10" fmla="*/ 29 w 55"/>
              <a:gd name="T11" fmla="*/ 4 h 40"/>
              <a:gd name="T12" fmla="*/ 19 w 55"/>
              <a:gd name="T13" fmla="*/ 0 h 40"/>
              <a:gd name="T14" fmla="*/ 11 w 55"/>
              <a:gd name="T15" fmla="*/ 3 h 40"/>
              <a:gd name="T16" fmla="*/ 3 w 55"/>
              <a:gd name="T17" fmla="*/ 3 h 40"/>
              <a:gd name="T18" fmla="*/ 0 w 55"/>
              <a:gd name="T19" fmla="*/ 3 h 40"/>
              <a:gd name="T20" fmla="*/ 34 w 55"/>
              <a:gd name="T21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40">
                <a:moveTo>
                  <a:pt x="34" y="38"/>
                </a:moveTo>
                <a:cubicBezTo>
                  <a:pt x="38" y="40"/>
                  <a:pt x="43" y="40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39" y="36"/>
                  <a:pt x="55" y="30"/>
                  <a:pt x="55" y="22"/>
                </a:cubicBezTo>
                <a:cubicBezTo>
                  <a:pt x="55" y="14"/>
                  <a:pt x="49" y="8"/>
                  <a:pt x="45" y="4"/>
                </a:cubicBezTo>
                <a:cubicBezTo>
                  <a:pt x="41" y="0"/>
                  <a:pt x="33" y="3"/>
                  <a:pt x="29" y="4"/>
                </a:cubicBezTo>
                <a:cubicBezTo>
                  <a:pt x="26" y="4"/>
                  <a:pt x="23" y="3"/>
                  <a:pt x="19" y="0"/>
                </a:cubicBezTo>
                <a:cubicBezTo>
                  <a:pt x="16" y="2"/>
                  <a:pt x="13" y="3"/>
                  <a:pt x="11" y="3"/>
                </a:cubicBezTo>
                <a:cubicBezTo>
                  <a:pt x="9" y="4"/>
                  <a:pt x="7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9" y="15"/>
                  <a:pt x="27" y="34"/>
                  <a:pt x="34" y="38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88"/>
          <p:cNvSpPr>
            <a:spLocks/>
          </p:cNvSpPr>
          <p:nvPr userDrawn="1"/>
        </p:nvSpPr>
        <p:spPr bwMode="auto">
          <a:xfrm>
            <a:off x="3338952" y="3966644"/>
            <a:ext cx="59519" cy="63772"/>
          </a:xfrm>
          <a:custGeom>
            <a:avLst/>
            <a:gdLst>
              <a:gd name="T0" fmla="*/ 11 w 13"/>
              <a:gd name="T1" fmla="*/ 0 h 13"/>
              <a:gd name="T2" fmla="*/ 6 w 13"/>
              <a:gd name="T3" fmla="*/ 11 h 13"/>
              <a:gd name="T4" fmla="*/ 12 w 13"/>
              <a:gd name="T5" fmla="*/ 13 h 13"/>
              <a:gd name="T6" fmla="*/ 11 w 13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3">
                <a:moveTo>
                  <a:pt x="11" y="0"/>
                </a:moveTo>
                <a:cubicBezTo>
                  <a:pt x="7" y="5"/>
                  <a:pt x="0" y="9"/>
                  <a:pt x="6" y="11"/>
                </a:cubicBezTo>
                <a:cubicBezTo>
                  <a:pt x="8" y="12"/>
                  <a:pt x="10" y="13"/>
                  <a:pt x="12" y="13"/>
                </a:cubicBezTo>
                <a:cubicBezTo>
                  <a:pt x="13" y="8"/>
                  <a:pt x="12" y="4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89"/>
          <p:cNvSpPr>
            <a:spLocks/>
          </p:cNvSpPr>
          <p:nvPr userDrawn="1"/>
        </p:nvSpPr>
        <p:spPr bwMode="auto">
          <a:xfrm>
            <a:off x="3372962" y="3490488"/>
            <a:ext cx="544178" cy="735492"/>
          </a:xfrm>
          <a:custGeom>
            <a:avLst/>
            <a:gdLst>
              <a:gd name="T0" fmla="*/ 102 w 113"/>
              <a:gd name="T1" fmla="*/ 83 h 153"/>
              <a:gd name="T2" fmla="*/ 113 w 113"/>
              <a:gd name="T3" fmla="*/ 72 h 153"/>
              <a:gd name="T4" fmla="*/ 108 w 113"/>
              <a:gd name="T5" fmla="*/ 44 h 153"/>
              <a:gd name="T6" fmla="*/ 107 w 113"/>
              <a:gd name="T7" fmla="*/ 17 h 153"/>
              <a:gd name="T8" fmla="*/ 104 w 113"/>
              <a:gd name="T9" fmla="*/ 17 h 153"/>
              <a:gd name="T10" fmla="*/ 99 w 113"/>
              <a:gd name="T11" fmla="*/ 9 h 153"/>
              <a:gd name="T12" fmla="*/ 94 w 113"/>
              <a:gd name="T13" fmla="*/ 14 h 153"/>
              <a:gd name="T14" fmla="*/ 84 w 113"/>
              <a:gd name="T15" fmla="*/ 10 h 153"/>
              <a:gd name="T16" fmla="*/ 68 w 113"/>
              <a:gd name="T17" fmla="*/ 17 h 153"/>
              <a:gd name="T18" fmla="*/ 67 w 113"/>
              <a:gd name="T19" fmla="*/ 9 h 153"/>
              <a:gd name="T20" fmla="*/ 54 w 113"/>
              <a:gd name="T21" fmla="*/ 13 h 153"/>
              <a:gd name="T22" fmla="*/ 52 w 113"/>
              <a:gd name="T23" fmla="*/ 7 h 153"/>
              <a:gd name="T24" fmla="*/ 50 w 113"/>
              <a:gd name="T25" fmla="*/ 0 h 153"/>
              <a:gd name="T26" fmla="*/ 32 w 113"/>
              <a:gd name="T27" fmla="*/ 0 h 153"/>
              <a:gd name="T28" fmla="*/ 36 w 113"/>
              <a:gd name="T29" fmla="*/ 18 h 153"/>
              <a:gd name="T30" fmla="*/ 32 w 113"/>
              <a:gd name="T31" fmla="*/ 28 h 153"/>
              <a:gd name="T32" fmla="*/ 16 w 113"/>
              <a:gd name="T33" fmla="*/ 24 h 153"/>
              <a:gd name="T34" fmla="*/ 12 w 113"/>
              <a:gd name="T35" fmla="*/ 28 h 153"/>
              <a:gd name="T36" fmla="*/ 13 w 113"/>
              <a:gd name="T37" fmla="*/ 51 h 153"/>
              <a:gd name="T38" fmla="*/ 7 w 113"/>
              <a:gd name="T39" fmla="*/ 61 h 153"/>
              <a:gd name="T40" fmla="*/ 3 w 113"/>
              <a:gd name="T41" fmla="*/ 71 h 153"/>
              <a:gd name="T42" fmla="*/ 0 w 113"/>
              <a:gd name="T43" fmla="*/ 79 h 153"/>
              <a:gd name="T44" fmla="*/ 7 w 113"/>
              <a:gd name="T45" fmla="*/ 93 h 153"/>
              <a:gd name="T46" fmla="*/ 4 w 113"/>
              <a:gd name="T47" fmla="*/ 99 h 153"/>
              <a:gd name="T48" fmla="*/ 5 w 113"/>
              <a:gd name="T49" fmla="*/ 112 h 153"/>
              <a:gd name="T50" fmla="*/ 13 w 113"/>
              <a:gd name="T51" fmla="*/ 115 h 153"/>
              <a:gd name="T52" fmla="*/ 27 w 113"/>
              <a:gd name="T53" fmla="*/ 120 h 153"/>
              <a:gd name="T54" fmla="*/ 22 w 113"/>
              <a:gd name="T55" fmla="*/ 144 h 153"/>
              <a:gd name="T56" fmla="*/ 21 w 113"/>
              <a:gd name="T57" fmla="*/ 147 h 153"/>
              <a:gd name="T58" fmla="*/ 49 w 113"/>
              <a:gd name="T59" fmla="*/ 153 h 153"/>
              <a:gd name="T60" fmla="*/ 63 w 113"/>
              <a:gd name="T61" fmla="*/ 149 h 153"/>
              <a:gd name="T62" fmla="*/ 91 w 113"/>
              <a:gd name="T63" fmla="*/ 142 h 153"/>
              <a:gd name="T64" fmla="*/ 98 w 113"/>
              <a:gd name="T65" fmla="*/ 131 h 153"/>
              <a:gd name="T66" fmla="*/ 105 w 113"/>
              <a:gd name="T67" fmla="*/ 122 h 153"/>
              <a:gd name="T68" fmla="*/ 93 w 113"/>
              <a:gd name="T69" fmla="*/ 114 h 153"/>
              <a:gd name="T70" fmla="*/ 81 w 113"/>
              <a:gd name="T71" fmla="*/ 98 h 153"/>
              <a:gd name="T72" fmla="*/ 102 w 113"/>
              <a:gd name="T73" fmla="*/ 8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3" h="153">
                <a:moveTo>
                  <a:pt x="102" y="83"/>
                </a:moveTo>
                <a:cubicBezTo>
                  <a:pt x="108" y="78"/>
                  <a:pt x="113" y="76"/>
                  <a:pt x="113" y="72"/>
                </a:cubicBezTo>
                <a:cubicBezTo>
                  <a:pt x="113" y="67"/>
                  <a:pt x="112" y="50"/>
                  <a:pt x="108" y="44"/>
                </a:cubicBezTo>
                <a:cubicBezTo>
                  <a:pt x="105" y="41"/>
                  <a:pt x="106" y="28"/>
                  <a:pt x="107" y="17"/>
                </a:cubicBezTo>
                <a:cubicBezTo>
                  <a:pt x="106" y="17"/>
                  <a:pt x="105" y="17"/>
                  <a:pt x="104" y="17"/>
                </a:cubicBezTo>
                <a:cubicBezTo>
                  <a:pt x="99" y="17"/>
                  <a:pt x="100" y="10"/>
                  <a:pt x="99" y="9"/>
                </a:cubicBezTo>
                <a:cubicBezTo>
                  <a:pt x="98" y="7"/>
                  <a:pt x="96" y="12"/>
                  <a:pt x="94" y="14"/>
                </a:cubicBezTo>
                <a:cubicBezTo>
                  <a:pt x="92" y="17"/>
                  <a:pt x="89" y="10"/>
                  <a:pt x="84" y="10"/>
                </a:cubicBezTo>
                <a:cubicBezTo>
                  <a:pt x="79" y="9"/>
                  <a:pt x="72" y="17"/>
                  <a:pt x="68" y="17"/>
                </a:cubicBezTo>
                <a:cubicBezTo>
                  <a:pt x="64" y="18"/>
                  <a:pt x="68" y="12"/>
                  <a:pt x="67" y="9"/>
                </a:cubicBezTo>
                <a:cubicBezTo>
                  <a:pt x="66" y="7"/>
                  <a:pt x="55" y="15"/>
                  <a:pt x="54" y="13"/>
                </a:cubicBezTo>
                <a:cubicBezTo>
                  <a:pt x="53" y="12"/>
                  <a:pt x="50" y="8"/>
                  <a:pt x="52" y="7"/>
                </a:cubicBezTo>
                <a:cubicBezTo>
                  <a:pt x="54" y="6"/>
                  <a:pt x="52" y="3"/>
                  <a:pt x="5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7"/>
                  <a:pt x="36" y="15"/>
                  <a:pt x="36" y="18"/>
                </a:cubicBezTo>
                <a:cubicBezTo>
                  <a:pt x="36" y="22"/>
                  <a:pt x="35" y="25"/>
                  <a:pt x="32" y="28"/>
                </a:cubicBezTo>
                <a:cubicBezTo>
                  <a:pt x="29" y="30"/>
                  <a:pt x="20" y="20"/>
                  <a:pt x="16" y="24"/>
                </a:cubicBezTo>
                <a:cubicBezTo>
                  <a:pt x="15" y="26"/>
                  <a:pt x="14" y="27"/>
                  <a:pt x="12" y="28"/>
                </a:cubicBezTo>
                <a:cubicBezTo>
                  <a:pt x="16" y="40"/>
                  <a:pt x="15" y="49"/>
                  <a:pt x="13" y="51"/>
                </a:cubicBezTo>
                <a:cubicBezTo>
                  <a:pt x="11" y="54"/>
                  <a:pt x="11" y="59"/>
                  <a:pt x="7" y="61"/>
                </a:cubicBezTo>
                <a:cubicBezTo>
                  <a:pt x="3" y="62"/>
                  <a:pt x="3" y="68"/>
                  <a:pt x="3" y="71"/>
                </a:cubicBezTo>
                <a:cubicBezTo>
                  <a:pt x="3" y="73"/>
                  <a:pt x="2" y="76"/>
                  <a:pt x="0" y="79"/>
                </a:cubicBezTo>
                <a:cubicBezTo>
                  <a:pt x="4" y="83"/>
                  <a:pt x="7" y="88"/>
                  <a:pt x="7" y="93"/>
                </a:cubicBezTo>
                <a:cubicBezTo>
                  <a:pt x="7" y="95"/>
                  <a:pt x="5" y="97"/>
                  <a:pt x="4" y="99"/>
                </a:cubicBezTo>
                <a:cubicBezTo>
                  <a:pt x="5" y="103"/>
                  <a:pt x="6" y="107"/>
                  <a:pt x="5" y="112"/>
                </a:cubicBezTo>
                <a:cubicBezTo>
                  <a:pt x="8" y="113"/>
                  <a:pt x="10" y="113"/>
                  <a:pt x="13" y="115"/>
                </a:cubicBezTo>
                <a:cubicBezTo>
                  <a:pt x="17" y="117"/>
                  <a:pt x="24" y="118"/>
                  <a:pt x="27" y="120"/>
                </a:cubicBezTo>
                <a:cubicBezTo>
                  <a:pt x="31" y="123"/>
                  <a:pt x="21" y="140"/>
                  <a:pt x="22" y="144"/>
                </a:cubicBezTo>
                <a:cubicBezTo>
                  <a:pt x="22" y="145"/>
                  <a:pt x="21" y="146"/>
                  <a:pt x="21" y="147"/>
                </a:cubicBezTo>
                <a:cubicBezTo>
                  <a:pt x="31" y="149"/>
                  <a:pt x="44" y="151"/>
                  <a:pt x="49" y="153"/>
                </a:cubicBezTo>
                <a:cubicBezTo>
                  <a:pt x="54" y="151"/>
                  <a:pt x="59" y="149"/>
                  <a:pt x="63" y="149"/>
                </a:cubicBezTo>
                <a:cubicBezTo>
                  <a:pt x="68" y="148"/>
                  <a:pt x="90" y="144"/>
                  <a:pt x="91" y="142"/>
                </a:cubicBezTo>
                <a:cubicBezTo>
                  <a:pt x="92" y="140"/>
                  <a:pt x="93" y="134"/>
                  <a:pt x="98" y="131"/>
                </a:cubicBezTo>
                <a:cubicBezTo>
                  <a:pt x="100" y="130"/>
                  <a:pt x="103" y="126"/>
                  <a:pt x="105" y="122"/>
                </a:cubicBezTo>
                <a:cubicBezTo>
                  <a:pt x="101" y="121"/>
                  <a:pt x="97" y="118"/>
                  <a:pt x="93" y="114"/>
                </a:cubicBezTo>
                <a:cubicBezTo>
                  <a:pt x="87" y="107"/>
                  <a:pt x="78" y="102"/>
                  <a:pt x="81" y="98"/>
                </a:cubicBezTo>
                <a:cubicBezTo>
                  <a:pt x="84" y="94"/>
                  <a:pt x="96" y="89"/>
                  <a:pt x="102" y="8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90"/>
          <p:cNvSpPr>
            <a:spLocks/>
          </p:cNvSpPr>
          <p:nvPr userDrawn="1"/>
        </p:nvSpPr>
        <p:spPr bwMode="auto">
          <a:xfrm>
            <a:off x="3088118" y="4625611"/>
            <a:ext cx="21259" cy="29761"/>
          </a:xfrm>
          <a:custGeom>
            <a:avLst/>
            <a:gdLst>
              <a:gd name="T0" fmla="*/ 2 w 5"/>
              <a:gd name="T1" fmla="*/ 5 h 6"/>
              <a:gd name="T2" fmla="*/ 5 w 5"/>
              <a:gd name="T3" fmla="*/ 4 h 6"/>
              <a:gd name="T4" fmla="*/ 0 w 5"/>
              <a:gd name="T5" fmla="*/ 0 h 6"/>
              <a:gd name="T6" fmla="*/ 2 w 5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2" y="5"/>
                </a:moveTo>
                <a:cubicBezTo>
                  <a:pt x="3" y="5"/>
                  <a:pt x="4" y="4"/>
                  <a:pt x="5" y="4"/>
                </a:cubicBezTo>
                <a:cubicBezTo>
                  <a:pt x="3" y="2"/>
                  <a:pt x="5" y="0"/>
                  <a:pt x="0" y="0"/>
                </a:cubicBezTo>
                <a:cubicBezTo>
                  <a:pt x="1" y="3"/>
                  <a:pt x="1" y="6"/>
                  <a:pt x="2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91"/>
          <p:cNvSpPr>
            <a:spLocks/>
          </p:cNvSpPr>
          <p:nvPr userDrawn="1"/>
        </p:nvSpPr>
        <p:spPr bwMode="auto">
          <a:xfrm>
            <a:off x="2429154" y="4544833"/>
            <a:ext cx="778006" cy="607950"/>
          </a:xfrm>
          <a:custGeom>
            <a:avLst/>
            <a:gdLst>
              <a:gd name="T0" fmla="*/ 162 w 162"/>
              <a:gd name="T1" fmla="*/ 23 h 127"/>
              <a:gd name="T2" fmla="*/ 143 w 162"/>
              <a:gd name="T3" fmla="*/ 21 h 127"/>
              <a:gd name="T4" fmla="*/ 142 w 162"/>
              <a:gd name="T5" fmla="*/ 21 h 127"/>
              <a:gd name="T6" fmla="*/ 139 w 162"/>
              <a:gd name="T7" fmla="*/ 22 h 127"/>
              <a:gd name="T8" fmla="*/ 137 w 162"/>
              <a:gd name="T9" fmla="*/ 17 h 127"/>
              <a:gd name="T10" fmla="*/ 134 w 162"/>
              <a:gd name="T11" fmla="*/ 17 h 127"/>
              <a:gd name="T12" fmla="*/ 109 w 162"/>
              <a:gd name="T13" fmla="*/ 10 h 127"/>
              <a:gd name="T14" fmla="*/ 101 w 162"/>
              <a:gd name="T15" fmla="*/ 4 h 127"/>
              <a:gd name="T16" fmla="*/ 98 w 162"/>
              <a:gd name="T17" fmla="*/ 6 h 127"/>
              <a:gd name="T18" fmla="*/ 68 w 162"/>
              <a:gd name="T19" fmla="*/ 2 h 127"/>
              <a:gd name="T20" fmla="*/ 35 w 162"/>
              <a:gd name="T21" fmla="*/ 1 h 127"/>
              <a:gd name="T22" fmla="*/ 19 w 162"/>
              <a:gd name="T23" fmla="*/ 5 h 127"/>
              <a:gd name="T24" fmla="*/ 6 w 162"/>
              <a:gd name="T25" fmla="*/ 10 h 127"/>
              <a:gd name="T26" fmla="*/ 8 w 162"/>
              <a:gd name="T27" fmla="*/ 22 h 127"/>
              <a:gd name="T28" fmla="*/ 10 w 162"/>
              <a:gd name="T29" fmla="*/ 29 h 127"/>
              <a:gd name="T30" fmla="*/ 16 w 162"/>
              <a:gd name="T31" fmla="*/ 28 h 127"/>
              <a:gd name="T32" fmla="*/ 22 w 162"/>
              <a:gd name="T33" fmla="*/ 31 h 127"/>
              <a:gd name="T34" fmla="*/ 43 w 162"/>
              <a:gd name="T35" fmla="*/ 35 h 127"/>
              <a:gd name="T36" fmla="*/ 36 w 162"/>
              <a:gd name="T37" fmla="*/ 49 h 127"/>
              <a:gd name="T38" fmla="*/ 31 w 162"/>
              <a:gd name="T39" fmla="*/ 84 h 127"/>
              <a:gd name="T40" fmla="*/ 30 w 162"/>
              <a:gd name="T41" fmla="*/ 96 h 127"/>
              <a:gd name="T42" fmla="*/ 26 w 162"/>
              <a:gd name="T43" fmla="*/ 107 h 127"/>
              <a:gd name="T44" fmla="*/ 29 w 162"/>
              <a:gd name="T45" fmla="*/ 107 h 127"/>
              <a:gd name="T46" fmla="*/ 47 w 162"/>
              <a:gd name="T47" fmla="*/ 124 h 127"/>
              <a:gd name="T48" fmla="*/ 55 w 162"/>
              <a:gd name="T49" fmla="*/ 124 h 127"/>
              <a:gd name="T50" fmla="*/ 66 w 162"/>
              <a:gd name="T51" fmla="*/ 117 h 127"/>
              <a:gd name="T52" fmla="*/ 75 w 162"/>
              <a:gd name="T53" fmla="*/ 117 h 127"/>
              <a:gd name="T54" fmla="*/ 110 w 162"/>
              <a:gd name="T55" fmla="*/ 103 h 127"/>
              <a:gd name="T56" fmla="*/ 116 w 162"/>
              <a:gd name="T57" fmla="*/ 95 h 127"/>
              <a:gd name="T58" fmla="*/ 123 w 162"/>
              <a:gd name="T59" fmla="*/ 84 h 127"/>
              <a:gd name="T60" fmla="*/ 121 w 162"/>
              <a:gd name="T61" fmla="*/ 70 h 127"/>
              <a:gd name="T62" fmla="*/ 129 w 162"/>
              <a:gd name="T63" fmla="*/ 51 h 127"/>
              <a:gd name="T64" fmla="*/ 140 w 162"/>
              <a:gd name="T65" fmla="*/ 42 h 127"/>
              <a:gd name="T66" fmla="*/ 145 w 162"/>
              <a:gd name="T67" fmla="*/ 42 h 127"/>
              <a:gd name="T68" fmla="*/ 161 w 162"/>
              <a:gd name="T69" fmla="*/ 30 h 127"/>
              <a:gd name="T70" fmla="*/ 162 w 162"/>
              <a:gd name="T71" fmla="*/ 2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" h="127">
                <a:moveTo>
                  <a:pt x="162" y="23"/>
                </a:moveTo>
                <a:cubicBezTo>
                  <a:pt x="154" y="23"/>
                  <a:pt x="146" y="23"/>
                  <a:pt x="143" y="21"/>
                </a:cubicBezTo>
                <a:cubicBezTo>
                  <a:pt x="143" y="21"/>
                  <a:pt x="143" y="21"/>
                  <a:pt x="142" y="21"/>
                </a:cubicBezTo>
                <a:cubicBezTo>
                  <a:pt x="141" y="21"/>
                  <a:pt x="140" y="22"/>
                  <a:pt x="139" y="22"/>
                </a:cubicBezTo>
                <a:cubicBezTo>
                  <a:pt x="138" y="23"/>
                  <a:pt x="138" y="20"/>
                  <a:pt x="137" y="17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25" y="17"/>
                  <a:pt x="113" y="13"/>
                  <a:pt x="109" y="10"/>
                </a:cubicBezTo>
                <a:cubicBezTo>
                  <a:pt x="107" y="9"/>
                  <a:pt x="104" y="7"/>
                  <a:pt x="101" y="4"/>
                </a:cubicBezTo>
                <a:cubicBezTo>
                  <a:pt x="100" y="5"/>
                  <a:pt x="99" y="5"/>
                  <a:pt x="98" y="6"/>
                </a:cubicBezTo>
                <a:cubicBezTo>
                  <a:pt x="92" y="8"/>
                  <a:pt x="77" y="1"/>
                  <a:pt x="68" y="2"/>
                </a:cubicBezTo>
                <a:cubicBezTo>
                  <a:pt x="60" y="2"/>
                  <a:pt x="42" y="2"/>
                  <a:pt x="35" y="1"/>
                </a:cubicBezTo>
                <a:cubicBezTo>
                  <a:pt x="27" y="0"/>
                  <a:pt x="21" y="2"/>
                  <a:pt x="19" y="5"/>
                </a:cubicBezTo>
                <a:cubicBezTo>
                  <a:pt x="16" y="7"/>
                  <a:pt x="11" y="5"/>
                  <a:pt x="6" y="10"/>
                </a:cubicBezTo>
                <a:cubicBezTo>
                  <a:pt x="0" y="14"/>
                  <a:pt x="7" y="16"/>
                  <a:pt x="8" y="22"/>
                </a:cubicBezTo>
                <a:cubicBezTo>
                  <a:pt x="9" y="24"/>
                  <a:pt x="9" y="26"/>
                  <a:pt x="10" y="29"/>
                </a:cubicBezTo>
                <a:cubicBezTo>
                  <a:pt x="12" y="28"/>
                  <a:pt x="15" y="28"/>
                  <a:pt x="16" y="28"/>
                </a:cubicBezTo>
                <a:cubicBezTo>
                  <a:pt x="23" y="27"/>
                  <a:pt x="20" y="30"/>
                  <a:pt x="22" y="31"/>
                </a:cubicBezTo>
                <a:cubicBezTo>
                  <a:pt x="24" y="32"/>
                  <a:pt x="38" y="31"/>
                  <a:pt x="43" y="35"/>
                </a:cubicBezTo>
                <a:cubicBezTo>
                  <a:pt x="47" y="39"/>
                  <a:pt x="39" y="44"/>
                  <a:pt x="36" y="49"/>
                </a:cubicBezTo>
                <a:cubicBezTo>
                  <a:pt x="34" y="55"/>
                  <a:pt x="33" y="78"/>
                  <a:pt x="31" y="84"/>
                </a:cubicBezTo>
                <a:cubicBezTo>
                  <a:pt x="28" y="90"/>
                  <a:pt x="33" y="93"/>
                  <a:pt x="30" y="96"/>
                </a:cubicBezTo>
                <a:cubicBezTo>
                  <a:pt x="28" y="98"/>
                  <a:pt x="27" y="102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3" y="106"/>
                  <a:pt x="45" y="121"/>
                  <a:pt x="47" y="124"/>
                </a:cubicBezTo>
                <a:cubicBezTo>
                  <a:pt x="48" y="127"/>
                  <a:pt x="52" y="127"/>
                  <a:pt x="55" y="124"/>
                </a:cubicBezTo>
                <a:cubicBezTo>
                  <a:pt x="57" y="121"/>
                  <a:pt x="58" y="120"/>
                  <a:pt x="66" y="117"/>
                </a:cubicBezTo>
                <a:cubicBezTo>
                  <a:pt x="73" y="115"/>
                  <a:pt x="70" y="117"/>
                  <a:pt x="75" y="117"/>
                </a:cubicBezTo>
                <a:cubicBezTo>
                  <a:pt x="79" y="117"/>
                  <a:pt x="105" y="106"/>
                  <a:pt x="110" y="103"/>
                </a:cubicBezTo>
                <a:cubicBezTo>
                  <a:pt x="115" y="100"/>
                  <a:pt x="115" y="98"/>
                  <a:pt x="116" y="95"/>
                </a:cubicBezTo>
                <a:cubicBezTo>
                  <a:pt x="117" y="92"/>
                  <a:pt x="122" y="87"/>
                  <a:pt x="123" y="84"/>
                </a:cubicBezTo>
                <a:cubicBezTo>
                  <a:pt x="125" y="80"/>
                  <a:pt x="122" y="77"/>
                  <a:pt x="121" y="70"/>
                </a:cubicBezTo>
                <a:cubicBezTo>
                  <a:pt x="119" y="62"/>
                  <a:pt x="129" y="52"/>
                  <a:pt x="129" y="51"/>
                </a:cubicBezTo>
                <a:cubicBezTo>
                  <a:pt x="129" y="49"/>
                  <a:pt x="135" y="45"/>
                  <a:pt x="140" y="42"/>
                </a:cubicBezTo>
                <a:cubicBezTo>
                  <a:pt x="146" y="38"/>
                  <a:pt x="143" y="42"/>
                  <a:pt x="145" y="42"/>
                </a:cubicBezTo>
                <a:cubicBezTo>
                  <a:pt x="147" y="42"/>
                  <a:pt x="157" y="34"/>
                  <a:pt x="161" y="30"/>
                </a:cubicBezTo>
                <a:cubicBezTo>
                  <a:pt x="162" y="28"/>
                  <a:pt x="162" y="26"/>
                  <a:pt x="162" y="2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92"/>
          <p:cNvSpPr>
            <a:spLocks/>
          </p:cNvSpPr>
          <p:nvPr userDrawn="1"/>
        </p:nvSpPr>
        <p:spPr bwMode="auto">
          <a:xfrm>
            <a:off x="2718248" y="3847606"/>
            <a:ext cx="803514" cy="807764"/>
          </a:xfrm>
          <a:custGeom>
            <a:avLst/>
            <a:gdLst>
              <a:gd name="T0" fmla="*/ 158 w 167"/>
              <a:gd name="T1" fmla="*/ 70 h 168"/>
              <a:gd name="T2" fmla="*/ 163 w 167"/>
              <a:gd name="T3" fmla="*/ 46 h 168"/>
              <a:gd name="T4" fmla="*/ 149 w 167"/>
              <a:gd name="T5" fmla="*/ 41 h 168"/>
              <a:gd name="T6" fmla="*/ 135 w 167"/>
              <a:gd name="T7" fmla="*/ 36 h 168"/>
              <a:gd name="T8" fmla="*/ 122 w 167"/>
              <a:gd name="T9" fmla="*/ 35 h 168"/>
              <a:gd name="T10" fmla="*/ 88 w 167"/>
              <a:gd name="T11" fmla="*/ 0 h 168"/>
              <a:gd name="T12" fmla="*/ 82 w 167"/>
              <a:gd name="T13" fmla="*/ 5 h 168"/>
              <a:gd name="T14" fmla="*/ 82 w 167"/>
              <a:gd name="T15" fmla="*/ 19 h 168"/>
              <a:gd name="T16" fmla="*/ 75 w 167"/>
              <a:gd name="T17" fmla="*/ 28 h 168"/>
              <a:gd name="T18" fmla="*/ 66 w 167"/>
              <a:gd name="T19" fmla="*/ 31 h 168"/>
              <a:gd name="T20" fmla="*/ 58 w 167"/>
              <a:gd name="T21" fmla="*/ 41 h 168"/>
              <a:gd name="T22" fmla="*/ 45 w 167"/>
              <a:gd name="T23" fmla="*/ 38 h 168"/>
              <a:gd name="T24" fmla="*/ 39 w 167"/>
              <a:gd name="T25" fmla="*/ 39 h 168"/>
              <a:gd name="T26" fmla="*/ 43 w 167"/>
              <a:gd name="T27" fmla="*/ 51 h 168"/>
              <a:gd name="T28" fmla="*/ 34 w 167"/>
              <a:gd name="T29" fmla="*/ 56 h 168"/>
              <a:gd name="T30" fmla="*/ 13 w 167"/>
              <a:gd name="T31" fmla="*/ 52 h 168"/>
              <a:gd name="T32" fmla="*/ 1 w 167"/>
              <a:gd name="T33" fmla="*/ 56 h 168"/>
              <a:gd name="T34" fmla="*/ 4 w 167"/>
              <a:gd name="T35" fmla="*/ 67 h 168"/>
              <a:gd name="T36" fmla="*/ 32 w 167"/>
              <a:gd name="T37" fmla="*/ 80 h 168"/>
              <a:gd name="T38" fmla="*/ 35 w 167"/>
              <a:gd name="T39" fmla="*/ 89 h 168"/>
              <a:gd name="T40" fmla="*/ 47 w 167"/>
              <a:gd name="T41" fmla="*/ 111 h 168"/>
              <a:gd name="T42" fmla="*/ 45 w 167"/>
              <a:gd name="T43" fmla="*/ 136 h 168"/>
              <a:gd name="T44" fmla="*/ 41 w 167"/>
              <a:gd name="T45" fmla="*/ 149 h 168"/>
              <a:gd name="T46" fmla="*/ 49 w 167"/>
              <a:gd name="T47" fmla="*/ 155 h 168"/>
              <a:gd name="T48" fmla="*/ 74 w 167"/>
              <a:gd name="T49" fmla="*/ 162 h 168"/>
              <a:gd name="T50" fmla="*/ 83 w 167"/>
              <a:gd name="T51" fmla="*/ 166 h 168"/>
              <a:gd name="T52" fmla="*/ 102 w 167"/>
              <a:gd name="T53" fmla="*/ 168 h 168"/>
              <a:gd name="T54" fmla="*/ 100 w 167"/>
              <a:gd name="T55" fmla="*/ 163 h 168"/>
              <a:gd name="T56" fmla="*/ 115 w 167"/>
              <a:gd name="T57" fmla="*/ 147 h 168"/>
              <a:gd name="T58" fmla="*/ 140 w 167"/>
              <a:gd name="T59" fmla="*/ 153 h 168"/>
              <a:gd name="T60" fmla="*/ 144 w 167"/>
              <a:gd name="T61" fmla="*/ 152 h 168"/>
              <a:gd name="T62" fmla="*/ 145 w 167"/>
              <a:gd name="T63" fmla="*/ 144 h 168"/>
              <a:gd name="T64" fmla="*/ 150 w 167"/>
              <a:gd name="T65" fmla="*/ 149 h 168"/>
              <a:gd name="T66" fmla="*/ 155 w 167"/>
              <a:gd name="T67" fmla="*/ 146 h 168"/>
              <a:gd name="T68" fmla="*/ 152 w 167"/>
              <a:gd name="T69" fmla="*/ 135 h 168"/>
              <a:gd name="T70" fmla="*/ 145 w 167"/>
              <a:gd name="T71" fmla="*/ 119 h 168"/>
              <a:gd name="T72" fmla="*/ 151 w 167"/>
              <a:gd name="T73" fmla="*/ 111 h 168"/>
              <a:gd name="T74" fmla="*/ 147 w 167"/>
              <a:gd name="T75" fmla="*/ 99 h 168"/>
              <a:gd name="T76" fmla="*/ 140 w 167"/>
              <a:gd name="T77" fmla="*/ 93 h 168"/>
              <a:gd name="T78" fmla="*/ 158 w 167"/>
              <a:gd name="T79" fmla="*/ 7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7" h="168">
                <a:moveTo>
                  <a:pt x="158" y="70"/>
                </a:moveTo>
                <a:cubicBezTo>
                  <a:pt x="157" y="66"/>
                  <a:pt x="167" y="49"/>
                  <a:pt x="163" y="46"/>
                </a:cubicBezTo>
                <a:cubicBezTo>
                  <a:pt x="160" y="44"/>
                  <a:pt x="153" y="43"/>
                  <a:pt x="149" y="41"/>
                </a:cubicBezTo>
                <a:cubicBezTo>
                  <a:pt x="145" y="38"/>
                  <a:pt x="143" y="39"/>
                  <a:pt x="135" y="36"/>
                </a:cubicBezTo>
                <a:cubicBezTo>
                  <a:pt x="131" y="37"/>
                  <a:pt x="126" y="37"/>
                  <a:pt x="122" y="35"/>
                </a:cubicBezTo>
                <a:cubicBezTo>
                  <a:pt x="115" y="31"/>
                  <a:pt x="97" y="12"/>
                  <a:pt x="88" y="0"/>
                </a:cubicBezTo>
                <a:cubicBezTo>
                  <a:pt x="86" y="1"/>
                  <a:pt x="84" y="2"/>
                  <a:pt x="82" y="5"/>
                </a:cubicBezTo>
                <a:cubicBezTo>
                  <a:pt x="80" y="8"/>
                  <a:pt x="82" y="17"/>
                  <a:pt x="82" y="19"/>
                </a:cubicBezTo>
                <a:cubicBezTo>
                  <a:pt x="82" y="21"/>
                  <a:pt x="78" y="26"/>
                  <a:pt x="75" y="28"/>
                </a:cubicBezTo>
                <a:cubicBezTo>
                  <a:pt x="73" y="30"/>
                  <a:pt x="70" y="28"/>
                  <a:pt x="66" y="31"/>
                </a:cubicBezTo>
                <a:cubicBezTo>
                  <a:pt x="62" y="35"/>
                  <a:pt x="63" y="38"/>
                  <a:pt x="58" y="41"/>
                </a:cubicBezTo>
                <a:cubicBezTo>
                  <a:pt x="54" y="45"/>
                  <a:pt x="50" y="41"/>
                  <a:pt x="45" y="38"/>
                </a:cubicBezTo>
                <a:cubicBezTo>
                  <a:pt x="40" y="35"/>
                  <a:pt x="38" y="36"/>
                  <a:pt x="39" y="39"/>
                </a:cubicBezTo>
                <a:cubicBezTo>
                  <a:pt x="40" y="42"/>
                  <a:pt x="42" y="49"/>
                  <a:pt x="43" y="51"/>
                </a:cubicBezTo>
                <a:cubicBezTo>
                  <a:pt x="44" y="54"/>
                  <a:pt x="40" y="55"/>
                  <a:pt x="34" y="56"/>
                </a:cubicBezTo>
                <a:cubicBezTo>
                  <a:pt x="29" y="57"/>
                  <a:pt x="22" y="51"/>
                  <a:pt x="13" y="52"/>
                </a:cubicBezTo>
                <a:cubicBezTo>
                  <a:pt x="4" y="54"/>
                  <a:pt x="0" y="55"/>
                  <a:pt x="1" y="56"/>
                </a:cubicBezTo>
                <a:cubicBezTo>
                  <a:pt x="3" y="57"/>
                  <a:pt x="3" y="63"/>
                  <a:pt x="4" y="67"/>
                </a:cubicBezTo>
                <a:cubicBezTo>
                  <a:pt x="6" y="71"/>
                  <a:pt x="29" y="79"/>
                  <a:pt x="32" y="80"/>
                </a:cubicBezTo>
                <a:cubicBezTo>
                  <a:pt x="36" y="81"/>
                  <a:pt x="34" y="85"/>
                  <a:pt x="35" y="89"/>
                </a:cubicBezTo>
                <a:cubicBezTo>
                  <a:pt x="36" y="93"/>
                  <a:pt x="44" y="96"/>
                  <a:pt x="47" y="111"/>
                </a:cubicBezTo>
                <a:cubicBezTo>
                  <a:pt x="50" y="127"/>
                  <a:pt x="45" y="130"/>
                  <a:pt x="45" y="136"/>
                </a:cubicBezTo>
                <a:cubicBezTo>
                  <a:pt x="45" y="141"/>
                  <a:pt x="45" y="146"/>
                  <a:pt x="41" y="149"/>
                </a:cubicBezTo>
                <a:cubicBezTo>
                  <a:pt x="44" y="152"/>
                  <a:pt x="47" y="154"/>
                  <a:pt x="49" y="155"/>
                </a:cubicBezTo>
                <a:cubicBezTo>
                  <a:pt x="53" y="158"/>
                  <a:pt x="65" y="162"/>
                  <a:pt x="74" y="162"/>
                </a:cubicBezTo>
                <a:cubicBezTo>
                  <a:pt x="83" y="162"/>
                  <a:pt x="79" y="164"/>
                  <a:pt x="83" y="166"/>
                </a:cubicBezTo>
                <a:cubicBezTo>
                  <a:pt x="86" y="168"/>
                  <a:pt x="94" y="168"/>
                  <a:pt x="102" y="168"/>
                </a:cubicBezTo>
                <a:cubicBezTo>
                  <a:pt x="101" y="166"/>
                  <a:pt x="100" y="164"/>
                  <a:pt x="100" y="163"/>
                </a:cubicBezTo>
                <a:cubicBezTo>
                  <a:pt x="100" y="161"/>
                  <a:pt x="111" y="148"/>
                  <a:pt x="115" y="147"/>
                </a:cubicBezTo>
                <a:cubicBezTo>
                  <a:pt x="119" y="146"/>
                  <a:pt x="132" y="153"/>
                  <a:pt x="140" y="153"/>
                </a:cubicBezTo>
                <a:cubicBezTo>
                  <a:pt x="141" y="153"/>
                  <a:pt x="142" y="153"/>
                  <a:pt x="144" y="152"/>
                </a:cubicBezTo>
                <a:cubicBezTo>
                  <a:pt x="143" y="149"/>
                  <a:pt x="144" y="146"/>
                  <a:pt x="145" y="144"/>
                </a:cubicBezTo>
                <a:cubicBezTo>
                  <a:pt x="147" y="143"/>
                  <a:pt x="148" y="145"/>
                  <a:pt x="150" y="149"/>
                </a:cubicBezTo>
                <a:cubicBezTo>
                  <a:pt x="152" y="148"/>
                  <a:pt x="153" y="147"/>
                  <a:pt x="155" y="146"/>
                </a:cubicBezTo>
                <a:cubicBezTo>
                  <a:pt x="153" y="141"/>
                  <a:pt x="152" y="137"/>
                  <a:pt x="152" y="135"/>
                </a:cubicBezTo>
                <a:cubicBezTo>
                  <a:pt x="150" y="129"/>
                  <a:pt x="143" y="123"/>
                  <a:pt x="145" y="119"/>
                </a:cubicBezTo>
                <a:cubicBezTo>
                  <a:pt x="148" y="116"/>
                  <a:pt x="152" y="114"/>
                  <a:pt x="151" y="111"/>
                </a:cubicBezTo>
                <a:cubicBezTo>
                  <a:pt x="150" y="107"/>
                  <a:pt x="151" y="101"/>
                  <a:pt x="147" y="99"/>
                </a:cubicBezTo>
                <a:cubicBezTo>
                  <a:pt x="143" y="97"/>
                  <a:pt x="137" y="95"/>
                  <a:pt x="140" y="93"/>
                </a:cubicBezTo>
                <a:cubicBezTo>
                  <a:pt x="143" y="90"/>
                  <a:pt x="158" y="74"/>
                  <a:pt x="158" y="7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193"/>
          <p:cNvSpPr>
            <a:spLocks/>
          </p:cNvSpPr>
          <p:nvPr userDrawn="1"/>
        </p:nvSpPr>
        <p:spPr bwMode="auto">
          <a:xfrm>
            <a:off x="3406973" y="4532080"/>
            <a:ext cx="29761" cy="46767"/>
          </a:xfrm>
          <a:custGeom>
            <a:avLst/>
            <a:gdLst>
              <a:gd name="T0" fmla="*/ 2 w 7"/>
              <a:gd name="T1" fmla="*/ 1 h 9"/>
              <a:gd name="T2" fmla="*/ 1 w 7"/>
              <a:gd name="T3" fmla="*/ 9 h 9"/>
              <a:gd name="T4" fmla="*/ 7 w 7"/>
              <a:gd name="T5" fmla="*/ 6 h 9"/>
              <a:gd name="T6" fmla="*/ 2 w 7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9"/>
                </a:cubicBezTo>
                <a:cubicBezTo>
                  <a:pt x="3" y="9"/>
                  <a:pt x="5" y="7"/>
                  <a:pt x="7" y="6"/>
                </a:cubicBezTo>
                <a:cubicBezTo>
                  <a:pt x="5" y="2"/>
                  <a:pt x="4" y="0"/>
                  <a:pt x="2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94"/>
          <p:cNvSpPr>
            <a:spLocks/>
          </p:cNvSpPr>
          <p:nvPr userDrawn="1"/>
        </p:nvSpPr>
        <p:spPr bwMode="auto">
          <a:xfrm>
            <a:off x="3628046" y="4055925"/>
            <a:ext cx="412386" cy="242331"/>
          </a:xfrm>
          <a:custGeom>
            <a:avLst/>
            <a:gdLst>
              <a:gd name="T0" fmla="*/ 78 w 86"/>
              <a:gd name="T1" fmla="*/ 37 h 50"/>
              <a:gd name="T2" fmla="*/ 85 w 86"/>
              <a:gd name="T3" fmla="*/ 14 h 50"/>
              <a:gd name="T4" fmla="*/ 78 w 86"/>
              <a:gd name="T5" fmla="*/ 1 h 50"/>
              <a:gd name="T6" fmla="*/ 59 w 86"/>
              <a:gd name="T7" fmla="*/ 5 h 50"/>
              <a:gd name="T8" fmla="*/ 52 w 86"/>
              <a:gd name="T9" fmla="*/ 4 h 50"/>
              <a:gd name="T10" fmla="*/ 45 w 86"/>
              <a:gd name="T11" fmla="*/ 13 h 50"/>
              <a:gd name="T12" fmla="*/ 38 w 86"/>
              <a:gd name="T13" fmla="*/ 24 h 50"/>
              <a:gd name="T14" fmla="*/ 10 w 86"/>
              <a:gd name="T15" fmla="*/ 31 h 50"/>
              <a:gd name="T16" fmla="*/ 0 w 86"/>
              <a:gd name="T17" fmla="*/ 33 h 50"/>
              <a:gd name="T18" fmla="*/ 0 w 86"/>
              <a:gd name="T19" fmla="*/ 38 h 50"/>
              <a:gd name="T20" fmla="*/ 9 w 86"/>
              <a:gd name="T21" fmla="*/ 47 h 50"/>
              <a:gd name="T22" fmla="*/ 12 w 86"/>
              <a:gd name="T23" fmla="*/ 46 h 50"/>
              <a:gd name="T24" fmla="*/ 28 w 86"/>
              <a:gd name="T25" fmla="*/ 41 h 50"/>
              <a:gd name="T26" fmla="*/ 43 w 86"/>
              <a:gd name="T27" fmla="*/ 50 h 50"/>
              <a:gd name="T28" fmla="*/ 57 w 86"/>
              <a:gd name="T29" fmla="*/ 49 h 50"/>
              <a:gd name="T30" fmla="*/ 71 w 86"/>
              <a:gd name="T31" fmla="*/ 48 h 50"/>
              <a:gd name="T32" fmla="*/ 79 w 86"/>
              <a:gd name="T33" fmla="*/ 44 h 50"/>
              <a:gd name="T34" fmla="*/ 78 w 86"/>
              <a:gd name="T35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" h="50">
                <a:moveTo>
                  <a:pt x="78" y="37"/>
                </a:moveTo>
                <a:cubicBezTo>
                  <a:pt x="80" y="33"/>
                  <a:pt x="86" y="20"/>
                  <a:pt x="85" y="14"/>
                </a:cubicBezTo>
                <a:cubicBezTo>
                  <a:pt x="84" y="8"/>
                  <a:pt x="82" y="1"/>
                  <a:pt x="78" y="1"/>
                </a:cubicBezTo>
                <a:cubicBezTo>
                  <a:pt x="75" y="0"/>
                  <a:pt x="67" y="5"/>
                  <a:pt x="59" y="5"/>
                </a:cubicBezTo>
                <a:cubicBezTo>
                  <a:pt x="57" y="5"/>
                  <a:pt x="54" y="4"/>
                  <a:pt x="52" y="4"/>
                </a:cubicBezTo>
                <a:cubicBezTo>
                  <a:pt x="50" y="8"/>
                  <a:pt x="47" y="12"/>
                  <a:pt x="45" y="13"/>
                </a:cubicBezTo>
                <a:cubicBezTo>
                  <a:pt x="40" y="16"/>
                  <a:pt x="39" y="22"/>
                  <a:pt x="38" y="24"/>
                </a:cubicBezTo>
                <a:cubicBezTo>
                  <a:pt x="37" y="26"/>
                  <a:pt x="15" y="30"/>
                  <a:pt x="10" y="31"/>
                </a:cubicBezTo>
                <a:cubicBezTo>
                  <a:pt x="7" y="31"/>
                  <a:pt x="3" y="32"/>
                  <a:pt x="0" y="33"/>
                </a:cubicBezTo>
                <a:cubicBezTo>
                  <a:pt x="0" y="35"/>
                  <a:pt x="0" y="36"/>
                  <a:pt x="0" y="38"/>
                </a:cubicBezTo>
                <a:cubicBezTo>
                  <a:pt x="3" y="41"/>
                  <a:pt x="7" y="44"/>
                  <a:pt x="9" y="47"/>
                </a:cubicBezTo>
                <a:cubicBezTo>
                  <a:pt x="10" y="47"/>
                  <a:pt x="11" y="46"/>
                  <a:pt x="12" y="46"/>
                </a:cubicBezTo>
                <a:cubicBezTo>
                  <a:pt x="16" y="46"/>
                  <a:pt x="23" y="40"/>
                  <a:pt x="28" y="41"/>
                </a:cubicBezTo>
                <a:cubicBezTo>
                  <a:pt x="31" y="41"/>
                  <a:pt x="39" y="46"/>
                  <a:pt x="43" y="50"/>
                </a:cubicBezTo>
                <a:cubicBezTo>
                  <a:pt x="49" y="49"/>
                  <a:pt x="56" y="49"/>
                  <a:pt x="57" y="49"/>
                </a:cubicBezTo>
                <a:cubicBezTo>
                  <a:pt x="59" y="48"/>
                  <a:pt x="67" y="48"/>
                  <a:pt x="71" y="48"/>
                </a:cubicBezTo>
                <a:cubicBezTo>
                  <a:pt x="73" y="48"/>
                  <a:pt x="76" y="46"/>
                  <a:pt x="79" y="44"/>
                </a:cubicBezTo>
                <a:cubicBezTo>
                  <a:pt x="78" y="41"/>
                  <a:pt x="77" y="39"/>
                  <a:pt x="78" y="3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195"/>
          <p:cNvSpPr>
            <a:spLocks/>
          </p:cNvSpPr>
          <p:nvPr userDrawn="1"/>
        </p:nvSpPr>
        <p:spPr bwMode="auto">
          <a:xfrm>
            <a:off x="3606788" y="4217478"/>
            <a:ext cx="21259" cy="21259"/>
          </a:xfrm>
          <a:custGeom>
            <a:avLst/>
            <a:gdLst>
              <a:gd name="T0" fmla="*/ 4 w 4"/>
              <a:gd name="T1" fmla="*/ 0 h 5"/>
              <a:gd name="T2" fmla="*/ 0 w 4"/>
              <a:gd name="T3" fmla="*/ 2 h 5"/>
              <a:gd name="T4" fmla="*/ 1 w 4"/>
              <a:gd name="T5" fmla="*/ 3 h 5"/>
              <a:gd name="T6" fmla="*/ 4 w 4"/>
              <a:gd name="T7" fmla="*/ 5 h 5"/>
              <a:gd name="T8" fmla="*/ 4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4" y="3"/>
                  <a:pt x="4" y="2"/>
                  <a:pt x="4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96"/>
          <p:cNvSpPr>
            <a:spLocks noEditPoints="1"/>
          </p:cNvSpPr>
          <p:nvPr userDrawn="1"/>
        </p:nvSpPr>
        <p:spPr bwMode="auto">
          <a:xfrm>
            <a:off x="3406973" y="4251488"/>
            <a:ext cx="743995" cy="769503"/>
          </a:xfrm>
          <a:custGeom>
            <a:avLst/>
            <a:gdLst>
              <a:gd name="T0" fmla="*/ 143 w 155"/>
              <a:gd name="T1" fmla="*/ 106 h 160"/>
              <a:gd name="T2" fmla="*/ 124 w 155"/>
              <a:gd name="T3" fmla="*/ 99 h 160"/>
              <a:gd name="T4" fmla="*/ 123 w 155"/>
              <a:gd name="T5" fmla="*/ 90 h 160"/>
              <a:gd name="T6" fmla="*/ 113 w 155"/>
              <a:gd name="T7" fmla="*/ 89 h 160"/>
              <a:gd name="T8" fmla="*/ 103 w 155"/>
              <a:gd name="T9" fmla="*/ 82 h 160"/>
              <a:gd name="T10" fmla="*/ 92 w 155"/>
              <a:gd name="T11" fmla="*/ 64 h 160"/>
              <a:gd name="T12" fmla="*/ 83 w 155"/>
              <a:gd name="T13" fmla="*/ 56 h 160"/>
              <a:gd name="T14" fmla="*/ 76 w 155"/>
              <a:gd name="T15" fmla="*/ 47 h 160"/>
              <a:gd name="T16" fmla="*/ 78 w 155"/>
              <a:gd name="T17" fmla="*/ 38 h 160"/>
              <a:gd name="T18" fmla="*/ 75 w 155"/>
              <a:gd name="T19" fmla="*/ 34 h 160"/>
              <a:gd name="T20" fmla="*/ 78 w 155"/>
              <a:gd name="T21" fmla="*/ 30 h 160"/>
              <a:gd name="T22" fmla="*/ 89 w 155"/>
              <a:gd name="T23" fmla="*/ 24 h 160"/>
              <a:gd name="T24" fmla="*/ 89 w 155"/>
              <a:gd name="T25" fmla="*/ 24 h 160"/>
              <a:gd name="T26" fmla="*/ 92 w 155"/>
              <a:gd name="T27" fmla="*/ 14 h 160"/>
              <a:gd name="T28" fmla="*/ 74 w 155"/>
              <a:gd name="T29" fmla="*/ 1 h 160"/>
              <a:gd name="T30" fmla="*/ 58 w 155"/>
              <a:gd name="T31" fmla="*/ 6 h 160"/>
              <a:gd name="T32" fmla="*/ 45 w 155"/>
              <a:gd name="T33" fmla="*/ 16 h 160"/>
              <a:gd name="T34" fmla="*/ 19 w 155"/>
              <a:gd name="T35" fmla="*/ 16 h 160"/>
              <a:gd name="T36" fmla="*/ 7 w 155"/>
              <a:gd name="T37" fmla="*/ 18 h 160"/>
              <a:gd name="T38" fmla="*/ 8 w 155"/>
              <a:gd name="T39" fmla="*/ 27 h 160"/>
              <a:gd name="T40" fmla="*/ 2 w 155"/>
              <a:gd name="T41" fmla="*/ 35 h 160"/>
              <a:gd name="T42" fmla="*/ 9 w 155"/>
              <a:gd name="T43" fmla="*/ 51 h 160"/>
              <a:gd name="T44" fmla="*/ 12 w 155"/>
              <a:gd name="T45" fmla="*/ 62 h 160"/>
              <a:gd name="T46" fmla="*/ 29 w 155"/>
              <a:gd name="T47" fmla="*/ 47 h 160"/>
              <a:gd name="T48" fmla="*/ 45 w 155"/>
              <a:gd name="T49" fmla="*/ 52 h 160"/>
              <a:gd name="T50" fmla="*/ 55 w 155"/>
              <a:gd name="T51" fmla="*/ 68 h 160"/>
              <a:gd name="T52" fmla="*/ 75 w 155"/>
              <a:gd name="T53" fmla="*/ 90 h 160"/>
              <a:gd name="T54" fmla="*/ 104 w 155"/>
              <a:gd name="T55" fmla="*/ 110 h 160"/>
              <a:gd name="T56" fmla="*/ 114 w 155"/>
              <a:gd name="T57" fmla="*/ 122 h 160"/>
              <a:gd name="T58" fmla="*/ 122 w 155"/>
              <a:gd name="T59" fmla="*/ 130 h 160"/>
              <a:gd name="T60" fmla="*/ 126 w 155"/>
              <a:gd name="T61" fmla="*/ 142 h 160"/>
              <a:gd name="T62" fmla="*/ 122 w 155"/>
              <a:gd name="T63" fmla="*/ 158 h 160"/>
              <a:gd name="T64" fmla="*/ 130 w 155"/>
              <a:gd name="T65" fmla="*/ 148 h 160"/>
              <a:gd name="T66" fmla="*/ 135 w 155"/>
              <a:gd name="T67" fmla="*/ 134 h 160"/>
              <a:gd name="T68" fmla="*/ 129 w 155"/>
              <a:gd name="T69" fmla="*/ 126 h 160"/>
              <a:gd name="T70" fmla="*/ 134 w 155"/>
              <a:gd name="T71" fmla="*/ 117 h 160"/>
              <a:gd name="T72" fmla="*/ 145 w 155"/>
              <a:gd name="T73" fmla="*/ 121 h 160"/>
              <a:gd name="T74" fmla="*/ 154 w 155"/>
              <a:gd name="T75" fmla="*/ 120 h 160"/>
              <a:gd name="T76" fmla="*/ 143 w 155"/>
              <a:gd name="T77" fmla="*/ 106 h 160"/>
              <a:gd name="T78" fmla="*/ 75 w 155"/>
              <a:gd name="T79" fmla="*/ 55 h 160"/>
              <a:gd name="T80" fmla="*/ 74 w 155"/>
              <a:gd name="T81" fmla="*/ 52 h 160"/>
              <a:gd name="T82" fmla="*/ 75 w 155"/>
              <a:gd name="T83" fmla="*/ 55 h 160"/>
              <a:gd name="T84" fmla="*/ 82 w 155"/>
              <a:gd name="T85" fmla="*/ 90 h 160"/>
              <a:gd name="T86" fmla="*/ 81 w 155"/>
              <a:gd name="T87" fmla="*/ 87 h 160"/>
              <a:gd name="T88" fmla="*/ 82 w 155"/>
              <a:gd name="T89" fmla="*/ 9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160">
                <a:moveTo>
                  <a:pt x="143" y="106"/>
                </a:moveTo>
                <a:cubicBezTo>
                  <a:pt x="139" y="102"/>
                  <a:pt x="128" y="100"/>
                  <a:pt x="124" y="99"/>
                </a:cubicBezTo>
                <a:cubicBezTo>
                  <a:pt x="120" y="98"/>
                  <a:pt x="123" y="92"/>
                  <a:pt x="123" y="90"/>
                </a:cubicBezTo>
                <a:cubicBezTo>
                  <a:pt x="123" y="88"/>
                  <a:pt x="117" y="89"/>
                  <a:pt x="113" y="89"/>
                </a:cubicBezTo>
                <a:cubicBezTo>
                  <a:pt x="109" y="89"/>
                  <a:pt x="107" y="86"/>
                  <a:pt x="103" y="82"/>
                </a:cubicBezTo>
                <a:cubicBezTo>
                  <a:pt x="99" y="79"/>
                  <a:pt x="93" y="67"/>
                  <a:pt x="92" y="64"/>
                </a:cubicBezTo>
                <a:cubicBezTo>
                  <a:pt x="92" y="61"/>
                  <a:pt x="87" y="56"/>
                  <a:pt x="83" y="56"/>
                </a:cubicBezTo>
                <a:cubicBezTo>
                  <a:pt x="80" y="55"/>
                  <a:pt x="79" y="47"/>
                  <a:pt x="76" y="47"/>
                </a:cubicBezTo>
                <a:cubicBezTo>
                  <a:pt x="72" y="46"/>
                  <a:pt x="76" y="41"/>
                  <a:pt x="78" y="38"/>
                </a:cubicBezTo>
                <a:cubicBezTo>
                  <a:pt x="81" y="34"/>
                  <a:pt x="78" y="36"/>
                  <a:pt x="75" y="34"/>
                </a:cubicBezTo>
                <a:cubicBezTo>
                  <a:pt x="73" y="31"/>
                  <a:pt x="75" y="31"/>
                  <a:pt x="78" y="30"/>
                </a:cubicBezTo>
                <a:cubicBezTo>
                  <a:pt x="80" y="29"/>
                  <a:pt x="87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91" y="20"/>
                  <a:pt x="93" y="16"/>
                  <a:pt x="92" y="14"/>
                </a:cubicBezTo>
                <a:cubicBezTo>
                  <a:pt x="91" y="9"/>
                  <a:pt x="79" y="2"/>
                  <a:pt x="74" y="1"/>
                </a:cubicBezTo>
                <a:cubicBezTo>
                  <a:pt x="69" y="0"/>
                  <a:pt x="62" y="6"/>
                  <a:pt x="58" y="6"/>
                </a:cubicBezTo>
                <a:cubicBezTo>
                  <a:pt x="54" y="6"/>
                  <a:pt x="48" y="15"/>
                  <a:pt x="45" y="16"/>
                </a:cubicBezTo>
                <a:cubicBezTo>
                  <a:pt x="43" y="16"/>
                  <a:pt x="23" y="15"/>
                  <a:pt x="19" y="16"/>
                </a:cubicBezTo>
                <a:cubicBezTo>
                  <a:pt x="17" y="17"/>
                  <a:pt x="12" y="17"/>
                  <a:pt x="7" y="18"/>
                </a:cubicBezTo>
                <a:cubicBezTo>
                  <a:pt x="7" y="21"/>
                  <a:pt x="7" y="24"/>
                  <a:pt x="8" y="27"/>
                </a:cubicBezTo>
                <a:cubicBezTo>
                  <a:pt x="9" y="30"/>
                  <a:pt x="5" y="32"/>
                  <a:pt x="2" y="35"/>
                </a:cubicBezTo>
                <a:cubicBezTo>
                  <a:pt x="0" y="39"/>
                  <a:pt x="7" y="45"/>
                  <a:pt x="9" y="51"/>
                </a:cubicBezTo>
                <a:cubicBezTo>
                  <a:pt x="9" y="53"/>
                  <a:pt x="10" y="57"/>
                  <a:pt x="12" y="62"/>
                </a:cubicBezTo>
                <a:cubicBezTo>
                  <a:pt x="19" y="56"/>
                  <a:pt x="27" y="48"/>
                  <a:pt x="29" y="47"/>
                </a:cubicBezTo>
                <a:cubicBezTo>
                  <a:pt x="32" y="44"/>
                  <a:pt x="41" y="50"/>
                  <a:pt x="45" y="52"/>
                </a:cubicBezTo>
                <a:cubicBezTo>
                  <a:pt x="50" y="54"/>
                  <a:pt x="51" y="60"/>
                  <a:pt x="55" y="68"/>
                </a:cubicBezTo>
                <a:cubicBezTo>
                  <a:pt x="60" y="77"/>
                  <a:pt x="72" y="86"/>
                  <a:pt x="75" y="90"/>
                </a:cubicBezTo>
                <a:cubicBezTo>
                  <a:pt x="78" y="93"/>
                  <a:pt x="100" y="107"/>
                  <a:pt x="104" y="110"/>
                </a:cubicBezTo>
                <a:cubicBezTo>
                  <a:pt x="108" y="113"/>
                  <a:pt x="111" y="121"/>
                  <a:pt x="114" y="122"/>
                </a:cubicBezTo>
                <a:cubicBezTo>
                  <a:pt x="117" y="124"/>
                  <a:pt x="121" y="126"/>
                  <a:pt x="122" y="130"/>
                </a:cubicBezTo>
                <a:cubicBezTo>
                  <a:pt x="124" y="134"/>
                  <a:pt x="127" y="137"/>
                  <a:pt x="126" y="142"/>
                </a:cubicBezTo>
                <a:cubicBezTo>
                  <a:pt x="126" y="147"/>
                  <a:pt x="120" y="157"/>
                  <a:pt x="122" y="158"/>
                </a:cubicBezTo>
                <a:cubicBezTo>
                  <a:pt x="124" y="160"/>
                  <a:pt x="129" y="150"/>
                  <a:pt x="130" y="148"/>
                </a:cubicBezTo>
                <a:cubicBezTo>
                  <a:pt x="131" y="145"/>
                  <a:pt x="134" y="138"/>
                  <a:pt x="135" y="134"/>
                </a:cubicBezTo>
                <a:cubicBezTo>
                  <a:pt x="135" y="130"/>
                  <a:pt x="131" y="129"/>
                  <a:pt x="129" y="126"/>
                </a:cubicBezTo>
                <a:cubicBezTo>
                  <a:pt x="128" y="124"/>
                  <a:pt x="133" y="118"/>
                  <a:pt x="134" y="117"/>
                </a:cubicBezTo>
                <a:cubicBezTo>
                  <a:pt x="136" y="116"/>
                  <a:pt x="141" y="118"/>
                  <a:pt x="145" y="121"/>
                </a:cubicBezTo>
                <a:cubicBezTo>
                  <a:pt x="149" y="123"/>
                  <a:pt x="153" y="122"/>
                  <a:pt x="154" y="120"/>
                </a:cubicBezTo>
                <a:cubicBezTo>
                  <a:pt x="155" y="117"/>
                  <a:pt x="148" y="109"/>
                  <a:pt x="143" y="106"/>
                </a:cubicBezTo>
                <a:close/>
                <a:moveTo>
                  <a:pt x="75" y="55"/>
                </a:moveTo>
                <a:cubicBezTo>
                  <a:pt x="73" y="56"/>
                  <a:pt x="70" y="54"/>
                  <a:pt x="74" y="52"/>
                </a:cubicBezTo>
                <a:cubicBezTo>
                  <a:pt x="78" y="51"/>
                  <a:pt x="76" y="54"/>
                  <a:pt x="75" y="55"/>
                </a:cubicBezTo>
                <a:close/>
                <a:moveTo>
                  <a:pt x="82" y="90"/>
                </a:moveTo>
                <a:cubicBezTo>
                  <a:pt x="80" y="90"/>
                  <a:pt x="80" y="87"/>
                  <a:pt x="81" y="87"/>
                </a:cubicBezTo>
                <a:cubicBezTo>
                  <a:pt x="82" y="86"/>
                  <a:pt x="84" y="90"/>
                  <a:pt x="82" y="9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97"/>
          <p:cNvSpPr>
            <a:spLocks/>
          </p:cNvSpPr>
          <p:nvPr userDrawn="1"/>
        </p:nvSpPr>
        <p:spPr bwMode="auto">
          <a:xfrm>
            <a:off x="3742832" y="4493816"/>
            <a:ext cx="38264" cy="25508"/>
          </a:xfrm>
          <a:custGeom>
            <a:avLst/>
            <a:gdLst>
              <a:gd name="T0" fmla="*/ 4 w 8"/>
              <a:gd name="T1" fmla="*/ 1 h 5"/>
              <a:gd name="T2" fmla="*/ 5 w 8"/>
              <a:gd name="T3" fmla="*/ 4 h 5"/>
              <a:gd name="T4" fmla="*/ 4 w 8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4" y="1"/>
                </a:moveTo>
                <a:cubicBezTo>
                  <a:pt x="0" y="3"/>
                  <a:pt x="3" y="5"/>
                  <a:pt x="5" y="4"/>
                </a:cubicBezTo>
                <a:cubicBezTo>
                  <a:pt x="6" y="3"/>
                  <a:pt x="8" y="0"/>
                  <a:pt x="4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98"/>
          <p:cNvSpPr>
            <a:spLocks/>
          </p:cNvSpPr>
          <p:nvPr userDrawn="1"/>
        </p:nvSpPr>
        <p:spPr bwMode="auto">
          <a:xfrm>
            <a:off x="3789599" y="4663873"/>
            <a:ext cx="21259" cy="17005"/>
          </a:xfrm>
          <a:custGeom>
            <a:avLst/>
            <a:gdLst>
              <a:gd name="T0" fmla="*/ 1 w 4"/>
              <a:gd name="T1" fmla="*/ 1 h 4"/>
              <a:gd name="T2" fmla="*/ 2 w 4"/>
              <a:gd name="T3" fmla="*/ 4 h 4"/>
              <a:gd name="T4" fmla="*/ 1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1"/>
                </a:moveTo>
                <a:cubicBezTo>
                  <a:pt x="0" y="1"/>
                  <a:pt x="0" y="4"/>
                  <a:pt x="2" y="4"/>
                </a:cubicBezTo>
                <a:cubicBezTo>
                  <a:pt x="4" y="4"/>
                  <a:pt x="2" y="0"/>
                  <a:pt x="1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204"/>
          <p:cNvSpPr>
            <a:spLocks/>
          </p:cNvSpPr>
          <p:nvPr userDrawn="1"/>
        </p:nvSpPr>
        <p:spPr bwMode="auto">
          <a:xfrm>
            <a:off x="4440060" y="2971819"/>
            <a:ext cx="263586" cy="225325"/>
          </a:xfrm>
          <a:custGeom>
            <a:avLst/>
            <a:gdLst>
              <a:gd name="T0" fmla="*/ 48 w 55"/>
              <a:gd name="T1" fmla="*/ 29 h 47"/>
              <a:gd name="T2" fmla="*/ 44 w 55"/>
              <a:gd name="T3" fmla="*/ 22 h 47"/>
              <a:gd name="T4" fmla="*/ 46 w 55"/>
              <a:gd name="T5" fmla="*/ 14 h 47"/>
              <a:gd name="T6" fmla="*/ 52 w 55"/>
              <a:gd name="T7" fmla="*/ 14 h 47"/>
              <a:gd name="T8" fmla="*/ 54 w 55"/>
              <a:gd name="T9" fmla="*/ 0 h 47"/>
              <a:gd name="T10" fmla="*/ 50 w 55"/>
              <a:gd name="T11" fmla="*/ 1 h 47"/>
              <a:gd name="T12" fmla="*/ 20 w 55"/>
              <a:gd name="T13" fmla="*/ 0 h 47"/>
              <a:gd name="T14" fmla="*/ 0 w 55"/>
              <a:gd name="T15" fmla="*/ 12 h 47"/>
              <a:gd name="T16" fmla="*/ 6 w 55"/>
              <a:gd name="T17" fmla="*/ 28 h 47"/>
              <a:gd name="T18" fmla="*/ 11 w 55"/>
              <a:gd name="T19" fmla="*/ 40 h 47"/>
              <a:gd name="T20" fmla="*/ 20 w 55"/>
              <a:gd name="T21" fmla="*/ 39 h 47"/>
              <a:gd name="T22" fmla="*/ 35 w 55"/>
              <a:gd name="T23" fmla="*/ 45 h 47"/>
              <a:gd name="T24" fmla="*/ 55 w 55"/>
              <a:gd name="T25" fmla="*/ 47 h 47"/>
              <a:gd name="T26" fmla="*/ 55 w 55"/>
              <a:gd name="T27" fmla="*/ 47 h 47"/>
              <a:gd name="T28" fmla="*/ 52 w 55"/>
              <a:gd name="T29" fmla="*/ 28 h 47"/>
              <a:gd name="T30" fmla="*/ 48 w 55"/>
              <a:gd name="T31" fmla="*/ 2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47">
                <a:moveTo>
                  <a:pt x="48" y="29"/>
                </a:moveTo>
                <a:cubicBezTo>
                  <a:pt x="47" y="28"/>
                  <a:pt x="48" y="26"/>
                  <a:pt x="44" y="22"/>
                </a:cubicBezTo>
                <a:cubicBezTo>
                  <a:pt x="41" y="19"/>
                  <a:pt x="44" y="14"/>
                  <a:pt x="46" y="14"/>
                </a:cubicBezTo>
                <a:cubicBezTo>
                  <a:pt x="47" y="13"/>
                  <a:pt x="50" y="13"/>
                  <a:pt x="52" y="14"/>
                </a:cubicBezTo>
                <a:cubicBezTo>
                  <a:pt x="53" y="9"/>
                  <a:pt x="54" y="5"/>
                  <a:pt x="54" y="0"/>
                </a:cubicBezTo>
                <a:cubicBezTo>
                  <a:pt x="53" y="0"/>
                  <a:pt x="52" y="1"/>
                  <a:pt x="50" y="1"/>
                </a:cubicBezTo>
                <a:cubicBezTo>
                  <a:pt x="42" y="1"/>
                  <a:pt x="26" y="0"/>
                  <a:pt x="20" y="0"/>
                </a:cubicBezTo>
                <a:cubicBezTo>
                  <a:pt x="14" y="0"/>
                  <a:pt x="0" y="6"/>
                  <a:pt x="0" y="12"/>
                </a:cubicBezTo>
                <a:cubicBezTo>
                  <a:pt x="0" y="18"/>
                  <a:pt x="2" y="25"/>
                  <a:pt x="6" y="28"/>
                </a:cubicBezTo>
                <a:cubicBezTo>
                  <a:pt x="9" y="30"/>
                  <a:pt x="11" y="35"/>
                  <a:pt x="11" y="40"/>
                </a:cubicBezTo>
                <a:cubicBezTo>
                  <a:pt x="15" y="40"/>
                  <a:pt x="18" y="40"/>
                  <a:pt x="20" y="39"/>
                </a:cubicBezTo>
                <a:cubicBezTo>
                  <a:pt x="26" y="38"/>
                  <a:pt x="29" y="43"/>
                  <a:pt x="35" y="45"/>
                </a:cubicBezTo>
                <a:cubicBezTo>
                  <a:pt x="39" y="46"/>
                  <a:pt x="47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1"/>
                  <a:pt x="53" y="35"/>
                  <a:pt x="52" y="28"/>
                </a:cubicBezTo>
                <a:cubicBezTo>
                  <a:pt x="51" y="29"/>
                  <a:pt x="49" y="30"/>
                  <a:pt x="48" y="2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205"/>
          <p:cNvSpPr>
            <a:spLocks noEditPoints="1"/>
          </p:cNvSpPr>
          <p:nvPr userDrawn="1"/>
        </p:nvSpPr>
        <p:spPr bwMode="auto">
          <a:xfrm>
            <a:off x="3670560" y="1632633"/>
            <a:ext cx="803514" cy="1815344"/>
          </a:xfrm>
          <a:custGeom>
            <a:avLst/>
            <a:gdLst>
              <a:gd name="T0" fmla="*/ 162 w 167"/>
              <a:gd name="T1" fmla="*/ 88 h 377"/>
              <a:gd name="T2" fmla="*/ 161 w 167"/>
              <a:gd name="T3" fmla="*/ 58 h 377"/>
              <a:gd name="T4" fmla="*/ 160 w 167"/>
              <a:gd name="T5" fmla="*/ 41 h 377"/>
              <a:gd name="T6" fmla="*/ 147 w 167"/>
              <a:gd name="T7" fmla="*/ 14 h 377"/>
              <a:gd name="T8" fmla="*/ 117 w 167"/>
              <a:gd name="T9" fmla="*/ 0 h 377"/>
              <a:gd name="T10" fmla="*/ 92 w 167"/>
              <a:gd name="T11" fmla="*/ 13 h 377"/>
              <a:gd name="T12" fmla="*/ 78 w 167"/>
              <a:gd name="T13" fmla="*/ 30 h 377"/>
              <a:gd name="T14" fmla="*/ 59 w 167"/>
              <a:gd name="T15" fmla="*/ 81 h 377"/>
              <a:gd name="T16" fmla="*/ 45 w 167"/>
              <a:gd name="T17" fmla="*/ 108 h 377"/>
              <a:gd name="T18" fmla="*/ 39 w 167"/>
              <a:gd name="T19" fmla="*/ 147 h 377"/>
              <a:gd name="T20" fmla="*/ 18 w 167"/>
              <a:gd name="T21" fmla="*/ 177 h 377"/>
              <a:gd name="T22" fmla="*/ 25 w 167"/>
              <a:gd name="T23" fmla="*/ 237 h 377"/>
              <a:gd name="T24" fmla="*/ 21 w 167"/>
              <a:gd name="T25" fmla="*/ 264 h 377"/>
              <a:gd name="T26" fmla="*/ 8 w 167"/>
              <a:gd name="T27" fmla="*/ 294 h 377"/>
              <a:gd name="T28" fmla="*/ 1 w 167"/>
              <a:gd name="T29" fmla="*/ 292 h 377"/>
              <a:gd name="T30" fmla="*/ 12 w 167"/>
              <a:gd name="T31" fmla="*/ 311 h 377"/>
              <a:gd name="T32" fmla="*/ 19 w 167"/>
              <a:gd name="T33" fmla="*/ 345 h 377"/>
              <a:gd name="T34" fmla="*/ 23 w 167"/>
              <a:gd name="T35" fmla="*/ 373 h 377"/>
              <a:gd name="T36" fmla="*/ 43 w 167"/>
              <a:gd name="T37" fmla="*/ 372 h 377"/>
              <a:gd name="T38" fmla="*/ 62 w 167"/>
              <a:gd name="T39" fmla="*/ 358 h 377"/>
              <a:gd name="T40" fmla="*/ 74 w 167"/>
              <a:gd name="T41" fmla="*/ 311 h 377"/>
              <a:gd name="T42" fmla="*/ 90 w 167"/>
              <a:gd name="T43" fmla="*/ 293 h 377"/>
              <a:gd name="T44" fmla="*/ 101 w 167"/>
              <a:gd name="T45" fmla="*/ 272 h 377"/>
              <a:gd name="T46" fmla="*/ 86 w 167"/>
              <a:gd name="T47" fmla="*/ 251 h 377"/>
              <a:gd name="T48" fmla="*/ 80 w 167"/>
              <a:gd name="T49" fmla="*/ 226 h 377"/>
              <a:gd name="T50" fmla="*/ 78 w 167"/>
              <a:gd name="T51" fmla="*/ 198 h 377"/>
              <a:gd name="T52" fmla="*/ 97 w 167"/>
              <a:gd name="T53" fmla="*/ 185 h 377"/>
              <a:gd name="T54" fmla="*/ 115 w 167"/>
              <a:gd name="T55" fmla="*/ 165 h 377"/>
              <a:gd name="T56" fmla="*/ 134 w 167"/>
              <a:gd name="T57" fmla="*/ 141 h 377"/>
              <a:gd name="T58" fmla="*/ 132 w 167"/>
              <a:gd name="T59" fmla="*/ 126 h 377"/>
              <a:gd name="T60" fmla="*/ 142 w 167"/>
              <a:gd name="T61" fmla="*/ 114 h 377"/>
              <a:gd name="T62" fmla="*/ 154 w 167"/>
              <a:gd name="T63" fmla="*/ 106 h 377"/>
              <a:gd name="T64" fmla="*/ 164 w 167"/>
              <a:gd name="T65" fmla="*/ 92 h 377"/>
              <a:gd name="T66" fmla="*/ 21 w 167"/>
              <a:gd name="T67" fmla="*/ 304 h 377"/>
              <a:gd name="T68" fmla="*/ 27 w 167"/>
              <a:gd name="T69" fmla="*/ 293 h 377"/>
              <a:gd name="T70" fmla="*/ 37 w 167"/>
              <a:gd name="T71" fmla="*/ 285 h 377"/>
              <a:gd name="T72" fmla="*/ 30 w 167"/>
              <a:gd name="T73" fmla="*/ 302 h 377"/>
              <a:gd name="T74" fmla="*/ 43 w 167"/>
              <a:gd name="T75" fmla="*/ 317 h 377"/>
              <a:gd name="T76" fmla="*/ 50 w 167"/>
              <a:gd name="T77" fmla="*/ 298 h 377"/>
              <a:gd name="T78" fmla="*/ 82 w 167"/>
              <a:gd name="T79" fmla="*/ 279 h 377"/>
              <a:gd name="T80" fmla="*/ 88 w 167"/>
              <a:gd name="T81" fmla="*/ 283 h 377"/>
              <a:gd name="T82" fmla="*/ 82 w 167"/>
              <a:gd name="T83" fmla="*/ 279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7" h="377">
                <a:moveTo>
                  <a:pt x="164" y="92"/>
                </a:moveTo>
                <a:cubicBezTo>
                  <a:pt x="164" y="90"/>
                  <a:pt x="162" y="90"/>
                  <a:pt x="162" y="88"/>
                </a:cubicBezTo>
                <a:cubicBezTo>
                  <a:pt x="162" y="85"/>
                  <a:pt x="167" y="76"/>
                  <a:pt x="167" y="71"/>
                </a:cubicBezTo>
                <a:cubicBezTo>
                  <a:pt x="167" y="66"/>
                  <a:pt x="161" y="62"/>
                  <a:pt x="161" y="58"/>
                </a:cubicBezTo>
                <a:cubicBezTo>
                  <a:pt x="161" y="54"/>
                  <a:pt x="162" y="53"/>
                  <a:pt x="161" y="50"/>
                </a:cubicBezTo>
                <a:cubicBezTo>
                  <a:pt x="160" y="47"/>
                  <a:pt x="159" y="44"/>
                  <a:pt x="160" y="41"/>
                </a:cubicBezTo>
                <a:cubicBezTo>
                  <a:pt x="160" y="37"/>
                  <a:pt x="161" y="35"/>
                  <a:pt x="158" y="31"/>
                </a:cubicBezTo>
                <a:cubicBezTo>
                  <a:pt x="155" y="28"/>
                  <a:pt x="151" y="16"/>
                  <a:pt x="147" y="14"/>
                </a:cubicBezTo>
                <a:cubicBezTo>
                  <a:pt x="143" y="11"/>
                  <a:pt x="140" y="10"/>
                  <a:pt x="135" y="6"/>
                </a:cubicBezTo>
                <a:cubicBezTo>
                  <a:pt x="132" y="4"/>
                  <a:pt x="125" y="2"/>
                  <a:pt x="117" y="0"/>
                </a:cubicBezTo>
                <a:cubicBezTo>
                  <a:pt x="118" y="7"/>
                  <a:pt x="118" y="18"/>
                  <a:pt x="114" y="18"/>
                </a:cubicBezTo>
                <a:cubicBezTo>
                  <a:pt x="109" y="17"/>
                  <a:pt x="94" y="11"/>
                  <a:pt x="92" y="13"/>
                </a:cubicBezTo>
                <a:cubicBezTo>
                  <a:pt x="89" y="15"/>
                  <a:pt x="94" y="30"/>
                  <a:pt x="88" y="30"/>
                </a:cubicBezTo>
                <a:cubicBezTo>
                  <a:pt x="82" y="30"/>
                  <a:pt x="83" y="25"/>
                  <a:pt x="78" y="30"/>
                </a:cubicBezTo>
                <a:cubicBezTo>
                  <a:pt x="73" y="34"/>
                  <a:pt x="70" y="44"/>
                  <a:pt x="68" y="48"/>
                </a:cubicBezTo>
                <a:cubicBezTo>
                  <a:pt x="65" y="52"/>
                  <a:pt x="62" y="77"/>
                  <a:pt x="59" y="81"/>
                </a:cubicBezTo>
                <a:cubicBezTo>
                  <a:pt x="56" y="85"/>
                  <a:pt x="55" y="91"/>
                  <a:pt x="51" y="94"/>
                </a:cubicBezTo>
                <a:cubicBezTo>
                  <a:pt x="46" y="97"/>
                  <a:pt x="45" y="103"/>
                  <a:pt x="45" y="108"/>
                </a:cubicBezTo>
                <a:cubicBezTo>
                  <a:pt x="44" y="113"/>
                  <a:pt x="43" y="127"/>
                  <a:pt x="40" y="131"/>
                </a:cubicBezTo>
                <a:cubicBezTo>
                  <a:pt x="38" y="134"/>
                  <a:pt x="46" y="144"/>
                  <a:pt x="39" y="147"/>
                </a:cubicBezTo>
                <a:cubicBezTo>
                  <a:pt x="33" y="150"/>
                  <a:pt x="26" y="153"/>
                  <a:pt x="24" y="155"/>
                </a:cubicBezTo>
                <a:cubicBezTo>
                  <a:pt x="23" y="157"/>
                  <a:pt x="18" y="168"/>
                  <a:pt x="18" y="177"/>
                </a:cubicBezTo>
                <a:cubicBezTo>
                  <a:pt x="18" y="185"/>
                  <a:pt x="17" y="225"/>
                  <a:pt x="19" y="227"/>
                </a:cubicBezTo>
                <a:cubicBezTo>
                  <a:pt x="21" y="229"/>
                  <a:pt x="27" y="235"/>
                  <a:pt x="25" y="237"/>
                </a:cubicBezTo>
                <a:cubicBezTo>
                  <a:pt x="22" y="239"/>
                  <a:pt x="20" y="237"/>
                  <a:pt x="20" y="244"/>
                </a:cubicBezTo>
                <a:cubicBezTo>
                  <a:pt x="20" y="250"/>
                  <a:pt x="25" y="258"/>
                  <a:pt x="21" y="264"/>
                </a:cubicBezTo>
                <a:cubicBezTo>
                  <a:pt x="17" y="269"/>
                  <a:pt x="14" y="272"/>
                  <a:pt x="14" y="278"/>
                </a:cubicBezTo>
                <a:cubicBezTo>
                  <a:pt x="13" y="284"/>
                  <a:pt x="13" y="295"/>
                  <a:pt x="8" y="294"/>
                </a:cubicBezTo>
                <a:cubicBezTo>
                  <a:pt x="5" y="293"/>
                  <a:pt x="2" y="291"/>
                  <a:pt x="0" y="290"/>
                </a:cubicBezTo>
                <a:cubicBezTo>
                  <a:pt x="0" y="291"/>
                  <a:pt x="0" y="292"/>
                  <a:pt x="1" y="292"/>
                </a:cubicBezTo>
                <a:cubicBezTo>
                  <a:pt x="3" y="297"/>
                  <a:pt x="3" y="308"/>
                  <a:pt x="4" y="311"/>
                </a:cubicBezTo>
                <a:cubicBezTo>
                  <a:pt x="6" y="314"/>
                  <a:pt x="8" y="314"/>
                  <a:pt x="12" y="311"/>
                </a:cubicBezTo>
                <a:cubicBezTo>
                  <a:pt x="16" y="308"/>
                  <a:pt x="11" y="323"/>
                  <a:pt x="10" y="327"/>
                </a:cubicBezTo>
                <a:cubicBezTo>
                  <a:pt x="9" y="331"/>
                  <a:pt x="17" y="341"/>
                  <a:pt x="19" y="345"/>
                </a:cubicBezTo>
                <a:cubicBezTo>
                  <a:pt x="21" y="349"/>
                  <a:pt x="23" y="357"/>
                  <a:pt x="24" y="360"/>
                </a:cubicBezTo>
                <a:cubicBezTo>
                  <a:pt x="25" y="363"/>
                  <a:pt x="21" y="373"/>
                  <a:pt x="23" y="373"/>
                </a:cubicBezTo>
                <a:cubicBezTo>
                  <a:pt x="25" y="373"/>
                  <a:pt x="31" y="377"/>
                  <a:pt x="36" y="377"/>
                </a:cubicBezTo>
                <a:cubicBezTo>
                  <a:pt x="41" y="377"/>
                  <a:pt x="42" y="376"/>
                  <a:pt x="43" y="372"/>
                </a:cubicBezTo>
                <a:cubicBezTo>
                  <a:pt x="44" y="369"/>
                  <a:pt x="44" y="365"/>
                  <a:pt x="50" y="360"/>
                </a:cubicBezTo>
                <a:cubicBezTo>
                  <a:pt x="57" y="355"/>
                  <a:pt x="60" y="359"/>
                  <a:pt x="62" y="358"/>
                </a:cubicBezTo>
                <a:cubicBezTo>
                  <a:pt x="65" y="357"/>
                  <a:pt x="72" y="336"/>
                  <a:pt x="73" y="329"/>
                </a:cubicBezTo>
                <a:cubicBezTo>
                  <a:pt x="75" y="322"/>
                  <a:pt x="73" y="314"/>
                  <a:pt x="74" y="311"/>
                </a:cubicBezTo>
                <a:cubicBezTo>
                  <a:pt x="75" y="308"/>
                  <a:pt x="83" y="295"/>
                  <a:pt x="85" y="293"/>
                </a:cubicBezTo>
                <a:cubicBezTo>
                  <a:pt x="87" y="291"/>
                  <a:pt x="88" y="294"/>
                  <a:pt x="90" y="293"/>
                </a:cubicBezTo>
                <a:cubicBezTo>
                  <a:pt x="91" y="292"/>
                  <a:pt x="94" y="281"/>
                  <a:pt x="97" y="280"/>
                </a:cubicBezTo>
                <a:cubicBezTo>
                  <a:pt x="99" y="279"/>
                  <a:pt x="101" y="275"/>
                  <a:pt x="101" y="272"/>
                </a:cubicBezTo>
                <a:cubicBezTo>
                  <a:pt x="101" y="269"/>
                  <a:pt x="99" y="262"/>
                  <a:pt x="97" y="258"/>
                </a:cubicBezTo>
                <a:cubicBezTo>
                  <a:pt x="96" y="253"/>
                  <a:pt x="91" y="251"/>
                  <a:pt x="86" y="251"/>
                </a:cubicBezTo>
                <a:cubicBezTo>
                  <a:pt x="81" y="251"/>
                  <a:pt x="81" y="247"/>
                  <a:pt x="78" y="242"/>
                </a:cubicBezTo>
                <a:cubicBezTo>
                  <a:pt x="75" y="237"/>
                  <a:pt x="78" y="229"/>
                  <a:pt x="80" y="226"/>
                </a:cubicBezTo>
                <a:cubicBezTo>
                  <a:pt x="83" y="223"/>
                  <a:pt x="81" y="211"/>
                  <a:pt x="82" y="208"/>
                </a:cubicBezTo>
                <a:cubicBezTo>
                  <a:pt x="83" y="204"/>
                  <a:pt x="78" y="201"/>
                  <a:pt x="78" y="198"/>
                </a:cubicBezTo>
                <a:cubicBezTo>
                  <a:pt x="77" y="195"/>
                  <a:pt x="82" y="199"/>
                  <a:pt x="85" y="200"/>
                </a:cubicBezTo>
                <a:cubicBezTo>
                  <a:pt x="88" y="201"/>
                  <a:pt x="95" y="188"/>
                  <a:pt x="97" y="185"/>
                </a:cubicBezTo>
                <a:cubicBezTo>
                  <a:pt x="99" y="182"/>
                  <a:pt x="102" y="173"/>
                  <a:pt x="103" y="172"/>
                </a:cubicBezTo>
                <a:cubicBezTo>
                  <a:pt x="103" y="170"/>
                  <a:pt x="112" y="166"/>
                  <a:pt x="115" y="165"/>
                </a:cubicBezTo>
                <a:cubicBezTo>
                  <a:pt x="117" y="163"/>
                  <a:pt x="124" y="161"/>
                  <a:pt x="124" y="156"/>
                </a:cubicBezTo>
                <a:cubicBezTo>
                  <a:pt x="125" y="151"/>
                  <a:pt x="132" y="144"/>
                  <a:pt x="134" y="141"/>
                </a:cubicBezTo>
                <a:cubicBezTo>
                  <a:pt x="137" y="139"/>
                  <a:pt x="132" y="136"/>
                  <a:pt x="129" y="132"/>
                </a:cubicBezTo>
                <a:cubicBezTo>
                  <a:pt x="127" y="128"/>
                  <a:pt x="130" y="128"/>
                  <a:pt x="132" y="126"/>
                </a:cubicBezTo>
                <a:cubicBezTo>
                  <a:pt x="133" y="124"/>
                  <a:pt x="134" y="122"/>
                  <a:pt x="134" y="120"/>
                </a:cubicBezTo>
                <a:cubicBezTo>
                  <a:pt x="135" y="118"/>
                  <a:pt x="138" y="117"/>
                  <a:pt x="142" y="114"/>
                </a:cubicBezTo>
                <a:cubicBezTo>
                  <a:pt x="145" y="111"/>
                  <a:pt x="142" y="109"/>
                  <a:pt x="142" y="107"/>
                </a:cubicBezTo>
                <a:cubicBezTo>
                  <a:pt x="143" y="104"/>
                  <a:pt x="149" y="105"/>
                  <a:pt x="154" y="106"/>
                </a:cubicBezTo>
                <a:cubicBezTo>
                  <a:pt x="159" y="107"/>
                  <a:pt x="162" y="106"/>
                  <a:pt x="166" y="105"/>
                </a:cubicBezTo>
                <a:cubicBezTo>
                  <a:pt x="165" y="99"/>
                  <a:pt x="164" y="93"/>
                  <a:pt x="164" y="92"/>
                </a:cubicBezTo>
                <a:close/>
                <a:moveTo>
                  <a:pt x="30" y="302"/>
                </a:moveTo>
                <a:cubicBezTo>
                  <a:pt x="27" y="300"/>
                  <a:pt x="23" y="306"/>
                  <a:pt x="21" y="304"/>
                </a:cubicBezTo>
                <a:cubicBezTo>
                  <a:pt x="20" y="301"/>
                  <a:pt x="21" y="292"/>
                  <a:pt x="23" y="291"/>
                </a:cubicBezTo>
                <a:cubicBezTo>
                  <a:pt x="25" y="289"/>
                  <a:pt x="25" y="293"/>
                  <a:pt x="27" y="293"/>
                </a:cubicBezTo>
                <a:cubicBezTo>
                  <a:pt x="29" y="292"/>
                  <a:pt x="29" y="288"/>
                  <a:pt x="30" y="287"/>
                </a:cubicBezTo>
                <a:cubicBezTo>
                  <a:pt x="32" y="287"/>
                  <a:pt x="35" y="283"/>
                  <a:pt x="37" y="285"/>
                </a:cubicBezTo>
                <a:cubicBezTo>
                  <a:pt x="39" y="286"/>
                  <a:pt x="41" y="292"/>
                  <a:pt x="41" y="292"/>
                </a:cubicBezTo>
                <a:cubicBezTo>
                  <a:pt x="40" y="295"/>
                  <a:pt x="32" y="303"/>
                  <a:pt x="30" y="302"/>
                </a:cubicBezTo>
                <a:close/>
                <a:moveTo>
                  <a:pt x="51" y="306"/>
                </a:moveTo>
                <a:cubicBezTo>
                  <a:pt x="51" y="310"/>
                  <a:pt x="45" y="318"/>
                  <a:pt x="43" y="317"/>
                </a:cubicBezTo>
                <a:cubicBezTo>
                  <a:pt x="40" y="316"/>
                  <a:pt x="42" y="312"/>
                  <a:pt x="44" y="308"/>
                </a:cubicBezTo>
                <a:cubicBezTo>
                  <a:pt x="46" y="304"/>
                  <a:pt x="45" y="298"/>
                  <a:pt x="50" y="298"/>
                </a:cubicBezTo>
                <a:cubicBezTo>
                  <a:pt x="52" y="298"/>
                  <a:pt x="51" y="301"/>
                  <a:pt x="51" y="306"/>
                </a:cubicBezTo>
                <a:close/>
                <a:moveTo>
                  <a:pt x="82" y="279"/>
                </a:moveTo>
                <a:cubicBezTo>
                  <a:pt x="85" y="279"/>
                  <a:pt x="84" y="274"/>
                  <a:pt x="85" y="275"/>
                </a:cubicBezTo>
                <a:cubicBezTo>
                  <a:pt x="86" y="277"/>
                  <a:pt x="91" y="283"/>
                  <a:pt x="88" y="283"/>
                </a:cubicBezTo>
                <a:cubicBezTo>
                  <a:pt x="85" y="284"/>
                  <a:pt x="81" y="284"/>
                  <a:pt x="78" y="283"/>
                </a:cubicBezTo>
                <a:cubicBezTo>
                  <a:pt x="75" y="281"/>
                  <a:pt x="80" y="280"/>
                  <a:pt x="82" y="27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234"/>
          <p:cNvSpPr>
            <a:spLocks/>
          </p:cNvSpPr>
          <p:nvPr userDrawn="1"/>
        </p:nvSpPr>
        <p:spPr bwMode="auto">
          <a:xfrm>
            <a:off x="4189230" y="4315258"/>
            <a:ext cx="259336" cy="357117"/>
          </a:xfrm>
          <a:custGeom>
            <a:avLst/>
            <a:gdLst>
              <a:gd name="T0" fmla="*/ 50 w 54"/>
              <a:gd name="T1" fmla="*/ 34 h 74"/>
              <a:gd name="T2" fmla="*/ 47 w 54"/>
              <a:gd name="T3" fmla="*/ 27 h 74"/>
              <a:gd name="T4" fmla="*/ 35 w 54"/>
              <a:gd name="T5" fmla="*/ 28 h 74"/>
              <a:gd name="T6" fmla="*/ 27 w 54"/>
              <a:gd name="T7" fmla="*/ 19 h 74"/>
              <a:gd name="T8" fmla="*/ 17 w 54"/>
              <a:gd name="T9" fmla="*/ 0 h 74"/>
              <a:gd name="T10" fmla="*/ 1 w 54"/>
              <a:gd name="T11" fmla="*/ 6 h 74"/>
              <a:gd name="T12" fmla="*/ 6 w 54"/>
              <a:gd name="T13" fmla="*/ 31 h 74"/>
              <a:gd name="T14" fmla="*/ 4 w 54"/>
              <a:gd name="T15" fmla="*/ 39 h 74"/>
              <a:gd name="T16" fmla="*/ 14 w 54"/>
              <a:gd name="T17" fmla="*/ 53 h 74"/>
              <a:gd name="T18" fmla="*/ 14 w 54"/>
              <a:gd name="T19" fmla="*/ 65 h 74"/>
              <a:gd name="T20" fmla="*/ 18 w 54"/>
              <a:gd name="T21" fmla="*/ 74 h 74"/>
              <a:gd name="T22" fmla="*/ 30 w 54"/>
              <a:gd name="T23" fmla="*/ 68 h 74"/>
              <a:gd name="T24" fmla="*/ 42 w 54"/>
              <a:gd name="T25" fmla="*/ 67 h 74"/>
              <a:gd name="T26" fmla="*/ 41 w 54"/>
              <a:gd name="T27" fmla="*/ 63 h 74"/>
              <a:gd name="T28" fmla="*/ 50 w 54"/>
              <a:gd name="T29" fmla="*/ 42 h 74"/>
              <a:gd name="T30" fmla="*/ 54 w 54"/>
              <a:gd name="T31" fmla="*/ 42 h 74"/>
              <a:gd name="T32" fmla="*/ 50 w 54"/>
              <a:gd name="T33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" h="74">
                <a:moveTo>
                  <a:pt x="50" y="34"/>
                </a:moveTo>
                <a:cubicBezTo>
                  <a:pt x="46" y="31"/>
                  <a:pt x="51" y="27"/>
                  <a:pt x="47" y="27"/>
                </a:cubicBezTo>
                <a:cubicBezTo>
                  <a:pt x="43" y="28"/>
                  <a:pt x="39" y="31"/>
                  <a:pt x="35" y="28"/>
                </a:cubicBezTo>
                <a:cubicBezTo>
                  <a:pt x="31" y="26"/>
                  <a:pt x="31" y="22"/>
                  <a:pt x="27" y="19"/>
                </a:cubicBezTo>
                <a:cubicBezTo>
                  <a:pt x="24" y="17"/>
                  <a:pt x="19" y="10"/>
                  <a:pt x="17" y="0"/>
                </a:cubicBezTo>
                <a:cubicBezTo>
                  <a:pt x="11" y="3"/>
                  <a:pt x="2" y="4"/>
                  <a:pt x="1" y="6"/>
                </a:cubicBezTo>
                <a:cubicBezTo>
                  <a:pt x="0" y="9"/>
                  <a:pt x="6" y="23"/>
                  <a:pt x="6" y="31"/>
                </a:cubicBezTo>
                <a:cubicBezTo>
                  <a:pt x="6" y="34"/>
                  <a:pt x="5" y="37"/>
                  <a:pt x="4" y="39"/>
                </a:cubicBezTo>
                <a:cubicBezTo>
                  <a:pt x="8" y="44"/>
                  <a:pt x="13" y="49"/>
                  <a:pt x="14" y="53"/>
                </a:cubicBezTo>
                <a:cubicBezTo>
                  <a:pt x="16" y="58"/>
                  <a:pt x="15" y="61"/>
                  <a:pt x="14" y="65"/>
                </a:cubicBezTo>
                <a:cubicBezTo>
                  <a:pt x="16" y="67"/>
                  <a:pt x="17" y="70"/>
                  <a:pt x="18" y="74"/>
                </a:cubicBezTo>
                <a:cubicBezTo>
                  <a:pt x="23" y="71"/>
                  <a:pt x="28" y="69"/>
                  <a:pt x="30" y="68"/>
                </a:cubicBezTo>
                <a:cubicBezTo>
                  <a:pt x="32" y="68"/>
                  <a:pt x="37" y="67"/>
                  <a:pt x="42" y="67"/>
                </a:cubicBezTo>
                <a:cubicBezTo>
                  <a:pt x="41" y="65"/>
                  <a:pt x="41" y="64"/>
                  <a:pt x="41" y="63"/>
                </a:cubicBezTo>
                <a:cubicBezTo>
                  <a:pt x="42" y="57"/>
                  <a:pt x="46" y="42"/>
                  <a:pt x="50" y="42"/>
                </a:cubicBezTo>
                <a:cubicBezTo>
                  <a:pt x="51" y="42"/>
                  <a:pt x="52" y="42"/>
                  <a:pt x="54" y="42"/>
                </a:cubicBezTo>
                <a:cubicBezTo>
                  <a:pt x="53" y="39"/>
                  <a:pt x="52" y="36"/>
                  <a:pt x="50" y="3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235"/>
          <p:cNvSpPr>
            <a:spLocks/>
          </p:cNvSpPr>
          <p:nvPr userDrawn="1"/>
        </p:nvSpPr>
        <p:spPr bwMode="auto">
          <a:xfrm>
            <a:off x="4121207" y="4506572"/>
            <a:ext cx="144548" cy="174308"/>
          </a:xfrm>
          <a:custGeom>
            <a:avLst/>
            <a:gdLst>
              <a:gd name="T0" fmla="*/ 28 w 30"/>
              <a:gd name="T1" fmla="*/ 14 h 37"/>
              <a:gd name="T2" fmla="*/ 18 w 30"/>
              <a:gd name="T3" fmla="*/ 0 h 37"/>
              <a:gd name="T4" fmla="*/ 11 w 30"/>
              <a:gd name="T5" fmla="*/ 9 h 37"/>
              <a:gd name="T6" fmla="*/ 0 w 30"/>
              <a:gd name="T7" fmla="*/ 25 h 37"/>
              <a:gd name="T8" fmla="*/ 7 w 30"/>
              <a:gd name="T9" fmla="*/ 32 h 37"/>
              <a:gd name="T10" fmla="*/ 14 w 30"/>
              <a:gd name="T11" fmla="*/ 37 h 37"/>
              <a:gd name="T12" fmla="*/ 17 w 30"/>
              <a:gd name="T13" fmla="*/ 28 h 37"/>
              <a:gd name="T14" fmla="*/ 26 w 30"/>
              <a:gd name="T15" fmla="*/ 24 h 37"/>
              <a:gd name="T16" fmla="*/ 28 w 30"/>
              <a:gd name="T17" fmla="*/ 26 h 37"/>
              <a:gd name="T18" fmla="*/ 28 w 30"/>
              <a:gd name="T1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37">
                <a:moveTo>
                  <a:pt x="28" y="14"/>
                </a:moveTo>
                <a:cubicBezTo>
                  <a:pt x="27" y="10"/>
                  <a:pt x="22" y="5"/>
                  <a:pt x="18" y="0"/>
                </a:cubicBezTo>
                <a:cubicBezTo>
                  <a:pt x="16" y="3"/>
                  <a:pt x="14" y="6"/>
                  <a:pt x="11" y="9"/>
                </a:cubicBezTo>
                <a:cubicBezTo>
                  <a:pt x="8" y="13"/>
                  <a:pt x="4" y="17"/>
                  <a:pt x="0" y="25"/>
                </a:cubicBezTo>
                <a:cubicBezTo>
                  <a:pt x="3" y="27"/>
                  <a:pt x="5" y="30"/>
                  <a:pt x="7" y="32"/>
                </a:cubicBezTo>
                <a:cubicBezTo>
                  <a:pt x="9" y="35"/>
                  <a:pt x="12" y="36"/>
                  <a:pt x="14" y="37"/>
                </a:cubicBezTo>
                <a:cubicBezTo>
                  <a:pt x="15" y="33"/>
                  <a:pt x="16" y="30"/>
                  <a:pt x="17" y="28"/>
                </a:cubicBezTo>
                <a:cubicBezTo>
                  <a:pt x="17" y="23"/>
                  <a:pt x="23" y="24"/>
                  <a:pt x="26" y="24"/>
                </a:cubicBezTo>
                <a:cubicBezTo>
                  <a:pt x="27" y="24"/>
                  <a:pt x="28" y="25"/>
                  <a:pt x="28" y="26"/>
                </a:cubicBezTo>
                <a:cubicBezTo>
                  <a:pt x="29" y="22"/>
                  <a:pt x="30" y="19"/>
                  <a:pt x="28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245"/>
          <p:cNvSpPr>
            <a:spLocks/>
          </p:cNvSpPr>
          <p:nvPr userDrawn="1"/>
        </p:nvSpPr>
        <p:spPr bwMode="auto">
          <a:xfrm>
            <a:off x="4031926" y="4021913"/>
            <a:ext cx="361370" cy="165805"/>
          </a:xfrm>
          <a:custGeom>
            <a:avLst/>
            <a:gdLst>
              <a:gd name="T0" fmla="*/ 15 w 75"/>
              <a:gd name="T1" fmla="*/ 33 h 34"/>
              <a:gd name="T2" fmla="*/ 36 w 75"/>
              <a:gd name="T3" fmla="*/ 29 h 34"/>
              <a:gd name="T4" fmla="*/ 57 w 75"/>
              <a:gd name="T5" fmla="*/ 23 h 34"/>
              <a:gd name="T6" fmla="*/ 73 w 75"/>
              <a:gd name="T7" fmla="*/ 20 h 34"/>
              <a:gd name="T8" fmla="*/ 73 w 75"/>
              <a:gd name="T9" fmla="*/ 20 h 34"/>
              <a:gd name="T10" fmla="*/ 72 w 75"/>
              <a:gd name="T11" fmla="*/ 12 h 34"/>
              <a:gd name="T12" fmla="*/ 75 w 75"/>
              <a:gd name="T13" fmla="*/ 7 h 34"/>
              <a:gd name="T14" fmla="*/ 63 w 75"/>
              <a:gd name="T15" fmla="*/ 0 h 34"/>
              <a:gd name="T16" fmla="*/ 52 w 75"/>
              <a:gd name="T17" fmla="*/ 2 h 34"/>
              <a:gd name="T18" fmla="*/ 39 w 75"/>
              <a:gd name="T19" fmla="*/ 2 h 34"/>
              <a:gd name="T20" fmla="*/ 26 w 75"/>
              <a:gd name="T21" fmla="*/ 2 h 34"/>
              <a:gd name="T22" fmla="*/ 14 w 75"/>
              <a:gd name="T23" fmla="*/ 11 h 34"/>
              <a:gd name="T24" fmla="*/ 0 w 75"/>
              <a:gd name="T25" fmla="*/ 17 h 34"/>
              <a:gd name="T26" fmla="*/ 1 w 75"/>
              <a:gd name="T27" fmla="*/ 21 h 34"/>
              <a:gd name="T28" fmla="*/ 0 w 75"/>
              <a:gd name="T29" fmla="*/ 28 h 34"/>
              <a:gd name="T30" fmla="*/ 0 w 75"/>
              <a:gd name="T31" fmla="*/ 28 h 34"/>
              <a:gd name="T32" fmla="*/ 15 w 75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34">
                <a:moveTo>
                  <a:pt x="15" y="33"/>
                </a:moveTo>
                <a:cubicBezTo>
                  <a:pt x="22" y="34"/>
                  <a:pt x="32" y="29"/>
                  <a:pt x="36" y="29"/>
                </a:cubicBezTo>
                <a:cubicBezTo>
                  <a:pt x="41" y="29"/>
                  <a:pt x="48" y="23"/>
                  <a:pt x="57" y="23"/>
                </a:cubicBezTo>
                <a:cubicBezTo>
                  <a:pt x="62" y="23"/>
                  <a:pt x="68" y="21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1" y="17"/>
                  <a:pt x="70" y="14"/>
                  <a:pt x="72" y="12"/>
                </a:cubicBezTo>
                <a:cubicBezTo>
                  <a:pt x="73" y="10"/>
                  <a:pt x="75" y="8"/>
                  <a:pt x="75" y="7"/>
                </a:cubicBezTo>
                <a:cubicBezTo>
                  <a:pt x="70" y="3"/>
                  <a:pt x="65" y="0"/>
                  <a:pt x="63" y="0"/>
                </a:cubicBezTo>
                <a:cubicBezTo>
                  <a:pt x="59" y="0"/>
                  <a:pt x="53" y="2"/>
                  <a:pt x="52" y="2"/>
                </a:cubicBezTo>
                <a:cubicBezTo>
                  <a:pt x="50" y="2"/>
                  <a:pt x="42" y="4"/>
                  <a:pt x="39" y="2"/>
                </a:cubicBezTo>
                <a:cubicBezTo>
                  <a:pt x="36" y="1"/>
                  <a:pt x="29" y="1"/>
                  <a:pt x="26" y="2"/>
                </a:cubicBezTo>
                <a:cubicBezTo>
                  <a:pt x="23" y="2"/>
                  <a:pt x="18" y="8"/>
                  <a:pt x="14" y="11"/>
                </a:cubicBezTo>
                <a:cubicBezTo>
                  <a:pt x="12" y="12"/>
                  <a:pt x="6" y="15"/>
                  <a:pt x="0" y="17"/>
                </a:cubicBezTo>
                <a:cubicBezTo>
                  <a:pt x="1" y="18"/>
                  <a:pt x="1" y="20"/>
                  <a:pt x="1" y="21"/>
                </a:cubicBezTo>
                <a:cubicBezTo>
                  <a:pt x="1" y="23"/>
                  <a:pt x="1" y="25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0"/>
                  <a:pt x="11" y="32"/>
                  <a:pt x="15" y="3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246"/>
          <p:cNvSpPr>
            <a:spLocks/>
          </p:cNvSpPr>
          <p:nvPr userDrawn="1"/>
        </p:nvSpPr>
        <p:spPr bwMode="auto">
          <a:xfrm>
            <a:off x="3993666" y="4119695"/>
            <a:ext cx="412386" cy="246580"/>
          </a:xfrm>
          <a:custGeom>
            <a:avLst/>
            <a:gdLst>
              <a:gd name="T0" fmla="*/ 81 w 86"/>
              <a:gd name="T1" fmla="*/ 0 h 51"/>
              <a:gd name="T2" fmla="*/ 65 w 86"/>
              <a:gd name="T3" fmla="*/ 3 h 51"/>
              <a:gd name="T4" fmla="*/ 44 w 86"/>
              <a:gd name="T5" fmla="*/ 9 h 51"/>
              <a:gd name="T6" fmla="*/ 23 w 86"/>
              <a:gd name="T7" fmla="*/ 13 h 51"/>
              <a:gd name="T8" fmla="*/ 8 w 86"/>
              <a:gd name="T9" fmla="*/ 8 h 51"/>
              <a:gd name="T10" fmla="*/ 8 w 86"/>
              <a:gd name="T11" fmla="*/ 8 h 51"/>
              <a:gd name="T12" fmla="*/ 2 w 86"/>
              <a:gd name="T13" fmla="*/ 24 h 51"/>
              <a:gd name="T14" fmla="*/ 9 w 86"/>
              <a:gd name="T15" fmla="*/ 38 h 51"/>
              <a:gd name="T16" fmla="*/ 32 w 86"/>
              <a:gd name="T17" fmla="*/ 51 h 51"/>
              <a:gd name="T18" fmla="*/ 42 w 86"/>
              <a:gd name="T19" fmla="*/ 47 h 51"/>
              <a:gd name="T20" fmla="*/ 61 w 86"/>
              <a:gd name="T21" fmla="*/ 40 h 51"/>
              <a:gd name="T22" fmla="*/ 82 w 86"/>
              <a:gd name="T23" fmla="*/ 14 h 51"/>
              <a:gd name="T24" fmla="*/ 86 w 86"/>
              <a:gd name="T25" fmla="*/ 7 h 51"/>
              <a:gd name="T26" fmla="*/ 81 w 86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51">
                <a:moveTo>
                  <a:pt x="81" y="0"/>
                </a:moveTo>
                <a:cubicBezTo>
                  <a:pt x="76" y="1"/>
                  <a:pt x="70" y="3"/>
                  <a:pt x="65" y="3"/>
                </a:cubicBezTo>
                <a:cubicBezTo>
                  <a:pt x="56" y="3"/>
                  <a:pt x="49" y="9"/>
                  <a:pt x="44" y="9"/>
                </a:cubicBezTo>
                <a:cubicBezTo>
                  <a:pt x="40" y="9"/>
                  <a:pt x="30" y="14"/>
                  <a:pt x="23" y="13"/>
                </a:cubicBezTo>
                <a:cubicBezTo>
                  <a:pt x="19" y="12"/>
                  <a:pt x="13" y="10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14"/>
                  <a:pt x="4" y="21"/>
                  <a:pt x="2" y="24"/>
                </a:cubicBezTo>
                <a:cubicBezTo>
                  <a:pt x="0" y="28"/>
                  <a:pt x="4" y="32"/>
                  <a:pt x="9" y="38"/>
                </a:cubicBezTo>
                <a:cubicBezTo>
                  <a:pt x="13" y="43"/>
                  <a:pt x="27" y="51"/>
                  <a:pt x="32" y="51"/>
                </a:cubicBezTo>
                <a:cubicBezTo>
                  <a:pt x="37" y="51"/>
                  <a:pt x="42" y="47"/>
                  <a:pt x="42" y="47"/>
                </a:cubicBezTo>
                <a:cubicBezTo>
                  <a:pt x="43" y="45"/>
                  <a:pt x="56" y="44"/>
                  <a:pt x="61" y="40"/>
                </a:cubicBezTo>
                <a:cubicBezTo>
                  <a:pt x="66" y="36"/>
                  <a:pt x="79" y="19"/>
                  <a:pt x="82" y="14"/>
                </a:cubicBezTo>
                <a:cubicBezTo>
                  <a:pt x="83" y="11"/>
                  <a:pt x="85" y="8"/>
                  <a:pt x="86" y="7"/>
                </a:cubicBezTo>
                <a:cubicBezTo>
                  <a:pt x="84" y="4"/>
                  <a:pt x="82" y="2"/>
                  <a:pt x="81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247"/>
          <p:cNvSpPr>
            <a:spLocks/>
          </p:cNvSpPr>
          <p:nvPr userDrawn="1"/>
        </p:nvSpPr>
        <p:spPr bwMode="auto">
          <a:xfrm>
            <a:off x="3997916" y="3214149"/>
            <a:ext cx="55269" cy="140297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248"/>
          <p:cNvSpPr>
            <a:spLocks/>
          </p:cNvSpPr>
          <p:nvPr userDrawn="1"/>
        </p:nvSpPr>
        <p:spPr bwMode="auto">
          <a:xfrm>
            <a:off x="3997916" y="3214149"/>
            <a:ext cx="55269" cy="140297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solidFill>
            <a:schemeClr val="accent1"/>
          </a:solidFill>
          <a:ln w="3175" cap="rnd">
            <a:solidFill>
              <a:schemeClr val="bg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5"/>
          <p:cNvSpPr>
            <a:spLocks/>
          </p:cNvSpPr>
          <p:nvPr userDrawn="1"/>
        </p:nvSpPr>
        <p:spPr bwMode="auto">
          <a:xfrm>
            <a:off x="4690895" y="215445"/>
            <a:ext cx="4453105" cy="4479733"/>
          </a:xfrm>
          <a:custGeom>
            <a:avLst/>
            <a:gdLst/>
            <a:ahLst/>
            <a:cxnLst/>
            <a:rect l="l" t="t" r="r" b="b"/>
            <a:pathLst>
              <a:path w="4453105" h="4479733">
                <a:moveTo>
                  <a:pt x="3888826" y="0"/>
                </a:moveTo>
                <a:lnTo>
                  <a:pt x="4374089" y="0"/>
                </a:lnTo>
                <a:cubicBezTo>
                  <a:pt x="4412833" y="4272"/>
                  <a:pt x="4444178" y="5624"/>
                  <a:pt x="4453105" y="2277"/>
                </a:cubicBezTo>
                <a:lnTo>
                  <a:pt x="4453105" y="3587555"/>
                </a:lnTo>
                <a:cubicBezTo>
                  <a:pt x="4442773" y="3587555"/>
                  <a:pt x="4398001" y="3566891"/>
                  <a:pt x="4377337" y="3560003"/>
                </a:cubicBezTo>
                <a:lnTo>
                  <a:pt x="4355812" y="3548810"/>
                </a:lnTo>
                <a:cubicBezTo>
                  <a:pt x="4351507" y="3547088"/>
                  <a:pt x="4349785" y="3547949"/>
                  <a:pt x="4349785" y="3553115"/>
                </a:cubicBezTo>
                <a:cubicBezTo>
                  <a:pt x="4353229" y="3566891"/>
                  <a:pt x="4353229" y="3573779"/>
                  <a:pt x="4339453" y="3587555"/>
                </a:cubicBezTo>
                <a:cubicBezTo>
                  <a:pt x="4325677" y="3601332"/>
                  <a:pt x="4287793" y="3663325"/>
                  <a:pt x="4291237" y="3670213"/>
                </a:cubicBezTo>
                <a:cubicBezTo>
                  <a:pt x="4301569" y="3673657"/>
                  <a:pt x="4301569" y="3677101"/>
                  <a:pt x="4294681" y="3690877"/>
                </a:cubicBezTo>
                <a:cubicBezTo>
                  <a:pt x="4291237" y="3711542"/>
                  <a:pt x="4263685" y="3759759"/>
                  <a:pt x="4225801" y="3749427"/>
                </a:cubicBezTo>
                <a:cubicBezTo>
                  <a:pt x="4184472" y="3739094"/>
                  <a:pt x="4146588" y="3697766"/>
                  <a:pt x="4122480" y="3683989"/>
                </a:cubicBezTo>
                <a:cubicBezTo>
                  <a:pt x="4098372" y="3670213"/>
                  <a:pt x="4091484" y="3673657"/>
                  <a:pt x="4060488" y="3659881"/>
                </a:cubicBezTo>
                <a:cubicBezTo>
                  <a:pt x="4032936" y="3646105"/>
                  <a:pt x="4022604" y="3639216"/>
                  <a:pt x="3995051" y="3646105"/>
                </a:cubicBezTo>
                <a:cubicBezTo>
                  <a:pt x="3967499" y="3649549"/>
                  <a:pt x="3908951" y="3670213"/>
                  <a:pt x="3881399" y="3673657"/>
                </a:cubicBezTo>
                <a:cubicBezTo>
                  <a:pt x="3850403" y="3677101"/>
                  <a:pt x="3784967" y="3677101"/>
                  <a:pt x="3774635" y="3690877"/>
                </a:cubicBezTo>
                <a:cubicBezTo>
                  <a:pt x="3764303" y="3701210"/>
                  <a:pt x="3778079" y="3763203"/>
                  <a:pt x="3764303" y="3773535"/>
                </a:cubicBezTo>
                <a:cubicBezTo>
                  <a:pt x="3750527" y="3787311"/>
                  <a:pt x="3726419" y="3794200"/>
                  <a:pt x="3709199" y="3787311"/>
                </a:cubicBezTo>
                <a:cubicBezTo>
                  <a:pt x="3691979" y="3783867"/>
                  <a:pt x="3678203" y="3821752"/>
                  <a:pt x="3654095" y="3801088"/>
                </a:cubicBezTo>
                <a:cubicBezTo>
                  <a:pt x="3629987" y="3783867"/>
                  <a:pt x="3433678" y="3690877"/>
                  <a:pt x="3402682" y="3690877"/>
                </a:cubicBezTo>
                <a:cubicBezTo>
                  <a:pt x="3368242" y="3690877"/>
                  <a:pt x="3340690" y="3701210"/>
                  <a:pt x="3309694" y="3683989"/>
                </a:cubicBezTo>
                <a:cubicBezTo>
                  <a:pt x="3282142" y="3659881"/>
                  <a:pt x="3261478" y="3639216"/>
                  <a:pt x="3237370" y="3639216"/>
                </a:cubicBezTo>
                <a:cubicBezTo>
                  <a:pt x="3213261" y="3639216"/>
                  <a:pt x="3161601" y="3635772"/>
                  <a:pt x="3144381" y="3597888"/>
                </a:cubicBezTo>
                <a:cubicBezTo>
                  <a:pt x="3127161" y="3560003"/>
                  <a:pt x="3013509" y="3380911"/>
                  <a:pt x="2975625" y="3380911"/>
                </a:cubicBezTo>
                <a:cubicBezTo>
                  <a:pt x="2937741" y="3380911"/>
                  <a:pt x="2868860" y="3473901"/>
                  <a:pt x="2837864" y="3463569"/>
                </a:cubicBezTo>
                <a:cubicBezTo>
                  <a:pt x="2806868" y="3449792"/>
                  <a:pt x="2768984" y="3408464"/>
                  <a:pt x="2779316" y="3391243"/>
                </a:cubicBezTo>
                <a:cubicBezTo>
                  <a:pt x="2782760" y="3367135"/>
                  <a:pt x="2789648" y="3353358"/>
                  <a:pt x="2775872" y="3339582"/>
                </a:cubicBezTo>
                <a:cubicBezTo>
                  <a:pt x="2758652" y="3318918"/>
                  <a:pt x="2641556" y="3332694"/>
                  <a:pt x="2631224" y="3315474"/>
                </a:cubicBezTo>
                <a:cubicBezTo>
                  <a:pt x="2620892" y="3294809"/>
                  <a:pt x="2645000" y="3232816"/>
                  <a:pt x="2627780" y="3232816"/>
                </a:cubicBezTo>
                <a:cubicBezTo>
                  <a:pt x="2610560" y="3232816"/>
                  <a:pt x="2596784" y="3246592"/>
                  <a:pt x="2569232" y="3243148"/>
                </a:cubicBezTo>
                <a:cubicBezTo>
                  <a:pt x="2534791" y="3236260"/>
                  <a:pt x="2521015" y="3222484"/>
                  <a:pt x="2507239" y="3229372"/>
                </a:cubicBezTo>
                <a:cubicBezTo>
                  <a:pt x="2493463" y="3229372"/>
                  <a:pt x="2372923" y="3281033"/>
                  <a:pt x="2348815" y="3281033"/>
                </a:cubicBezTo>
                <a:cubicBezTo>
                  <a:pt x="2324707" y="3281033"/>
                  <a:pt x="2273047" y="3281033"/>
                  <a:pt x="2262715" y="3291365"/>
                </a:cubicBezTo>
                <a:cubicBezTo>
                  <a:pt x="2259271" y="3301697"/>
                  <a:pt x="2266159" y="3305141"/>
                  <a:pt x="2238607" y="3305141"/>
                </a:cubicBezTo>
                <a:cubicBezTo>
                  <a:pt x="2214499" y="3308586"/>
                  <a:pt x="2135286" y="3329250"/>
                  <a:pt x="2114622" y="3353358"/>
                </a:cubicBezTo>
                <a:cubicBezTo>
                  <a:pt x="2090514" y="3377467"/>
                  <a:pt x="2080182" y="3439460"/>
                  <a:pt x="2066406" y="3456681"/>
                </a:cubicBezTo>
                <a:cubicBezTo>
                  <a:pt x="2052630" y="3477345"/>
                  <a:pt x="2028522" y="3504898"/>
                  <a:pt x="2000970" y="3518674"/>
                </a:cubicBezTo>
                <a:cubicBezTo>
                  <a:pt x="1966530" y="3535894"/>
                  <a:pt x="1966530" y="3553115"/>
                  <a:pt x="1980306" y="3566891"/>
                </a:cubicBezTo>
                <a:cubicBezTo>
                  <a:pt x="1994082" y="3577223"/>
                  <a:pt x="2000970" y="3611664"/>
                  <a:pt x="1980306" y="3611664"/>
                </a:cubicBezTo>
                <a:cubicBezTo>
                  <a:pt x="1966530" y="3615108"/>
                  <a:pt x="1914870" y="3597888"/>
                  <a:pt x="1904538" y="3597888"/>
                </a:cubicBezTo>
                <a:cubicBezTo>
                  <a:pt x="1890762" y="3601332"/>
                  <a:pt x="1870098" y="3625440"/>
                  <a:pt x="1852878" y="3621996"/>
                </a:cubicBezTo>
                <a:cubicBezTo>
                  <a:pt x="1832214" y="3615108"/>
                  <a:pt x="1766777" y="3577223"/>
                  <a:pt x="1742669" y="3563447"/>
                </a:cubicBezTo>
                <a:cubicBezTo>
                  <a:pt x="1711673" y="3549671"/>
                  <a:pt x="1694453" y="3563447"/>
                  <a:pt x="1694453" y="3577223"/>
                </a:cubicBezTo>
                <a:cubicBezTo>
                  <a:pt x="1694453" y="3597888"/>
                  <a:pt x="1694453" y="3628884"/>
                  <a:pt x="1660013" y="3628884"/>
                </a:cubicBezTo>
                <a:cubicBezTo>
                  <a:pt x="1622129" y="3628884"/>
                  <a:pt x="1570469" y="3529006"/>
                  <a:pt x="1560137" y="3518674"/>
                </a:cubicBezTo>
                <a:cubicBezTo>
                  <a:pt x="1549805" y="3511786"/>
                  <a:pt x="1536029" y="3542782"/>
                  <a:pt x="1508477" y="3539338"/>
                </a:cubicBezTo>
                <a:cubicBezTo>
                  <a:pt x="1484369" y="3539338"/>
                  <a:pt x="1436152" y="3529006"/>
                  <a:pt x="1425820" y="3539338"/>
                </a:cubicBezTo>
                <a:cubicBezTo>
                  <a:pt x="1415488" y="3549671"/>
                  <a:pt x="1405156" y="3621996"/>
                  <a:pt x="1377604" y="3625440"/>
                </a:cubicBezTo>
                <a:cubicBezTo>
                  <a:pt x="1343164" y="3628884"/>
                  <a:pt x="1281172" y="3621996"/>
                  <a:pt x="1267396" y="3635772"/>
                </a:cubicBezTo>
                <a:cubicBezTo>
                  <a:pt x="1253620" y="3649549"/>
                  <a:pt x="1253620" y="3697766"/>
                  <a:pt x="1250176" y="3701210"/>
                </a:cubicBezTo>
                <a:cubicBezTo>
                  <a:pt x="1243288" y="3708098"/>
                  <a:pt x="1205404" y="3756315"/>
                  <a:pt x="1191628" y="3787311"/>
                </a:cubicBezTo>
                <a:cubicBezTo>
                  <a:pt x="1181296" y="3818308"/>
                  <a:pt x="1167520" y="3866525"/>
                  <a:pt x="1184740" y="3883745"/>
                </a:cubicBezTo>
                <a:cubicBezTo>
                  <a:pt x="1205404" y="3907854"/>
                  <a:pt x="1219180" y="3942295"/>
                  <a:pt x="1250176" y="3945739"/>
                </a:cubicBezTo>
                <a:cubicBezTo>
                  <a:pt x="1281172" y="3956071"/>
                  <a:pt x="1291504" y="3952627"/>
                  <a:pt x="1291504" y="3969847"/>
                </a:cubicBezTo>
                <a:cubicBezTo>
                  <a:pt x="1291504" y="3983624"/>
                  <a:pt x="1277728" y="4021508"/>
                  <a:pt x="1281172" y="4031841"/>
                </a:cubicBezTo>
                <a:cubicBezTo>
                  <a:pt x="1288060" y="4031841"/>
                  <a:pt x="1294948" y="4045617"/>
                  <a:pt x="1305280" y="4062837"/>
                </a:cubicBezTo>
                <a:cubicBezTo>
                  <a:pt x="1288060" y="4069725"/>
                  <a:pt x="1267396" y="4083502"/>
                  <a:pt x="1263952" y="4090390"/>
                </a:cubicBezTo>
                <a:cubicBezTo>
                  <a:pt x="1253620" y="4100722"/>
                  <a:pt x="1250176" y="4107610"/>
                  <a:pt x="1239844" y="4100722"/>
                </a:cubicBezTo>
                <a:cubicBezTo>
                  <a:pt x="1229512" y="4083502"/>
                  <a:pt x="1208848" y="4093834"/>
                  <a:pt x="1201960" y="4107610"/>
                </a:cubicBezTo>
                <a:cubicBezTo>
                  <a:pt x="1195072" y="4117942"/>
                  <a:pt x="1195072" y="4200600"/>
                  <a:pt x="1177852" y="4224709"/>
                </a:cubicBezTo>
                <a:lnTo>
                  <a:pt x="1168381" y="4234180"/>
                </a:lnTo>
                <a:cubicBezTo>
                  <a:pt x="1164506" y="4240638"/>
                  <a:pt x="1176130" y="4239346"/>
                  <a:pt x="1191628" y="4241929"/>
                </a:cubicBezTo>
                <a:cubicBezTo>
                  <a:pt x="1205404" y="4248817"/>
                  <a:pt x="1226068" y="4279814"/>
                  <a:pt x="1229512" y="4303922"/>
                </a:cubicBezTo>
                <a:cubicBezTo>
                  <a:pt x="1232956" y="4324587"/>
                  <a:pt x="1239844" y="4359027"/>
                  <a:pt x="1250176" y="4376248"/>
                </a:cubicBezTo>
                <a:cubicBezTo>
                  <a:pt x="1253620" y="4396912"/>
                  <a:pt x="1305280" y="4434797"/>
                  <a:pt x="1315612" y="4458906"/>
                </a:cubicBezTo>
                <a:cubicBezTo>
                  <a:pt x="1281172" y="4472682"/>
                  <a:pt x="1257064" y="4486458"/>
                  <a:pt x="1239844" y="4476126"/>
                </a:cubicBezTo>
                <a:cubicBezTo>
                  <a:pt x="1219180" y="4462350"/>
                  <a:pt x="1167520" y="4421021"/>
                  <a:pt x="1129635" y="4410689"/>
                </a:cubicBezTo>
                <a:cubicBezTo>
                  <a:pt x="1091751" y="4396912"/>
                  <a:pt x="950547" y="4359027"/>
                  <a:pt x="919551" y="4345251"/>
                </a:cubicBezTo>
                <a:cubicBezTo>
                  <a:pt x="881667" y="4324587"/>
                  <a:pt x="836895" y="4297034"/>
                  <a:pt x="819675" y="4300478"/>
                </a:cubicBezTo>
                <a:cubicBezTo>
                  <a:pt x="809343" y="4300478"/>
                  <a:pt x="785235" y="4314255"/>
                  <a:pt x="764570" y="4324587"/>
                </a:cubicBezTo>
                <a:cubicBezTo>
                  <a:pt x="740462" y="4297034"/>
                  <a:pt x="699134" y="4238485"/>
                  <a:pt x="678470" y="4224709"/>
                </a:cubicBezTo>
                <a:cubicBezTo>
                  <a:pt x="654362" y="4214376"/>
                  <a:pt x="637142" y="4228153"/>
                  <a:pt x="613034" y="4210932"/>
                </a:cubicBezTo>
                <a:cubicBezTo>
                  <a:pt x="588926" y="4190268"/>
                  <a:pt x="554486" y="4169604"/>
                  <a:pt x="575150" y="4162715"/>
                </a:cubicBezTo>
                <a:cubicBezTo>
                  <a:pt x="592370" y="4155827"/>
                  <a:pt x="592370" y="4166159"/>
                  <a:pt x="613034" y="4152383"/>
                </a:cubicBezTo>
                <a:cubicBezTo>
                  <a:pt x="630254" y="4138607"/>
                  <a:pt x="637142" y="4083502"/>
                  <a:pt x="630254" y="4066281"/>
                </a:cubicBezTo>
                <a:cubicBezTo>
                  <a:pt x="626810" y="4042173"/>
                  <a:pt x="647474" y="4045617"/>
                  <a:pt x="661250" y="4038729"/>
                </a:cubicBezTo>
                <a:cubicBezTo>
                  <a:pt x="678470" y="4028396"/>
                  <a:pt x="716354" y="4004288"/>
                  <a:pt x="723242" y="3993956"/>
                </a:cubicBezTo>
                <a:cubicBezTo>
                  <a:pt x="723242" y="3983624"/>
                  <a:pt x="702578" y="3980179"/>
                  <a:pt x="692246" y="3983624"/>
                </a:cubicBezTo>
                <a:cubicBezTo>
                  <a:pt x="688802" y="3983624"/>
                  <a:pt x="685358" y="3990512"/>
                  <a:pt x="678470" y="3990512"/>
                </a:cubicBezTo>
                <a:cubicBezTo>
                  <a:pt x="678470" y="3980179"/>
                  <a:pt x="678470" y="3969847"/>
                  <a:pt x="699134" y="3966403"/>
                </a:cubicBezTo>
                <a:cubicBezTo>
                  <a:pt x="726686" y="3959515"/>
                  <a:pt x="764570" y="3942295"/>
                  <a:pt x="764570" y="3907854"/>
                </a:cubicBezTo>
                <a:cubicBezTo>
                  <a:pt x="771458" y="3880301"/>
                  <a:pt x="778346" y="3825196"/>
                  <a:pt x="771458" y="3807976"/>
                </a:cubicBezTo>
                <a:cubicBezTo>
                  <a:pt x="761126" y="3783867"/>
                  <a:pt x="747350" y="3745983"/>
                  <a:pt x="712910" y="3745983"/>
                </a:cubicBezTo>
                <a:cubicBezTo>
                  <a:pt x="678470" y="3745983"/>
                  <a:pt x="664694" y="3745983"/>
                  <a:pt x="637142" y="3732206"/>
                </a:cubicBezTo>
                <a:cubicBezTo>
                  <a:pt x="606146" y="3714986"/>
                  <a:pt x="530378" y="3711542"/>
                  <a:pt x="513158" y="3690877"/>
                </a:cubicBezTo>
                <a:cubicBezTo>
                  <a:pt x="495938" y="3673657"/>
                  <a:pt x="454610" y="3625440"/>
                  <a:pt x="433945" y="3611664"/>
                </a:cubicBezTo>
                <a:cubicBezTo>
                  <a:pt x="416725" y="3597888"/>
                  <a:pt x="402949" y="3542782"/>
                  <a:pt x="392617" y="3515230"/>
                </a:cubicBezTo>
                <a:cubicBezTo>
                  <a:pt x="382285" y="3491121"/>
                  <a:pt x="371953" y="3480789"/>
                  <a:pt x="358177" y="3498009"/>
                </a:cubicBezTo>
                <a:cubicBezTo>
                  <a:pt x="340957" y="3511786"/>
                  <a:pt x="309961" y="3515230"/>
                  <a:pt x="296185" y="3515230"/>
                </a:cubicBezTo>
                <a:cubicBezTo>
                  <a:pt x="285853" y="3515230"/>
                  <a:pt x="244525" y="3518674"/>
                  <a:pt x="223861" y="3529006"/>
                </a:cubicBezTo>
                <a:cubicBezTo>
                  <a:pt x="223861" y="3498009"/>
                  <a:pt x="223861" y="3463569"/>
                  <a:pt x="234193" y="3453237"/>
                </a:cubicBezTo>
                <a:cubicBezTo>
                  <a:pt x="244525" y="3439460"/>
                  <a:pt x="296185" y="3405020"/>
                  <a:pt x="282409" y="3370579"/>
                </a:cubicBezTo>
                <a:cubicBezTo>
                  <a:pt x="272077" y="3339582"/>
                  <a:pt x="237637" y="3339582"/>
                  <a:pt x="223861" y="3305141"/>
                </a:cubicBezTo>
                <a:cubicBezTo>
                  <a:pt x="216973" y="3270701"/>
                  <a:pt x="182533" y="3157046"/>
                  <a:pt x="168757" y="3146714"/>
                </a:cubicBezTo>
                <a:cubicBezTo>
                  <a:pt x="151537" y="3132938"/>
                  <a:pt x="99877" y="3174267"/>
                  <a:pt x="99877" y="3150158"/>
                </a:cubicBezTo>
                <a:cubicBezTo>
                  <a:pt x="96433" y="3122606"/>
                  <a:pt x="106765" y="3122606"/>
                  <a:pt x="86100" y="3122606"/>
                </a:cubicBezTo>
                <a:cubicBezTo>
                  <a:pt x="75768" y="3122606"/>
                  <a:pt x="58548" y="3122606"/>
                  <a:pt x="37884" y="3126050"/>
                </a:cubicBezTo>
                <a:cubicBezTo>
                  <a:pt x="44772" y="3095053"/>
                  <a:pt x="44772" y="3039948"/>
                  <a:pt x="27552" y="3019284"/>
                </a:cubicBezTo>
                <a:cubicBezTo>
                  <a:pt x="24108" y="3008951"/>
                  <a:pt x="20664" y="2988287"/>
                  <a:pt x="13776" y="2971067"/>
                </a:cubicBezTo>
                <a:cubicBezTo>
                  <a:pt x="10332" y="2940070"/>
                  <a:pt x="3444" y="2912517"/>
                  <a:pt x="0" y="2878077"/>
                </a:cubicBezTo>
                <a:lnTo>
                  <a:pt x="13776" y="2864300"/>
                </a:lnTo>
                <a:cubicBezTo>
                  <a:pt x="13776" y="2853968"/>
                  <a:pt x="10332" y="2840192"/>
                  <a:pt x="10332" y="2826415"/>
                </a:cubicBezTo>
                <a:cubicBezTo>
                  <a:pt x="10332" y="2816083"/>
                  <a:pt x="10332" y="2816083"/>
                  <a:pt x="0" y="2812639"/>
                </a:cubicBezTo>
                <a:cubicBezTo>
                  <a:pt x="3444" y="2788531"/>
                  <a:pt x="10332" y="2767866"/>
                  <a:pt x="10332" y="2743758"/>
                </a:cubicBezTo>
                <a:cubicBezTo>
                  <a:pt x="27552" y="2740314"/>
                  <a:pt x="27552" y="2729981"/>
                  <a:pt x="24108" y="2719649"/>
                </a:cubicBezTo>
                <a:cubicBezTo>
                  <a:pt x="20664" y="2705873"/>
                  <a:pt x="61992" y="2712761"/>
                  <a:pt x="86100" y="2702429"/>
                </a:cubicBezTo>
                <a:cubicBezTo>
                  <a:pt x="110209" y="2695541"/>
                  <a:pt x="106765" y="2671432"/>
                  <a:pt x="86100" y="2664544"/>
                </a:cubicBezTo>
                <a:cubicBezTo>
                  <a:pt x="72324" y="2654212"/>
                  <a:pt x="37884" y="2667988"/>
                  <a:pt x="44772" y="2640436"/>
                </a:cubicBezTo>
                <a:cubicBezTo>
                  <a:pt x="51660" y="2605995"/>
                  <a:pt x="44772" y="2616327"/>
                  <a:pt x="24108" y="2626659"/>
                </a:cubicBezTo>
                <a:cubicBezTo>
                  <a:pt x="20664" y="2626659"/>
                  <a:pt x="10332" y="2626659"/>
                  <a:pt x="3444" y="2630103"/>
                </a:cubicBezTo>
                <a:cubicBezTo>
                  <a:pt x="61992" y="2561222"/>
                  <a:pt x="161869" y="2447568"/>
                  <a:pt x="175645" y="2409683"/>
                </a:cubicBezTo>
                <a:cubicBezTo>
                  <a:pt x="196309" y="2361466"/>
                  <a:pt x="216973" y="2275364"/>
                  <a:pt x="196309" y="2251256"/>
                </a:cubicBezTo>
                <a:cubicBezTo>
                  <a:pt x="175645" y="2227147"/>
                  <a:pt x="151537" y="2227147"/>
                  <a:pt x="161869" y="2199594"/>
                </a:cubicBezTo>
                <a:cubicBezTo>
                  <a:pt x="172201" y="2168598"/>
                  <a:pt x="192865" y="2151377"/>
                  <a:pt x="172201" y="2137601"/>
                </a:cubicBezTo>
                <a:cubicBezTo>
                  <a:pt x="148093" y="2116937"/>
                  <a:pt x="137761" y="2092828"/>
                  <a:pt x="137761" y="2068720"/>
                </a:cubicBezTo>
                <a:cubicBezTo>
                  <a:pt x="137761" y="2044611"/>
                  <a:pt x="113653" y="1968842"/>
                  <a:pt x="130873" y="1944733"/>
                </a:cubicBezTo>
                <a:cubicBezTo>
                  <a:pt x="144649" y="1927513"/>
                  <a:pt x="151537" y="1910293"/>
                  <a:pt x="151537" y="1896516"/>
                </a:cubicBezTo>
                <a:cubicBezTo>
                  <a:pt x="151537" y="1882740"/>
                  <a:pt x="65436" y="1724313"/>
                  <a:pt x="82656" y="1700204"/>
                </a:cubicBezTo>
                <a:cubicBezTo>
                  <a:pt x="96433" y="1682984"/>
                  <a:pt x="123985" y="1648543"/>
                  <a:pt x="123985" y="1620990"/>
                </a:cubicBezTo>
                <a:cubicBezTo>
                  <a:pt x="120541" y="1589994"/>
                  <a:pt x="37884" y="1538333"/>
                  <a:pt x="37884" y="1510780"/>
                </a:cubicBezTo>
                <a:cubicBezTo>
                  <a:pt x="37884" y="1476339"/>
                  <a:pt x="72324" y="1448787"/>
                  <a:pt x="65436" y="1428122"/>
                </a:cubicBezTo>
                <a:cubicBezTo>
                  <a:pt x="61992" y="1407458"/>
                  <a:pt x="99877" y="1386794"/>
                  <a:pt x="106765" y="1369573"/>
                </a:cubicBezTo>
                <a:cubicBezTo>
                  <a:pt x="110209" y="1355797"/>
                  <a:pt x="123985" y="1342021"/>
                  <a:pt x="137761" y="1338577"/>
                </a:cubicBezTo>
                <a:cubicBezTo>
                  <a:pt x="148093" y="1331688"/>
                  <a:pt x="161869" y="1300692"/>
                  <a:pt x="175645" y="1266251"/>
                </a:cubicBezTo>
                <a:cubicBezTo>
                  <a:pt x="206641" y="1266251"/>
                  <a:pt x="223861" y="1266251"/>
                  <a:pt x="234193" y="1252475"/>
                </a:cubicBezTo>
                <a:cubicBezTo>
                  <a:pt x="244525" y="1235254"/>
                  <a:pt x="278965" y="1242143"/>
                  <a:pt x="306517" y="1255919"/>
                </a:cubicBezTo>
                <a:cubicBezTo>
                  <a:pt x="330625" y="1276583"/>
                  <a:pt x="285853" y="1300692"/>
                  <a:pt x="272077" y="1300692"/>
                </a:cubicBezTo>
                <a:lnTo>
                  <a:pt x="266104" y="1299938"/>
                </a:lnTo>
                <a:cubicBezTo>
                  <a:pt x="266265" y="1302844"/>
                  <a:pt x="282409" y="1314468"/>
                  <a:pt x="292741" y="1314468"/>
                </a:cubicBezTo>
                <a:cubicBezTo>
                  <a:pt x="309961" y="1314468"/>
                  <a:pt x="282409" y="1355797"/>
                  <a:pt x="303073" y="1342021"/>
                </a:cubicBezTo>
                <a:cubicBezTo>
                  <a:pt x="320293" y="1328244"/>
                  <a:pt x="334069" y="1317912"/>
                  <a:pt x="340957" y="1328244"/>
                </a:cubicBezTo>
                <a:cubicBezTo>
                  <a:pt x="344401" y="1342021"/>
                  <a:pt x="354733" y="1345465"/>
                  <a:pt x="368509" y="1345465"/>
                </a:cubicBezTo>
                <a:cubicBezTo>
                  <a:pt x="382285" y="1342021"/>
                  <a:pt x="396061" y="1355797"/>
                  <a:pt x="420169" y="1352353"/>
                </a:cubicBezTo>
                <a:cubicBezTo>
                  <a:pt x="444278" y="1352353"/>
                  <a:pt x="475274" y="1355797"/>
                  <a:pt x="492494" y="1369573"/>
                </a:cubicBezTo>
                <a:cubicBezTo>
                  <a:pt x="513158" y="1386794"/>
                  <a:pt x="582038" y="1438455"/>
                  <a:pt x="602702" y="1455675"/>
                </a:cubicBezTo>
                <a:cubicBezTo>
                  <a:pt x="616478" y="1476339"/>
                  <a:pt x="623366" y="1490116"/>
                  <a:pt x="647474" y="1493560"/>
                </a:cubicBezTo>
                <a:cubicBezTo>
                  <a:pt x="668138" y="1493560"/>
                  <a:pt x="675026" y="1493560"/>
                  <a:pt x="692246" y="1510780"/>
                </a:cubicBezTo>
                <a:cubicBezTo>
                  <a:pt x="712910" y="1524556"/>
                  <a:pt x="712910" y="1541777"/>
                  <a:pt x="726686" y="1538333"/>
                </a:cubicBezTo>
                <a:cubicBezTo>
                  <a:pt x="737018" y="1528000"/>
                  <a:pt x="750794" y="1534889"/>
                  <a:pt x="764570" y="1552109"/>
                </a:cubicBezTo>
                <a:cubicBezTo>
                  <a:pt x="785235" y="1572773"/>
                  <a:pt x="788679" y="1583106"/>
                  <a:pt x="802455" y="1589994"/>
                </a:cubicBezTo>
                <a:cubicBezTo>
                  <a:pt x="819675" y="1600326"/>
                  <a:pt x="812787" y="1676096"/>
                  <a:pt x="819675" y="1686428"/>
                </a:cubicBezTo>
                <a:cubicBezTo>
                  <a:pt x="823119" y="1696760"/>
                  <a:pt x="823119" y="1755309"/>
                  <a:pt x="799011" y="1793194"/>
                </a:cubicBezTo>
                <a:cubicBezTo>
                  <a:pt x="774902" y="1824191"/>
                  <a:pt x="754238" y="1844855"/>
                  <a:pt x="733574" y="1844855"/>
                </a:cubicBezTo>
                <a:cubicBezTo>
                  <a:pt x="709466" y="1844855"/>
                  <a:pt x="678470" y="1865519"/>
                  <a:pt x="661250" y="1865519"/>
                </a:cubicBezTo>
                <a:cubicBezTo>
                  <a:pt x="637142" y="1865519"/>
                  <a:pt x="588926" y="1848299"/>
                  <a:pt x="554486" y="1844855"/>
                </a:cubicBezTo>
                <a:cubicBezTo>
                  <a:pt x="526934" y="1841411"/>
                  <a:pt x="454610" y="1824191"/>
                  <a:pt x="433945" y="1810414"/>
                </a:cubicBezTo>
                <a:cubicBezTo>
                  <a:pt x="416725" y="1796638"/>
                  <a:pt x="354733" y="1772530"/>
                  <a:pt x="330625" y="1758753"/>
                </a:cubicBezTo>
                <a:cubicBezTo>
                  <a:pt x="306517" y="1744977"/>
                  <a:pt x="285853" y="1700204"/>
                  <a:pt x="282409" y="1707092"/>
                </a:cubicBezTo>
                <a:cubicBezTo>
                  <a:pt x="272077" y="1710536"/>
                  <a:pt x="272077" y="1734645"/>
                  <a:pt x="261745" y="1734645"/>
                </a:cubicBezTo>
                <a:cubicBezTo>
                  <a:pt x="254857" y="1738089"/>
                  <a:pt x="230749" y="1755309"/>
                  <a:pt x="244525" y="1762197"/>
                </a:cubicBezTo>
                <a:cubicBezTo>
                  <a:pt x="261745" y="1772530"/>
                  <a:pt x="292741" y="1772530"/>
                  <a:pt x="303073" y="1772530"/>
                </a:cubicBezTo>
                <a:cubicBezTo>
                  <a:pt x="309961" y="1772530"/>
                  <a:pt x="330625" y="1800082"/>
                  <a:pt x="330625" y="1806970"/>
                </a:cubicBezTo>
                <a:cubicBezTo>
                  <a:pt x="330625" y="1817302"/>
                  <a:pt x="347845" y="1844855"/>
                  <a:pt x="358177" y="1844855"/>
                </a:cubicBezTo>
                <a:cubicBezTo>
                  <a:pt x="368509" y="1844855"/>
                  <a:pt x="416725" y="1893072"/>
                  <a:pt x="420169" y="1903404"/>
                </a:cubicBezTo>
                <a:cubicBezTo>
                  <a:pt x="427057" y="1906848"/>
                  <a:pt x="427057" y="1955065"/>
                  <a:pt x="409837" y="1958510"/>
                </a:cubicBezTo>
                <a:lnTo>
                  <a:pt x="404187" y="1961308"/>
                </a:lnTo>
                <a:cubicBezTo>
                  <a:pt x="402734" y="1962599"/>
                  <a:pt x="412420" y="1961954"/>
                  <a:pt x="420169" y="1982618"/>
                </a:cubicBezTo>
                <a:cubicBezTo>
                  <a:pt x="430501" y="2013615"/>
                  <a:pt x="430501" y="2061832"/>
                  <a:pt x="427057" y="2068720"/>
                </a:cubicBezTo>
                <a:cubicBezTo>
                  <a:pt x="416725" y="2079052"/>
                  <a:pt x="430501" y="2079052"/>
                  <a:pt x="440834" y="2099716"/>
                </a:cubicBezTo>
                <a:cubicBezTo>
                  <a:pt x="454610" y="2113493"/>
                  <a:pt x="468386" y="2127269"/>
                  <a:pt x="482162" y="2127269"/>
                </a:cubicBezTo>
                <a:cubicBezTo>
                  <a:pt x="502826" y="2127269"/>
                  <a:pt x="492494" y="2147933"/>
                  <a:pt x="516602" y="2165154"/>
                </a:cubicBezTo>
                <a:cubicBezTo>
                  <a:pt x="540710" y="2185818"/>
                  <a:pt x="578594" y="2192706"/>
                  <a:pt x="592370" y="2189262"/>
                </a:cubicBezTo>
                <a:cubicBezTo>
                  <a:pt x="606146" y="2185818"/>
                  <a:pt x="640586" y="2185818"/>
                  <a:pt x="626810" y="2168598"/>
                </a:cubicBezTo>
                <a:cubicBezTo>
                  <a:pt x="616478" y="2154822"/>
                  <a:pt x="626810" y="2092828"/>
                  <a:pt x="602702" y="2103160"/>
                </a:cubicBezTo>
                <a:cubicBezTo>
                  <a:pt x="578594" y="2113493"/>
                  <a:pt x="582038" y="2137601"/>
                  <a:pt x="554486" y="2103160"/>
                </a:cubicBezTo>
                <a:cubicBezTo>
                  <a:pt x="526934" y="2068720"/>
                  <a:pt x="520046" y="2037723"/>
                  <a:pt x="530378" y="2030835"/>
                </a:cubicBezTo>
                <a:cubicBezTo>
                  <a:pt x="540710" y="2027391"/>
                  <a:pt x="551042" y="2020503"/>
                  <a:pt x="551042" y="2013615"/>
                </a:cubicBezTo>
                <a:lnTo>
                  <a:pt x="549750" y="1997255"/>
                </a:lnTo>
                <a:cubicBezTo>
                  <a:pt x="550181" y="1994672"/>
                  <a:pt x="552764" y="1994672"/>
                  <a:pt x="561374" y="1996394"/>
                </a:cubicBezTo>
                <a:cubicBezTo>
                  <a:pt x="578594" y="2003282"/>
                  <a:pt x="588926" y="1989506"/>
                  <a:pt x="599258" y="2006727"/>
                </a:cubicBezTo>
                <a:cubicBezTo>
                  <a:pt x="606146" y="2030835"/>
                  <a:pt x="630254" y="2061832"/>
                  <a:pt x="647474" y="2051499"/>
                </a:cubicBezTo>
                <a:cubicBezTo>
                  <a:pt x="661250" y="2041167"/>
                  <a:pt x="664694" y="2041167"/>
                  <a:pt x="685358" y="2044611"/>
                </a:cubicBezTo>
                <a:cubicBezTo>
                  <a:pt x="702578" y="2054943"/>
                  <a:pt x="761126" y="2092828"/>
                  <a:pt x="774902" y="2075608"/>
                </a:cubicBezTo>
                <a:cubicBezTo>
                  <a:pt x="785235" y="2061832"/>
                  <a:pt x="788679" y="2041167"/>
                  <a:pt x="778346" y="2030835"/>
                </a:cubicBezTo>
                <a:cubicBezTo>
                  <a:pt x="771458" y="2020503"/>
                  <a:pt x="716354" y="1968842"/>
                  <a:pt x="733574" y="1951621"/>
                </a:cubicBezTo>
                <a:cubicBezTo>
                  <a:pt x="740462" y="1930957"/>
                  <a:pt x="771458" y="1906848"/>
                  <a:pt x="785235" y="1886184"/>
                </a:cubicBezTo>
                <a:cubicBezTo>
                  <a:pt x="799011" y="1872408"/>
                  <a:pt x="836895" y="1865519"/>
                  <a:pt x="850671" y="1848299"/>
                </a:cubicBezTo>
                <a:cubicBezTo>
                  <a:pt x="861003" y="1831079"/>
                  <a:pt x="888555" y="1796638"/>
                  <a:pt x="895443" y="1796638"/>
                </a:cubicBezTo>
                <a:cubicBezTo>
                  <a:pt x="905775" y="1800082"/>
                  <a:pt x="909219" y="1820747"/>
                  <a:pt x="922995" y="1817302"/>
                </a:cubicBezTo>
                <a:cubicBezTo>
                  <a:pt x="936771" y="1817302"/>
                  <a:pt x="957435" y="1834523"/>
                  <a:pt x="957435" y="1844855"/>
                </a:cubicBezTo>
                <a:cubicBezTo>
                  <a:pt x="957435" y="1855187"/>
                  <a:pt x="981543" y="1865519"/>
                  <a:pt x="991875" y="1848299"/>
                </a:cubicBezTo>
                <a:cubicBezTo>
                  <a:pt x="998763" y="1834523"/>
                  <a:pt x="1053867" y="1772530"/>
                  <a:pt x="1033203" y="1738089"/>
                </a:cubicBezTo>
                <a:cubicBezTo>
                  <a:pt x="1019427" y="1710536"/>
                  <a:pt x="971211" y="1696760"/>
                  <a:pt x="971211" y="1676096"/>
                </a:cubicBezTo>
                <a:cubicBezTo>
                  <a:pt x="971211" y="1658875"/>
                  <a:pt x="1019427" y="1572773"/>
                  <a:pt x="1012539" y="1541777"/>
                </a:cubicBezTo>
                <a:cubicBezTo>
                  <a:pt x="1005651" y="1514224"/>
                  <a:pt x="981543" y="1490116"/>
                  <a:pt x="971211" y="1476339"/>
                </a:cubicBezTo>
                <a:cubicBezTo>
                  <a:pt x="960879" y="1462563"/>
                  <a:pt x="947103" y="1438455"/>
                  <a:pt x="974655" y="1448787"/>
                </a:cubicBezTo>
                <a:cubicBezTo>
                  <a:pt x="998763" y="1455675"/>
                  <a:pt x="1022871" y="1462563"/>
                  <a:pt x="1053867" y="1466007"/>
                </a:cubicBezTo>
                <a:cubicBezTo>
                  <a:pt x="1081419" y="1472895"/>
                  <a:pt x="1115859" y="1479783"/>
                  <a:pt x="1119303" y="1500448"/>
                </a:cubicBezTo>
                <a:cubicBezTo>
                  <a:pt x="1129635" y="1517668"/>
                  <a:pt x="1164076" y="1552109"/>
                  <a:pt x="1153744" y="1562441"/>
                </a:cubicBezTo>
                <a:cubicBezTo>
                  <a:pt x="1143412" y="1572773"/>
                  <a:pt x="1095195" y="1586550"/>
                  <a:pt x="1084863" y="1603770"/>
                </a:cubicBezTo>
                <a:cubicBezTo>
                  <a:pt x="1071087" y="1624434"/>
                  <a:pt x="1057311" y="1651987"/>
                  <a:pt x="1071087" y="1658875"/>
                </a:cubicBezTo>
                <a:cubicBezTo>
                  <a:pt x="1081419" y="1662319"/>
                  <a:pt x="1095195" y="1669207"/>
                  <a:pt x="1108971" y="1686428"/>
                </a:cubicBezTo>
                <a:cubicBezTo>
                  <a:pt x="1119303" y="1710536"/>
                  <a:pt x="1115859" y="1738089"/>
                  <a:pt x="1146856" y="1734645"/>
                </a:cubicBezTo>
                <a:cubicBezTo>
                  <a:pt x="1177852" y="1731201"/>
                  <a:pt x="1239844" y="1744977"/>
                  <a:pt x="1250176" y="1707092"/>
                </a:cubicBezTo>
                <a:cubicBezTo>
                  <a:pt x="1257064" y="1662319"/>
                  <a:pt x="1250176" y="1624434"/>
                  <a:pt x="1257064" y="1620990"/>
                </a:cubicBezTo>
                <a:cubicBezTo>
                  <a:pt x="1267396" y="1614102"/>
                  <a:pt x="1315612" y="1603770"/>
                  <a:pt x="1312168" y="1596882"/>
                </a:cubicBezTo>
                <a:cubicBezTo>
                  <a:pt x="1305280" y="1586550"/>
                  <a:pt x="1281172" y="1562441"/>
                  <a:pt x="1294948" y="1562441"/>
                </a:cubicBezTo>
                <a:cubicBezTo>
                  <a:pt x="1312168" y="1562441"/>
                  <a:pt x="1339720" y="1576217"/>
                  <a:pt x="1350052" y="1565885"/>
                </a:cubicBezTo>
                <a:cubicBezTo>
                  <a:pt x="1356940" y="1562441"/>
                  <a:pt x="1377604" y="1514224"/>
                  <a:pt x="1422376" y="1500448"/>
                </a:cubicBezTo>
                <a:cubicBezTo>
                  <a:pt x="1463704" y="1490116"/>
                  <a:pt x="1484369" y="1479783"/>
                  <a:pt x="1501589" y="1472895"/>
                </a:cubicBezTo>
                <a:cubicBezTo>
                  <a:pt x="1515365" y="1462563"/>
                  <a:pt x="1553249" y="1428122"/>
                  <a:pt x="1573913" y="1417790"/>
                </a:cubicBezTo>
                <a:cubicBezTo>
                  <a:pt x="1594577" y="1407458"/>
                  <a:pt x="1635905" y="1390238"/>
                  <a:pt x="1632461" y="1393682"/>
                </a:cubicBezTo>
                <a:cubicBezTo>
                  <a:pt x="1622129" y="1400570"/>
                  <a:pt x="1594577" y="1414346"/>
                  <a:pt x="1598021" y="1424678"/>
                </a:cubicBezTo>
                <a:cubicBezTo>
                  <a:pt x="1601465" y="1438455"/>
                  <a:pt x="1601465" y="1486672"/>
                  <a:pt x="1594577" y="1493560"/>
                </a:cubicBezTo>
                <a:cubicBezTo>
                  <a:pt x="1584245" y="1503892"/>
                  <a:pt x="1539473" y="1534889"/>
                  <a:pt x="1536029" y="1538333"/>
                </a:cubicBezTo>
                <a:cubicBezTo>
                  <a:pt x="1532585" y="1548665"/>
                  <a:pt x="1511921" y="1576217"/>
                  <a:pt x="1532585" y="1565885"/>
                </a:cubicBezTo>
                <a:cubicBezTo>
                  <a:pt x="1549805" y="1558997"/>
                  <a:pt x="1539473" y="1576217"/>
                  <a:pt x="1553249" y="1576217"/>
                </a:cubicBezTo>
                <a:cubicBezTo>
                  <a:pt x="1573913" y="1572773"/>
                  <a:pt x="1570469" y="1583106"/>
                  <a:pt x="1584245" y="1576217"/>
                </a:cubicBezTo>
                <a:cubicBezTo>
                  <a:pt x="1598021" y="1565885"/>
                  <a:pt x="1608353" y="1562441"/>
                  <a:pt x="1622129" y="1538333"/>
                </a:cubicBezTo>
                <a:lnTo>
                  <a:pt x="1628479" y="1528485"/>
                </a:lnTo>
                <a:cubicBezTo>
                  <a:pt x="1633968" y="1525417"/>
                  <a:pt x="1638488" y="1538333"/>
                  <a:pt x="1656569" y="1528000"/>
                </a:cubicBezTo>
                <a:cubicBezTo>
                  <a:pt x="1673789" y="1517668"/>
                  <a:pt x="1656569" y="1514224"/>
                  <a:pt x="1663457" y="1500448"/>
                </a:cubicBezTo>
                <a:cubicBezTo>
                  <a:pt x="1673789" y="1486672"/>
                  <a:pt x="1680677" y="1479783"/>
                  <a:pt x="1708229" y="1466007"/>
                </a:cubicBezTo>
                <a:cubicBezTo>
                  <a:pt x="1735781" y="1452231"/>
                  <a:pt x="1735781" y="1476339"/>
                  <a:pt x="1780553" y="1466007"/>
                </a:cubicBezTo>
                <a:cubicBezTo>
                  <a:pt x="1818437" y="1462563"/>
                  <a:pt x="1828770" y="1455675"/>
                  <a:pt x="1852878" y="1438455"/>
                </a:cubicBezTo>
                <a:cubicBezTo>
                  <a:pt x="1876986" y="1414346"/>
                  <a:pt x="1894206" y="1404014"/>
                  <a:pt x="1904538" y="1414346"/>
                </a:cubicBezTo>
                <a:cubicBezTo>
                  <a:pt x="1918314" y="1424678"/>
                  <a:pt x="1932090" y="1441899"/>
                  <a:pt x="1928646" y="1452231"/>
                </a:cubicBezTo>
                <a:cubicBezTo>
                  <a:pt x="1921758" y="1455675"/>
                  <a:pt x="1928646" y="1476339"/>
                  <a:pt x="1918314" y="1476339"/>
                </a:cubicBezTo>
                <a:cubicBezTo>
                  <a:pt x="1907982" y="1479783"/>
                  <a:pt x="1904538" y="1486672"/>
                  <a:pt x="1921758" y="1493560"/>
                </a:cubicBezTo>
                <a:cubicBezTo>
                  <a:pt x="1938978" y="1500448"/>
                  <a:pt x="1952754" y="1534889"/>
                  <a:pt x="1956198" y="1503892"/>
                </a:cubicBezTo>
                <a:cubicBezTo>
                  <a:pt x="1956198" y="1476339"/>
                  <a:pt x="1945866" y="1452231"/>
                  <a:pt x="1966530" y="1441899"/>
                </a:cubicBezTo>
                <a:cubicBezTo>
                  <a:pt x="1983750" y="1438455"/>
                  <a:pt x="2025078" y="1438455"/>
                  <a:pt x="2014746" y="1407458"/>
                </a:cubicBezTo>
                <a:cubicBezTo>
                  <a:pt x="2000970" y="1386794"/>
                  <a:pt x="1990638" y="1355797"/>
                  <a:pt x="1980306" y="1321356"/>
                </a:cubicBezTo>
                <a:cubicBezTo>
                  <a:pt x="1969974" y="1293804"/>
                  <a:pt x="2000970" y="1269695"/>
                  <a:pt x="1994082" y="1255919"/>
                </a:cubicBezTo>
                <a:cubicBezTo>
                  <a:pt x="1990638" y="1245587"/>
                  <a:pt x="2007858" y="1231810"/>
                  <a:pt x="2025078" y="1242143"/>
                </a:cubicBezTo>
                <a:cubicBezTo>
                  <a:pt x="2038854" y="1252475"/>
                  <a:pt x="2049186" y="1266251"/>
                  <a:pt x="2087070" y="1266251"/>
                </a:cubicBezTo>
                <a:cubicBezTo>
                  <a:pt x="2124954" y="1266251"/>
                  <a:pt x="2162838" y="1290360"/>
                  <a:pt x="2200723" y="1290360"/>
                </a:cubicBezTo>
                <a:cubicBezTo>
                  <a:pt x="2238607" y="1293804"/>
                  <a:pt x="2300599" y="1355797"/>
                  <a:pt x="2314375" y="1366129"/>
                </a:cubicBezTo>
                <a:cubicBezTo>
                  <a:pt x="2328151" y="1376461"/>
                  <a:pt x="2369479" y="1404014"/>
                  <a:pt x="2407363" y="1438455"/>
                </a:cubicBezTo>
                <a:cubicBezTo>
                  <a:pt x="2438359" y="1466007"/>
                  <a:pt x="2445247" y="1548665"/>
                  <a:pt x="2459023" y="1528000"/>
                </a:cubicBezTo>
                <a:cubicBezTo>
                  <a:pt x="2472799" y="1510780"/>
                  <a:pt x="2496907" y="1400570"/>
                  <a:pt x="2479687" y="1407458"/>
                </a:cubicBezTo>
                <a:cubicBezTo>
                  <a:pt x="2459023" y="1417790"/>
                  <a:pt x="2434915" y="1404014"/>
                  <a:pt x="2421139" y="1379905"/>
                </a:cubicBezTo>
                <a:cubicBezTo>
                  <a:pt x="2400475" y="1355797"/>
                  <a:pt x="2400475" y="1293804"/>
                  <a:pt x="2386699" y="1293804"/>
                </a:cubicBezTo>
                <a:cubicBezTo>
                  <a:pt x="2376367" y="1300692"/>
                  <a:pt x="2372923" y="1328244"/>
                  <a:pt x="2359147" y="1307580"/>
                </a:cubicBezTo>
                <a:cubicBezTo>
                  <a:pt x="2345371" y="1290360"/>
                  <a:pt x="2348815" y="1221478"/>
                  <a:pt x="2352259" y="1218034"/>
                </a:cubicBezTo>
                <a:cubicBezTo>
                  <a:pt x="2359147" y="1218034"/>
                  <a:pt x="2372923" y="1231810"/>
                  <a:pt x="2372923" y="1211146"/>
                </a:cubicBezTo>
                <a:cubicBezTo>
                  <a:pt x="2372923" y="1197370"/>
                  <a:pt x="2383255" y="1080271"/>
                  <a:pt x="2362591" y="1073383"/>
                </a:cubicBezTo>
                <a:lnTo>
                  <a:pt x="2344941" y="1075536"/>
                </a:lnTo>
                <a:cubicBezTo>
                  <a:pt x="2341066" y="1075105"/>
                  <a:pt x="2340205" y="1071661"/>
                  <a:pt x="2345371" y="1059607"/>
                </a:cubicBezTo>
                <a:cubicBezTo>
                  <a:pt x="2348815" y="1038942"/>
                  <a:pt x="2369479" y="1021722"/>
                  <a:pt x="2369479" y="1001058"/>
                </a:cubicBezTo>
                <a:cubicBezTo>
                  <a:pt x="2369479" y="983837"/>
                  <a:pt x="2438359" y="973505"/>
                  <a:pt x="2483131" y="852962"/>
                </a:cubicBezTo>
                <a:cubicBezTo>
                  <a:pt x="2521015" y="739308"/>
                  <a:pt x="2507239" y="704867"/>
                  <a:pt x="2521015" y="691091"/>
                </a:cubicBezTo>
                <a:cubicBezTo>
                  <a:pt x="2534791" y="677315"/>
                  <a:pt x="2555456" y="663538"/>
                  <a:pt x="2565788" y="670427"/>
                </a:cubicBezTo>
                <a:cubicBezTo>
                  <a:pt x="2572676" y="677315"/>
                  <a:pt x="2579564" y="687647"/>
                  <a:pt x="2617448" y="687647"/>
                </a:cubicBezTo>
                <a:cubicBezTo>
                  <a:pt x="2651888" y="687647"/>
                  <a:pt x="2679440" y="680759"/>
                  <a:pt x="2696660" y="680759"/>
                </a:cubicBezTo>
                <a:cubicBezTo>
                  <a:pt x="2720768" y="680759"/>
                  <a:pt x="2744876" y="691091"/>
                  <a:pt x="2744876" y="711755"/>
                </a:cubicBezTo>
                <a:cubicBezTo>
                  <a:pt x="2744876" y="728976"/>
                  <a:pt x="2727656" y="732420"/>
                  <a:pt x="2720768" y="756528"/>
                </a:cubicBezTo>
                <a:cubicBezTo>
                  <a:pt x="2717324" y="780637"/>
                  <a:pt x="2706992" y="908068"/>
                  <a:pt x="2693216" y="925288"/>
                </a:cubicBezTo>
                <a:cubicBezTo>
                  <a:pt x="2679440" y="945952"/>
                  <a:pt x="2658776" y="963173"/>
                  <a:pt x="2669108" y="987281"/>
                </a:cubicBezTo>
                <a:cubicBezTo>
                  <a:pt x="2679440" y="1018278"/>
                  <a:pt x="2720768" y="1073383"/>
                  <a:pt x="2720768" y="1104380"/>
                </a:cubicBezTo>
                <a:cubicBezTo>
                  <a:pt x="2720768" y="1135376"/>
                  <a:pt x="2706992" y="1207702"/>
                  <a:pt x="2706992" y="1269695"/>
                </a:cubicBezTo>
                <a:cubicBezTo>
                  <a:pt x="2706992" y="1331688"/>
                  <a:pt x="2717324" y="1428122"/>
                  <a:pt x="2737988" y="1441899"/>
                </a:cubicBezTo>
                <a:cubicBezTo>
                  <a:pt x="2755208" y="1455675"/>
                  <a:pt x="2765540" y="1490116"/>
                  <a:pt x="2758652" y="1503892"/>
                </a:cubicBezTo>
                <a:cubicBezTo>
                  <a:pt x="2755208" y="1517668"/>
                  <a:pt x="2696660" y="1710536"/>
                  <a:pt x="2669108" y="1731201"/>
                </a:cubicBezTo>
                <a:cubicBezTo>
                  <a:pt x="2641556" y="1748421"/>
                  <a:pt x="2627780" y="1755309"/>
                  <a:pt x="2593340" y="1755309"/>
                </a:cubicBezTo>
                <a:cubicBezTo>
                  <a:pt x="2558900" y="1755309"/>
                  <a:pt x="2479687" y="1744977"/>
                  <a:pt x="2462467" y="1758753"/>
                </a:cubicBezTo>
                <a:lnTo>
                  <a:pt x="2454718" y="1784153"/>
                </a:lnTo>
                <a:cubicBezTo>
                  <a:pt x="2453857" y="1789750"/>
                  <a:pt x="2455579" y="1791472"/>
                  <a:pt x="2462467" y="1786306"/>
                </a:cubicBezTo>
                <a:cubicBezTo>
                  <a:pt x="2479687" y="1782862"/>
                  <a:pt x="2486575" y="1762197"/>
                  <a:pt x="2507239" y="1786306"/>
                </a:cubicBezTo>
                <a:cubicBezTo>
                  <a:pt x="2524459" y="1810414"/>
                  <a:pt x="2558900" y="1841411"/>
                  <a:pt x="2593340" y="1841411"/>
                </a:cubicBezTo>
                <a:cubicBezTo>
                  <a:pt x="2631224" y="1841411"/>
                  <a:pt x="2679440" y="1834523"/>
                  <a:pt x="2693216" y="1855187"/>
                </a:cubicBezTo>
                <a:cubicBezTo>
                  <a:pt x="2706992" y="1872408"/>
                  <a:pt x="2741432" y="1989506"/>
                  <a:pt x="2755208" y="1965398"/>
                </a:cubicBezTo>
                <a:cubicBezTo>
                  <a:pt x="2768984" y="1944733"/>
                  <a:pt x="2768984" y="1917181"/>
                  <a:pt x="2751764" y="1886184"/>
                </a:cubicBezTo>
                <a:cubicBezTo>
                  <a:pt x="2731100" y="1865519"/>
                  <a:pt x="2696660" y="1834523"/>
                  <a:pt x="2717324" y="1820747"/>
                </a:cubicBezTo>
                <a:cubicBezTo>
                  <a:pt x="2737988" y="1810414"/>
                  <a:pt x="2779316" y="1744977"/>
                  <a:pt x="2799980" y="1689872"/>
                </a:cubicBezTo>
                <a:cubicBezTo>
                  <a:pt x="2817200" y="1634767"/>
                  <a:pt x="2851640" y="1583106"/>
                  <a:pt x="2841308" y="1552109"/>
                </a:cubicBezTo>
                <a:cubicBezTo>
                  <a:pt x="2827532" y="1528000"/>
                  <a:pt x="2817200" y="1524556"/>
                  <a:pt x="2824088" y="1510780"/>
                </a:cubicBezTo>
                <a:cubicBezTo>
                  <a:pt x="2827532" y="1493560"/>
                  <a:pt x="2930853" y="1407458"/>
                  <a:pt x="2951517" y="1424678"/>
                </a:cubicBezTo>
                <a:cubicBezTo>
                  <a:pt x="2972181" y="1438455"/>
                  <a:pt x="2985957" y="1486672"/>
                  <a:pt x="2985957" y="1528000"/>
                </a:cubicBezTo>
                <a:cubicBezTo>
                  <a:pt x="2989401" y="1572773"/>
                  <a:pt x="2979069" y="1672651"/>
                  <a:pt x="2989401" y="1686428"/>
                </a:cubicBezTo>
                <a:cubicBezTo>
                  <a:pt x="3003177" y="1700204"/>
                  <a:pt x="3013509" y="1724313"/>
                  <a:pt x="3023841" y="1713980"/>
                </a:cubicBezTo>
                <a:cubicBezTo>
                  <a:pt x="3034173" y="1707092"/>
                  <a:pt x="3047949" y="1686428"/>
                  <a:pt x="3061725" y="1686428"/>
                </a:cubicBezTo>
                <a:cubicBezTo>
                  <a:pt x="3082389" y="1686428"/>
                  <a:pt x="3120273" y="1682984"/>
                  <a:pt x="3089277" y="1669207"/>
                </a:cubicBezTo>
                <a:cubicBezTo>
                  <a:pt x="3061725" y="1658875"/>
                  <a:pt x="3034173" y="1648543"/>
                  <a:pt x="3037617" y="1589994"/>
                </a:cubicBezTo>
                <a:cubicBezTo>
                  <a:pt x="3047949" y="1534889"/>
                  <a:pt x="3096165" y="1538333"/>
                  <a:pt x="3082389" y="1510780"/>
                </a:cubicBezTo>
                <a:cubicBezTo>
                  <a:pt x="3065169" y="1479783"/>
                  <a:pt x="3041061" y="1448787"/>
                  <a:pt x="3037617" y="1417790"/>
                </a:cubicBezTo>
                <a:cubicBezTo>
                  <a:pt x="3027285" y="1390238"/>
                  <a:pt x="3027285" y="1366129"/>
                  <a:pt x="2999733" y="1352353"/>
                </a:cubicBezTo>
                <a:cubicBezTo>
                  <a:pt x="2972181" y="1342021"/>
                  <a:pt x="2917077" y="1345465"/>
                  <a:pt x="2899857" y="1352353"/>
                </a:cubicBezTo>
                <a:cubicBezTo>
                  <a:pt x="2879192" y="1352353"/>
                  <a:pt x="2868860" y="1369573"/>
                  <a:pt x="2851640" y="1376461"/>
                </a:cubicBezTo>
                <a:cubicBezTo>
                  <a:pt x="2830976" y="1376461"/>
                  <a:pt x="2827532" y="1393682"/>
                  <a:pt x="2813756" y="1386794"/>
                </a:cubicBezTo>
                <a:cubicBezTo>
                  <a:pt x="2799980" y="1376461"/>
                  <a:pt x="2799980" y="1338577"/>
                  <a:pt x="2799980" y="1293804"/>
                </a:cubicBezTo>
                <a:cubicBezTo>
                  <a:pt x="2799980" y="1255919"/>
                  <a:pt x="2813756" y="1125044"/>
                  <a:pt x="2817200" y="1118156"/>
                </a:cubicBezTo>
                <a:cubicBezTo>
                  <a:pt x="2817200" y="1107824"/>
                  <a:pt x="2837864" y="1080271"/>
                  <a:pt x="2827532" y="1063051"/>
                </a:cubicBezTo>
                <a:cubicBezTo>
                  <a:pt x="2813756" y="1045830"/>
                  <a:pt x="2751764" y="987281"/>
                  <a:pt x="2758652" y="959729"/>
                </a:cubicBezTo>
                <a:cubicBezTo>
                  <a:pt x="2768984" y="928732"/>
                  <a:pt x="2789648" y="914956"/>
                  <a:pt x="2789648" y="887403"/>
                </a:cubicBezTo>
                <a:cubicBezTo>
                  <a:pt x="2793092" y="859851"/>
                  <a:pt x="2855084" y="825410"/>
                  <a:pt x="2861972" y="801301"/>
                </a:cubicBezTo>
                <a:cubicBezTo>
                  <a:pt x="2865416" y="773749"/>
                  <a:pt x="2865416" y="691091"/>
                  <a:pt x="2868860" y="680759"/>
                </a:cubicBezTo>
                <a:cubicBezTo>
                  <a:pt x="2875748" y="670427"/>
                  <a:pt x="2892969" y="694535"/>
                  <a:pt x="2910189" y="715199"/>
                </a:cubicBezTo>
                <a:cubicBezTo>
                  <a:pt x="2923965" y="732420"/>
                  <a:pt x="2913633" y="901179"/>
                  <a:pt x="2910189" y="928732"/>
                </a:cubicBezTo>
                <a:cubicBezTo>
                  <a:pt x="2903301" y="959729"/>
                  <a:pt x="2917077" y="976949"/>
                  <a:pt x="2937741" y="976949"/>
                </a:cubicBezTo>
                <a:cubicBezTo>
                  <a:pt x="2951517" y="973505"/>
                  <a:pt x="2979069" y="973505"/>
                  <a:pt x="3003177" y="963173"/>
                </a:cubicBezTo>
                <a:cubicBezTo>
                  <a:pt x="3027285" y="952841"/>
                  <a:pt x="3058281" y="1001058"/>
                  <a:pt x="3065169" y="987281"/>
                </a:cubicBezTo>
                <a:cubicBezTo>
                  <a:pt x="3082389" y="973505"/>
                  <a:pt x="3075501" y="935620"/>
                  <a:pt x="3065169" y="921844"/>
                </a:cubicBezTo>
                <a:cubicBezTo>
                  <a:pt x="3058281" y="901179"/>
                  <a:pt x="3020397" y="897735"/>
                  <a:pt x="3003177" y="890847"/>
                </a:cubicBezTo>
                <a:cubicBezTo>
                  <a:pt x="2989401" y="887403"/>
                  <a:pt x="2954961" y="849518"/>
                  <a:pt x="2951517" y="825410"/>
                </a:cubicBezTo>
                <a:cubicBezTo>
                  <a:pt x="2948073" y="801301"/>
                  <a:pt x="2954961" y="777193"/>
                  <a:pt x="2951517" y="766861"/>
                </a:cubicBezTo>
                <a:cubicBezTo>
                  <a:pt x="2948073" y="756528"/>
                  <a:pt x="2979069" y="756528"/>
                  <a:pt x="2999733" y="756528"/>
                </a:cubicBezTo>
                <a:cubicBezTo>
                  <a:pt x="3023841" y="756528"/>
                  <a:pt x="3041061" y="787525"/>
                  <a:pt x="3058281" y="777193"/>
                </a:cubicBezTo>
                <a:cubicBezTo>
                  <a:pt x="3072057" y="766861"/>
                  <a:pt x="3075501" y="804745"/>
                  <a:pt x="3085833" y="797857"/>
                </a:cubicBezTo>
                <a:cubicBezTo>
                  <a:pt x="3096165" y="787525"/>
                  <a:pt x="3099609" y="763417"/>
                  <a:pt x="3085833" y="753084"/>
                </a:cubicBezTo>
                <a:cubicBezTo>
                  <a:pt x="3065169" y="742752"/>
                  <a:pt x="3041061" y="732420"/>
                  <a:pt x="3047949" y="725532"/>
                </a:cubicBezTo>
                <a:cubicBezTo>
                  <a:pt x="3051393" y="711755"/>
                  <a:pt x="3089277" y="680759"/>
                  <a:pt x="3106497" y="677315"/>
                </a:cubicBezTo>
                <a:cubicBezTo>
                  <a:pt x="3113385" y="666983"/>
                  <a:pt x="3147825" y="677315"/>
                  <a:pt x="3158157" y="704867"/>
                </a:cubicBezTo>
                <a:cubicBezTo>
                  <a:pt x="3168489" y="732420"/>
                  <a:pt x="3220149" y="863295"/>
                  <a:pt x="3244258" y="877071"/>
                </a:cubicBezTo>
                <a:cubicBezTo>
                  <a:pt x="3268366" y="890847"/>
                  <a:pt x="3371686" y="908068"/>
                  <a:pt x="3364798" y="925288"/>
                </a:cubicBezTo>
                <a:cubicBezTo>
                  <a:pt x="3357910" y="939064"/>
                  <a:pt x="3354466" y="976949"/>
                  <a:pt x="3340690" y="994169"/>
                </a:cubicBezTo>
                <a:cubicBezTo>
                  <a:pt x="3323470" y="1007946"/>
                  <a:pt x="3292474" y="1063051"/>
                  <a:pt x="3306250" y="1056163"/>
                </a:cubicBezTo>
                <a:cubicBezTo>
                  <a:pt x="3320026" y="1038942"/>
                  <a:pt x="3340690" y="1038942"/>
                  <a:pt x="3344134" y="1049275"/>
                </a:cubicBezTo>
                <a:cubicBezTo>
                  <a:pt x="3347578" y="1056163"/>
                  <a:pt x="3357910" y="1118156"/>
                  <a:pt x="3368242" y="1097492"/>
                </a:cubicBezTo>
                <a:cubicBezTo>
                  <a:pt x="3378574" y="1080271"/>
                  <a:pt x="3385462" y="994169"/>
                  <a:pt x="3392350" y="973505"/>
                </a:cubicBezTo>
                <a:cubicBezTo>
                  <a:pt x="3395794" y="952841"/>
                  <a:pt x="3402682" y="890847"/>
                  <a:pt x="3385462" y="877071"/>
                </a:cubicBezTo>
                <a:cubicBezTo>
                  <a:pt x="3371686" y="866739"/>
                  <a:pt x="3354466" y="866739"/>
                  <a:pt x="3340690" y="842630"/>
                </a:cubicBezTo>
                <a:cubicBezTo>
                  <a:pt x="3320026" y="821966"/>
                  <a:pt x="3292474" y="797857"/>
                  <a:pt x="3271810" y="787525"/>
                </a:cubicBezTo>
                <a:cubicBezTo>
                  <a:pt x="3254590" y="777193"/>
                  <a:pt x="3237370" y="756528"/>
                  <a:pt x="3230482" y="718644"/>
                </a:cubicBezTo>
                <a:cubicBezTo>
                  <a:pt x="3213261" y="687647"/>
                  <a:pt x="3206373" y="666983"/>
                  <a:pt x="3213261" y="639430"/>
                </a:cubicBezTo>
                <a:cubicBezTo>
                  <a:pt x="3223593" y="608433"/>
                  <a:pt x="3209817" y="542996"/>
                  <a:pt x="3233926" y="529220"/>
                </a:cubicBezTo>
                <a:cubicBezTo>
                  <a:pt x="3254590" y="508555"/>
                  <a:pt x="3292474" y="522332"/>
                  <a:pt x="3344134" y="505111"/>
                </a:cubicBezTo>
                <a:cubicBezTo>
                  <a:pt x="3395794" y="484447"/>
                  <a:pt x="3406126" y="467226"/>
                  <a:pt x="3444010" y="460338"/>
                </a:cubicBezTo>
                <a:cubicBezTo>
                  <a:pt x="3478450" y="456894"/>
                  <a:pt x="3471562" y="432786"/>
                  <a:pt x="3488782" y="422453"/>
                </a:cubicBezTo>
                <a:cubicBezTo>
                  <a:pt x="3502558" y="408677"/>
                  <a:pt x="3468118" y="405233"/>
                  <a:pt x="3468118" y="381125"/>
                </a:cubicBezTo>
                <a:cubicBezTo>
                  <a:pt x="3468118" y="360460"/>
                  <a:pt x="3457786" y="326019"/>
                  <a:pt x="3488782" y="312243"/>
                </a:cubicBezTo>
                <a:cubicBezTo>
                  <a:pt x="3516334" y="301911"/>
                  <a:pt x="3506002" y="288135"/>
                  <a:pt x="3530110" y="274358"/>
                </a:cubicBezTo>
                <a:cubicBezTo>
                  <a:pt x="3550774" y="253694"/>
                  <a:pt x="3581771" y="239918"/>
                  <a:pt x="3605879" y="226141"/>
                </a:cubicBezTo>
                <a:cubicBezTo>
                  <a:pt x="3636875" y="212365"/>
                  <a:pt x="3623099" y="202033"/>
                  <a:pt x="3650651" y="177924"/>
                </a:cubicBezTo>
                <a:cubicBezTo>
                  <a:pt x="3678203" y="153816"/>
                  <a:pt x="3691979" y="102155"/>
                  <a:pt x="3740195" y="74602"/>
                </a:cubicBezTo>
                <a:cubicBezTo>
                  <a:pt x="3788411" y="40162"/>
                  <a:pt x="3860735" y="19497"/>
                  <a:pt x="3881399" y="572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8" name="Rektangel 67"/>
          <p:cNvSpPr/>
          <p:nvPr userDrawn="1"/>
        </p:nvSpPr>
        <p:spPr>
          <a:xfrm>
            <a:off x="6535661" y="3329657"/>
            <a:ext cx="1955720" cy="17756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Freeform 122"/>
          <p:cNvSpPr>
            <a:spLocks/>
          </p:cNvSpPr>
          <p:nvPr userDrawn="1"/>
        </p:nvSpPr>
        <p:spPr bwMode="auto">
          <a:xfrm>
            <a:off x="6751589" y="3428940"/>
            <a:ext cx="1617289" cy="1609494"/>
          </a:xfrm>
          <a:custGeom>
            <a:avLst/>
            <a:gdLst>
              <a:gd name="T0" fmla="*/ 351 w 366"/>
              <a:gd name="T1" fmla="*/ 93 h 365"/>
              <a:gd name="T2" fmla="*/ 318 w 366"/>
              <a:gd name="T3" fmla="*/ 93 h 365"/>
              <a:gd name="T4" fmla="*/ 298 w 366"/>
              <a:gd name="T5" fmla="*/ 91 h 365"/>
              <a:gd name="T6" fmla="*/ 298 w 366"/>
              <a:gd name="T7" fmla="*/ 105 h 365"/>
              <a:gd name="T8" fmla="*/ 273 w 366"/>
              <a:gd name="T9" fmla="*/ 116 h 365"/>
              <a:gd name="T10" fmla="*/ 264 w 366"/>
              <a:gd name="T11" fmla="*/ 94 h 365"/>
              <a:gd name="T12" fmla="*/ 255 w 366"/>
              <a:gd name="T13" fmla="*/ 97 h 365"/>
              <a:gd name="T14" fmla="*/ 226 w 366"/>
              <a:gd name="T15" fmla="*/ 114 h 365"/>
              <a:gd name="T16" fmla="*/ 199 w 366"/>
              <a:gd name="T17" fmla="*/ 103 h 365"/>
              <a:gd name="T18" fmla="*/ 177 w 366"/>
              <a:gd name="T19" fmla="*/ 99 h 365"/>
              <a:gd name="T20" fmla="*/ 160 w 366"/>
              <a:gd name="T21" fmla="*/ 64 h 365"/>
              <a:gd name="T22" fmla="*/ 133 w 366"/>
              <a:gd name="T23" fmla="*/ 39 h 365"/>
              <a:gd name="T24" fmla="*/ 108 w 366"/>
              <a:gd name="T25" fmla="*/ 14 h 365"/>
              <a:gd name="T26" fmla="*/ 108 w 366"/>
              <a:gd name="T27" fmla="*/ 0 h 365"/>
              <a:gd name="T28" fmla="*/ 86 w 366"/>
              <a:gd name="T29" fmla="*/ 21 h 365"/>
              <a:gd name="T30" fmla="*/ 88 w 366"/>
              <a:gd name="T31" fmla="*/ 49 h 365"/>
              <a:gd name="T32" fmla="*/ 52 w 366"/>
              <a:gd name="T33" fmla="*/ 90 h 365"/>
              <a:gd name="T34" fmla="*/ 31 w 366"/>
              <a:gd name="T35" fmla="*/ 113 h 365"/>
              <a:gd name="T36" fmla="*/ 6 w 366"/>
              <a:gd name="T37" fmla="*/ 150 h 365"/>
              <a:gd name="T38" fmla="*/ 1 w 366"/>
              <a:gd name="T39" fmla="*/ 155 h 365"/>
              <a:gd name="T40" fmla="*/ 23 w 366"/>
              <a:gd name="T41" fmla="*/ 171 h 365"/>
              <a:gd name="T42" fmla="*/ 6 w 366"/>
              <a:gd name="T43" fmla="*/ 174 h 365"/>
              <a:gd name="T44" fmla="*/ 44 w 366"/>
              <a:gd name="T45" fmla="*/ 196 h 365"/>
              <a:gd name="T46" fmla="*/ 53 w 366"/>
              <a:gd name="T47" fmla="*/ 192 h 365"/>
              <a:gd name="T48" fmla="*/ 60 w 366"/>
              <a:gd name="T49" fmla="*/ 238 h 365"/>
              <a:gd name="T50" fmla="*/ 80 w 366"/>
              <a:gd name="T51" fmla="*/ 295 h 365"/>
              <a:gd name="T52" fmla="*/ 106 w 366"/>
              <a:gd name="T53" fmla="*/ 353 h 365"/>
              <a:gd name="T54" fmla="*/ 125 w 366"/>
              <a:gd name="T55" fmla="*/ 354 h 365"/>
              <a:gd name="T56" fmla="*/ 139 w 366"/>
              <a:gd name="T57" fmla="*/ 342 h 365"/>
              <a:gd name="T58" fmla="*/ 144 w 366"/>
              <a:gd name="T59" fmla="*/ 318 h 365"/>
              <a:gd name="T60" fmla="*/ 154 w 366"/>
              <a:gd name="T61" fmla="*/ 285 h 365"/>
              <a:gd name="T62" fmla="*/ 164 w 366"/>
              <a:gd name="T63" fmla="*/ 261 h 365"/>
              <a:gd name="T64" fmla="*/ 181 w 366"/>
              <a:gd name="T65" fmla="*/ 243 h 365"/>
              <a:gd name="T66" fmla="*/ 232 w 366"/>
              <a:gd name="T67" fmla="*/ 209 h 365"/>
              <a:gd name="T68" fmla="*/ 237 w 366"/>
              <a:gd name="T69" fmla="*/ 189 h 365"/>
              <a:gd name="T70" fmla="*/ 259 w 366"/>
              <a:gd name="T71" fmla="*/ 187 h 365"/>
              <a:gd name="T72" fmla="*/ 265 w 366"/>
              <a:gd name="T73" fmla="*/ 175 h 365"/>
              <a:gd name="T74" fmla="*/ 260 w 366"/>
              <a:gd name="T75" fmla="*/ 141 h 365"/>
              <a:gd name="T76" fmla="*/ 260 w 366"/>
              <a:gd name="T77" fmla="*/ 117 h 365"/>
              <a:gd name="T78" fmla="*/ 273 w 366"/>
              <a:gd name="T79" fmla="*/ 135 h 365"/>
              <a:gd name="T80" fmla="*/ 290 w 366"/>
              <a:gd name="T81" fmla="*/ 154 h 365"/>
              <a:gd name="T82" fmla="*/ 308 w 366"/>
              <a:gd name="T83" fmla="*/ 171 h 365"/>
              <a:gd name="T84" fmla="*/ 316 w 366"/>
              <a:gd name="T85" fmla="*/ 164 h 365"/>
              <a:gd name="T86" fmla="*/ 329 w 366"/>
              <a:gd name="T87" fmla="*/ 149 h 365"/>
              <a:gd name="T88" fmla="*/ 366 w 366"/>
              <a:gd name="T89" fmla="*/ 10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66" h="365">
                <a:moveTo>
                  <a:pt x="366" y="89"/>
                </a:moveTo>
                <a:cubicBezTo>
                  <a:pt x="361" y="92"/>
                  <a:pt x="353" y="94"/>
                  <a:pt x="351" y="93"/>
                </a:cubicBezTo>
                <a:cubicBezTo>
                  <a:pt x="350" y="91"/>
                  <a:pt x="342" y="94"/>
                  <a:pt x="336" y="94"/>
                </a:cubicBezTo>
                <a:cubicBezTo>
                  <a:pt x="330" y="94"/>
                  <a:pt x="321" y="95"/>
                  <a:pt x="318" y="93"/>
                </a:cubicBezTo>
                <a:cubicBezTo>
                  <a:pt x="316" y="91"/>
                  <a:pt x="316" y="87"/>
                  <a:pt x="314" y="85"/>
                </a:cubicBezTo>
                <a:cubicBezTo>
                  <a:pt x="312" y="82"/>
                  <a:pt x="301" y="88"/>
                  <a:pt x="298" y="91"/>
                </a:cubicBezTo>
                <a:cubicBezTo>
                  <a:pt x="296" y="92"/>
                  <a:pt x="295" y="93"/>
                  <a:pt x="293" y="94"/>
                </a:cubicBezTo>
                <a:cubicBezTo>
                  <a:pt x="295" y="98"/>
                  <a:pt x="298" y="103"/>
                  <a:pt x="298" y="105"/>
                </a:cubicBezTo>
                <a:cubicBezTo>
                  <a:pt x="298" y="107"/>
                  <a:pt x="296" y="114"/>
                  <a:pt x="292" y="114"/>
                </a:cubicBezTo>
                <a:cubicBezTo>
                  <a:pt x="289" y="114"/>
                  <a:pt x="277" y="116"/>
                  <a:pt x="273" y="116"/>
                </a:cubicBezTo>
                <a:cubicBezTo>
                  <a:pt x="269" y="116"/>
                  <a:pt x="261" y="112"/>
                  <a:pt x="261" y="109"/>
                </a:cubicBezTo>
                <a:cubicBezTo>
                  <a:pt x="261" y="108"/>
                  <a:pt x="263" y="101"/>
                  <a:pt x="264" y="94"/>
                </a:cubicBezTo>
                <a:cubicBezTo>
                  <a:pt x="263" y="94"/>
                  <a:pt x="262" y="94"/>
                  <a:pt x="262" y="94"/>
                </a:cubicBezTo>
                <a:cubicBezTo>
                  <a:pt x="260" y="95"/>
                  <a:pt x="258" y="96"/>
                  <a:pt x="255" y="97"/>
                </a:cubicBezTo>
                <a:cubicBezTo>
                  <a:pt x="253" y="106"/>
                  <a:pt x="250" y="116"/>
                  <a:pt x="248" y="116"/>
                </a:cubicBezTo>
                <a:cubicBezTo>
                  <a:pt x="246" y="116"/>
                  <a:pt x="231" y="114"/>
                  <a:pt x="226" y="114"/>
                </a:cubicBezTo>
                <a:cubicBezTo>
                  <a:pt x="220" y="114"/>
                  <a:pt x="214" y="112"/>
                  <a:pt x="209" y="109"/>
                </a:cubicBezTo>
                <a:cubicBezTo>
                  <a:pt x="204" y="105"/>
                  <a:pt x="201" y="103"/>
                  <a:pt x="199" y="103"/>
                </a:cubicBezTo>
                <a:cubicBezTo>
                  <a:pt x="196" y="103"/>
                  <a:pt x="193" y="104"/>
                  <a:pt x="190" y="103"/>
                </a:cubicBezTo>
                <a:cubicBezTo>
                  <a:pt x="187" y="102"/>
                  <a:pt x="180" y="100"/>
                  <a:pt x="177" y="99"/>
                </a:cubicBezTo>
                <a:cubicBezTo>
                  <a:pt x="174" y="99"/>
                  <a:pt x="156" y="86"/>
                  <a:pt x="155" y="84"/>
                </a:cubicBezTo>
                <a:cubicBezTo>
                  <a:pt x="155" y="82"/>
                  <a:pt x="158" y="72"/>
                  <a:pt x="160" y="64"/>
                </a:cubicBezTo>
                <a:cubicBezTo>
                  <a:pt x="157" y="64"/>
                  <a:pt x="155" y="63"/>
                  <a:pt x="153" y="61"/>
                </a:cubicBezTo>
                <a:cubicBezTo>
                  <a:pt x="149" y="58"/>
                  <a:pt x="136" y="45"/>
                  <a:pt x="133" y="39"/>
                </a:cubicBezTo>
                <a:cubicBezTo>
                  <a:pt x="129" y="32"/>
                  <a:pt x="122" y="31"/>
                  <a:pt x="119" y="28"/>
                </a:cubicBezTo>
                <a:cubicBezTo>
                  <a:pt x="116" y="26"/>
                  <a:pt x="111" y="17"/>
                  <a:pt x="108" y="14"/>
                </a:cubicBezTo>
                <a:cubicBezTo>
                  <a:pt x="105" y="10"/>
                  <a:pt x="105" y="7"/>
                  <a:pt x="107" y="3"/>
                </a:cubicBezTo>
                <a:cubicBezTo>
                  <a:pt x="107" y="2"/>
                  <a:pt x="108" y="1"/>
                  <a:pt x="108" y="0"/>
                </a:cubicBezTo>
                <a:cubicBezTo>
                  <a:pt x="99" y="2"/>
                  <a:pt x="86" y="5"/>
                  <a:pt x="84" y="7"/>
                </a:cubicBezTo>
                <a:cubicBezTo>
                  <a:pt x="82" y="10"/>
                  <a:pt x="83" y="17"/>
                  <a:pt x="86" y="21"/>
                </a:cubicBezTo>
                <a:cubicBezTo>
                  <a:pt x="89" y="24"/>
                  <a:pt x="107" y="31"/>
                  <a:pt x="105" y="33"/>
                </a:cubicBezTo>
                <a:cubicBezTo>
                  <a:pt x="103" y="35"/>
                  <a:pt x="90" y="43"/>
                  <a:pt x="88" y="49"/>
                </a:cubicBezTo>
                <a:cubicBezTo>
                  <a:pt x="86" y="55"/>
                  <a:pt x="82" y="59"/>
                  <a:pt x="77" y="62"/>
                </a:cubicBezTo>
                <a:cubicBezTo>
                  <a:pt x="73" y="65"/>
                  <a:pt x="59" y="83"/>
                  <a:pt x="52" y="90"/>
                </a:cubicBezTo>
                <a:cubicBezTo>
                  <a:pt x="46" y="98"/>
                  <a:pt x="40" y="99"/>
                  <a:pt x="36" y="100"/>
                </a:cubicBezTo>
                <a:cubicBezTo>
                  <a:pt x="32" y="101"/>
                  <a:pt x="31" y="107"/>
                  <a:pt x="31" y="113"/>
                </a:cubicBezTo>
                <a:cubicBezTo>
                  <a:pt x="31" y="119"/>
                  <a:pt x="34" y="142"/>
                  <a:pt x="31" y="146"/>
                </a:cubicBezTo>
                <a:cubicBezTo>
                  <a:pt x="29" y="151"/>
                  <a:pt x="11" y="150"/>
                  <a:pt x="6" y="150"/>
                </a:cubicBezTo>
                <a:cubicBezTo>
                  <a:pt x="4" y="150"/>
                  <a:pt x="2" y="152"/>
                  <a:pt x="0" y="155"/>
                </a:cubicBezTo>
                <a:cubicBezTo>
                  <a:pt x="0" y="155"/>
                  <a:pt x="1" y="155"/>
                  <a:pt x="1" y="155"/>
                </a:cubicBezTo>
                <a:cubicBezTo>
                  <a:pt x="4" y="155"/>
                  <a:pt x="2" y="156"/>
                  <a:pt x="3" y="163"/>
                </a:cubicBezTo>
                <a:cubicBezTo>
                  <a:pt x="4" y="170"/>
                  <a:pt x="20" y="169"/>
                  <a:pt x="23" y="171"/>
                </a:cubicBezTo>
                <a:cubicBezTo>
                  <a:pt x="27" y="172"/>
                  <a:pt x="22" y="175"/>
                  <a:pt x="17" y="176"/>
                </a:cubicBezTo>
                <a:cubicBezTo>
                  <a:pt x="13" y="177"/>
                  <a:pt x="6" y="172"/>
                  <a:pt x="6" y="174"/>
                </a:cubicBezTo>
                <a:cubicBezTo>
                  <a:pt x="6" y="176"/>
                  <a:pt x="25" y="200"/>
                  <a:pt x="29" y="201"/>
                </a:cubicBezTo>
                <a:cubicBezTo>
                  <a:pt x="33" y="202"/>
                  <a:pt x="41" y="198"/>
                  <a:pt x="44" y="196"/>
                </a:cubicBezTo>
                <a:cubicBezTo>
                  <a:pt x="48" y="193"/>
                  <a:pt x="47" y="178"/>
                  <a:pt x="49" y="179"/>
                </a:cubicBezTo>
                <a:cubicBezTo>
                  <a:pt x="51" y="180"/>
                  <a:pt x="52" y="190"/>
                  <a:pt x="53" y="192"/>
                </a:cubicBezTo>
                <a:cubicBezTo>
                  <a:pt x="53" y="194"/>
                  <a:pt x="55" y="211"/>
                  <a:pt x="54" y="214"/>
                </a:cubicBezTo>
                <a:cubicBezTo>
                  <a:pt x="54" y="217"/>
                  <a:pt x="58" y="229"/>
                  <a:pt x="60" y="238"/>
                </a:cubicBezTo>
                <a:cubicBezTo>
                  <a:pt x="62" y="247"/>
                  <a:pt x="70" y="272"/>
                  <a:pt x="73" y="278"/>
                </a:cubicBezTo>
                <a:cubicBezTo>
                  <a:pt x="76" y="284"/>
                  <a:pt x="81" y="289"/>
                  <a:pt x="80" y="295"/>
                </a:cubicBezTo>
                <a:cubicBezTo>
                  <a:pt x="79" y="300"/>
                  <a:pt x="88" y="315"/>
                  <a:pt x="89" y="318"/>
                </a:cubicBezTo>
                <a:cubicBezTo>
                  <a:pt x="91" y="321"/>
                  <a:pt x="103" y="349"/>
                  <a:pt x="106" y="353"/>
                </a:cubicBezTo>
                <a:cubicBezTo>
                  <a:pt x="109" y="358"/>
                  <a:pt x="114" y="362"/>
                  <a:pt x="116" y="363"/>
                </a:cubicBezTo>
                <a:cubicBezTo>
                  <a:pt x="119" y="365"/>
                  <a:pt x="124" y="358"/>
                  <a:pt x="125" y="354"/>
                </a:cubicBezTo>
                <a:cubicBezTo>
                  <a:pt x="126" y="351"/>
                  <a:pt x="130" y="351"/>
                  <a:pt x="132" y="351"/>
                </a:cubicBezTo>
                <a:cubicBezTo>
                  <a:pt x="134" y="350"/>
                  <a:pt x="137" y="343"/>
                  <a:pt x="139" y="342"/>
                </a:cubicBezTo>
                <a:cubicBezTo>
                  <a:pt x="140" y="340"/>
                  <a:pt x="145" y="336"/>
                  <a:pt x="147" y="331"/>
                </a:cubicBezTo>
                <a:cubicBezTo>
                  <a:pt x="149" y="327"/>
                  <a:pt x="146" y="321"/>
                  <a:pt x="144" y="318"/>
                </a:cubicBezTo>
                <a:cubicBezTo>
                  <a:pt x="143" y="315"/>
                  <a:pt x="147" y="310"/>
                  <a:pt x="149" y="307"/>
                </a:cubicBezTo>
                <a:cubicBezTo>
                  <a:pt x="152" y="304"/>
                  <a:pt x="155" y="291"/>
                  <a:pt x="154" y="285"/>
                </a:cubicBezTo>
                <a:cubicBezTo>
                  <a:pt x="153" y="279"/>
                  <a:pt x="154" y="270"/>
                  <a:pt x="156" y="266"/>
                </a:cubicBezTo>
                <a:cubicBezTo>
                  <a:pt x="158" y="262"/>
                  <a:pt x="162" y="264"/>
                  <a:pt x="164" y="261"/>
                </a:cubicBezTo>
                <a:cubicBezTo>
                  <a:pt x="166" y="259"/>
                  <a:pt x="169" y="256"/>
                  <a:pt x="171" y="255"/>
                </a:cubicBezTo>
                <a:cubicBezTo>
                  <a:pt x="173" y="254"/>
                  <a:pt x="174" y="246"/>
                  <a:pt x="181" y="243"/>
                </a:cubicBezTo>
                <a:cubicBezTo>
                  <a:pt x="188" y="240"/>
                  <a:pt x="207" y="222"/>
                  <a:pt x="215" y="216"/>
                </a:cubicBezTo>
                <a:cubicBezTo>
                  <a:pt x="223" y="209"/>
                  <a:pt x="229" y="209"/>
                  <a:pt x="232" y="209"/>
                </a:cubicBezTo>
                <a:cubicBezTo>
                  <a:pt x="235" y="209"/>
                  <a:pt x="235" y="204"/>
                  <a:pt x="236" y="200"/>
                </a:cubicBezTo>
                <a:cubicBezTo>
                  <a:pt x="236" y="195"/>
                  <a:pt x="235" y="190"/>
                  <a:pt x="237" y="189"/>
                </a:cubicBezTo>
                <a:cubicBezTo>
                  <a:pt x="240" y="188"/>
                  <a:pt x="247" y="186"/>
                  <a:pt x="250" y="185"/>
                </a:cubicBezTo>
                <a:cubicBezTo>
                  <a:pt x="252" y="184"/>
                  <a:pt x="257" y="187"/>
                  <a:pt x="259" y="187"/>
                </a:cubicBezTo>
                <a:cubicBezTo>
                  <a:pt x="260" y="187"/>
                  <a:pt x="262" y="186"/>
                  <a:pt x="265" y="185"/>
                </a:cubicBezTo>
                <a:cubicBezTo>
                  <a:pt x="265" y="181"/>
                  <a:pt x="265" y="178"/>
                  <a:pt x="265" y="175"/>
                </a:cubicBezTo>
                <a:cubicBezTo>
                  <a:pt x="264" y="170"/>
                  <a:pt x="260" y="165"/>
                  <a:pt x="260" y="162"/>
                </a:cubicBezTo>
                <a:cubicBezTo>
                  <a:pt x="260" y="159"/>
                  <a:pt x="260" y="145"/>
                  <a:pt x="260" y="141"/>
                </a:cubicBezTo>
                <a:cubicBezTo>
                  <a:pt x="260" y="137"/>
                  <a:pt x="252" y="127"/>
                  <a:pt x="251" y="124"/>
                </a:cubicBezTo>
                <a:cubicBezTo>
                  <a:pt x="250" y="120"/>
                  <a:pt x="259" y="118"/>
                  <a:pt x="260" y="117"/>
                </a:cubicBezTo>
                <a:cubicBezTo>
                  <a:pt x="261" y="116"/>
                  <a:pt x="265" y="120"/>
                  <a:pt x="267" y="123"/>
                </a:cubicBezTo>
                <a:cubicBezTo>
                  <a:pt x="270" y="125"/>
                  <a:pt x="273" y="131"/>
                  <a:pt x="273" y="135"/>
                </a:cubicBezTo>
                <a:cubicBezTo>
                  <a:pt x="273" y="138"/>
                  <a:pt x="298" y="136"/>
                  <a:pt x="303" y="138"/>
                </a:cubicBezTo>
                <a:cubicBezTo>
                  <a:pt x="307" y="141"/>
                  <a:pt x="292" y="151"/>
                  <a:pt x="290" y="154"/>
                </a:cubicBezTo>
                <a:cubicBezTo>
                  <a:pt x="288" y="158"/>
                  <a:pt x="299" y="161"/>
                  <a:pt x="303" y="165"/>
                </a:cubicBezTo>
                <a:cubicBezTo>
                  <a:pt x="305" y="167"/>
                  <a:pt x="306" y="169"/>
                  <a:pt x="308" y="171"/>
                </a:cubicBezTo>
                <a:cubicBezTo>
                  <a:pt x="308" y="171"/>
                  <a:pt x="308" y="171"/>
                  <a:pt x="308" y="171"/>
                </a:cubicBezTo>
                <a:cubicBezTo>
                  <a:pt x="309" y="169"/>
                  <a:pt x="314" y="167"/>
                  <a:pt x="316" y="164"/>
                </a:cubicBezTo>
                <a:cubicBezTo>
                  <a:pt x="318" y="161"/>
                  <a:pt x="315" y="158"/>
                  <a:pt x="320" y="155"/>
                </a:cubicBezTo>
                <a:cubicBezTo>
                  <a:pt x="325" y="152"/>
                  <a:pt x="327" y="152"/>
                  <a:pt x="329" y="149"/>
                </a:cubicBezTo>
                <a:cubicBezTo>
                  <a:pt x="331" y="145"/>
                  <a:pt x="343" y="114"/>
                  <a:pt x="350" y="110"/>
                </a:cubicBezTo>
                <a:cubicBezTo>
                  <a:pt x="357" y="106"/>
                  <a:pt x="366" y="110"/>
                  <a:pt x="366" y="105"/>
                </a:cubicBezTo>
                <a:cubicBezTo>
                  <a:pt x="366" y="102"/>
                  <a:pt x="365" y="95"/>
                  <a:pt x="366" y="8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ktangel 69"/>
          <p:cNvSpPr/>
          <p:nvPr userDrawn="1"/>
        </p:nvSpPr>
        <p:spPr>
          <a:xfrm>
            <a:off x="635828" y="1263829"/>
            <a:ext cx="1955720" cy="17756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Freeform 95"/>
          <p:cNvSpPr>
            <a:spLocks/>
          </p:cNvSpPr>
          <p:nvPr userDrawn="1"/>
        </p:nvSpPr>
        <p:spPr bwMode="auto">
          <a:xfrm>
            <a:off x="863014" y="1779581"/>
            <a:ext cx="1494038" cy="799928"/>
          </a:xfrm>
          <a:custGeom>
            <a:avLst/>
            <a:gdLst>
              <a:gd name="T0" fmla="*/ 724 w 736"/>
              <a:gd name="T1" fmla="*/ 34 h 394"/>
              <a:gd name="T2" fmla="*/ 676 w 736"/>
              <a:gd name="T3" fmla="*/ 75 h 394"/>
              <a:gd name="T4" fmla="*/ 619 w 736"/>
              <a:gd name="T5" fmla="*/ 100 h 394"/>
              <a:gd name="T6" fmla="*/ 593 w 736"/>
              <a:gd name="T7" fmla="*/ 105 h 394"/>
              <a:gd name="T8" fmla="*/ 560 w 736"/>
              <a:gd name="T9" fmla="*/ 127 h 394"/>
              <a:gd name="T10" fmla="*/ 534 w 736"/>
              <a:gd name="T11" fmla="*/ 132 h 394"/>
              <a:gd name="T12" fmla="*/ 536 w 736"/>
              <a:gd name="T13" fmla="*/ 120 h 394"/>
              <a:gd name="T14" fmla="*/ 539 w 736"/>
              <a:gd name="T15" fmla="*/ 100 h 394"/>
              <a:gd name="T16" fmla="*/ 522 w 736"/>
              <a:gd name="T17" fmla="*/ 93 h 394"/>
              <a:gd name="T18" fmla="*/ 520 w 736"/>
              <a:gd name="T19" fmla="*/ 66 h 394"/>
              <a:gd name="T20" fmla="*/ 507 w 736"/>
              <a:gd name="T21" fmla="*/ 61 h 394"/>
              <a:gd name="T22" fmla="*/ 493 w 736"/>
              <a:gd name="T23" fmla="*/ 78 h 394"/>
              <a:gd name="T24" fmla="*/ 486 w 736"/>
              <a:gd name="T25" fmla="*/ 127 h 394"/>
              <a:gd name="T26" fmla="*/ 470 w 736"/>
              <a:gd name="T27" fmla="*/ 107 h 394"/>
              <a:gd name="T28" fmla="*/ 470 w 736"/>
              <a:gd name="T29" fmla="*/ 80 h 394"/>
              <a:gd name="T30" fmla="*/ 486 w 736"/>
              <a:gd name="T31" fmla="*/ 59 h 394"/>
              <a:gd name="T32" fmla="*/ 507 w 736"/>
              <a:gd name="T33" fmla="*/ 55 h 394"/>
              <a:gd name="T34" fmla="*/ 505 w 736"/>
              <a:gd name="T35" fmla="*/ 49 h 394"/>
              <a:gd name="T36" fmla="*/ 488 w 736"/>
              <a:gd name="T37" fmla="*/ 47 h 394"/>
              <a:gd name="T38" fmla="*/ 464 w 736"/>
              <a:gd name="T39" fmla="*/ 39 h 394"/>
              <a:gd name="T40" fmla="*/ 445 w 736"/>
              <a:gd name="T41" fmla="*/ 41 h 394"/>
              <a:gd name="T42" fmla="*/ 416 w 736"/>
              <a:gd name="T43" fmla="*/ 41 h 394"/>
              <a:gd name="T44" fmla="*/ 454 w 736"/>
              <a:gd name="T45" fmla="*/ 17 h 394"/>
              <a:gd name="T46" fmla="*/ 436 w 736"/>
              <a:gd name="T47" fmla="*/ 12 h 394"/>
              <a:gd name="T48" fmla="*/ 374 w 736"/>
              <a:gd name="T49" fmla="*/ 0 h 394"/>
              <a:gd name="T50" fmla="*/ 28 w 736"/>
              <a:gd name="T51" fmla="*/ 14 h 394"/>
              <a:gd name="T52" fmla="*/ 4 w 736"/>
              <a:gd name="T53" fmla="*/ 14 h 394"/>
              <a:gd name="T54" fmla="*/ 8 w 736"/>
              <a:gd name="T55" fmla="*/ 78 h 394"/>
              <a:gd name="T56" fmla="*/ 7 w 736"/>
              <a:gd name="T57" fmla="*/ 131 h 394"/>
              <a:gd name="T58" fmla="*/ 19 w 736"/>
              <a:gd name="T59" fmla="*/ 184 h 394"/>
              <a:gd name="T60" fmla="*/ 46 w 736"/>
              <a:gd name="T61" fmla="*/ 232 h 394"/>
              <a:gd name="T62" fmla="*/ 84 w 736"/>
              <a:gd name="T63" fmla="*/ 254 h 394"/>
              <a:gd name="T64" fmla="*/ 129 w 736"/>
              <a:gd name="T65" fmla="*/ 276 h 394"/>
              <a:gd name="T66" fmla="*/ 212 w 736"/>
              <a:gd name="T67" fmla="*/ 292 h 394"/>
              <a:gd name="T68" fmla="*/ 256 w 736"/>
              <a:gd name="T69" fmla="*/ 317 h 394"/>
              <a:gd name="T70" fmla="*/ 305 w 736"/>
              <a:gd name="T71" fmla="*/ 330 h 394"/>
              <a:gd name="T72" fmla="*/ 353 w 736"/>
              <a:gd name="T73" fmla="*/ 374 h 394"/>
              <a:gd name="T74" fmla="*/ 356 w 736"/>
              <a:gd name="T75" fmla="*/ 346 h 394"/>
              <a:gd name="T76" fmla="*/ 385 w 736"/>
              <a:gd name="T77" fmla="*/ 323 h 394"/>
              <a:gd name="T78" fmla="*/ 421 w 736"/>
              <a:gd name="T79" fmla="*/ 322 h 394"/>
              <a:gd name="T80" fmla="*/ 448 w 736"/>
              <a:gd name="T81" fmla="*/ 322 h 394"/>
              <a:gd name="T82" fmla="*/ 476 w 736"/>
              <a:gd name="T83" fmla="*/ 314 h 394"/>
              <a:gd name="T84" fmla="*/ 507 w 736"/>
              <a:gd name="T85" fmla="*/ 320 h 394"/>
              <a:gd name="T86" fmla="*/ 533 w 736"/>
              <a:gd name="T87" fmla="*/ 329 h 394"/>
              <a:gd name="T88" fmla="*/ 546 w 736"/>
              <a:gd name="T89" fmla="*/ 362 h 394"/>
              <a:gd name="T90" fmla="*/ 567 w 736"/>
              <a:gd name="T91" fmla="*/ 390 h 394"/>
              <a:gd name="T92" fmla="*/ 551 w 736"/>
              <a:gd name="T93" fmla="*/ 307 h 394"/>
              <a:gd name="T94" fmla="*/ 578 w 736"/>
              <a:gd name="T95" fmla="*/ 275 h 394"/>
              <a:gd name="T96" fmla="*/ 608 w 736"/>
              <a:gd name="T97" fmla="*/ 247 h 394"/>
              <a:gd name="T98" fmla="*/ 624 w 736"/>
              <a:gd name="T99" fmla="*/ 232 h 394"/>
              <a:gd name="T100" fmla="*/ 618 w 736"/>
              <a:gd name="T101" fmla="*/ 198 h 394"/>
              <a:gd name="T102" fmla="*/ 624 w 736"/>
              <a:gd name="T103" fmla="*/ 205 h 394"/>
              <a:gd name="T104" fmla="*/ 632 w 736"/>
              <a:gd name="T105" fmla="*/ 176 h 394"/>
              <a:gd name="T106" fmla="*/ 649 w 736"/>
              <a:gd name="T107" fmla="*/ 151 h 394"/>
              <a:gd name="T108" fmla="*/ 672 w 736"/>
              <a:gd name="T109" fmla="*/ 146 h 394"/>
              <a:gd name="T110" fmla="*/ 689 w 736"/>
              <a:gd name="T111" fmla="*/ 128 h 394"/>
              <a:gd name="T112" fmla="*/ 711 w 736"/>
              <a:gd name="T113" fmla="*/ 92 h 394"/>
              <a:gd name="T114" fmla="*/ 735 w 736"/>
              <a:gd name="T115" fmla="*/ 7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6" h="394">
                <a:moveTo>
                  <a:pt x="729" y="67"/>
                </a:moveTo>
                <a:cubicBezTo>
                  <a:pt x="730" y="64"/>
                  <a:pt x="732" y="60"/>
                  <a:pt x="729" y="56"/>
                </a:cubicBezTo>
                <a:cubicBezTo>
                  <a:pt x="725" y="51"/>
                  <a:pt x="728" y="35"/>
                  <a:pt x="724" y="34"/>
                </a:cubicBezTo>
                <a:cubicBezTo>
                  <a:pt x="719" y="33"/>
                  <a:pt x="709" y="32"/>
                  <a:pt x="706" y="34"/>
                </a:cubicBezTo>
                <a:cubicBezTo>
                  <a:pt x="702" y="36"/>
                  <a:pt x="693" y="47"/>
                  <a:pt x="693" y="52"/>
                </a:cubicBezTo>
                <a:cubicBezTo>
                  <a:pt x="693" y="56"/>
                  <a:pt x="679" y="74"/>
                  <a:pt x="676" y="75"/>
                </a:cubicBezTo>
                <a:cubicBezTo>
                  <a:pt x="672" y="76"/>
                  <a:pt x="649" y="76"/>
                  <a:pt x="642" y="76"/>
                </a:cubicBezTo>
                <a:cubicBezTo>
                  <a:pt x="638" y="76"/>
                  <a:pt x="624" y="85"/>
                  <a:pt x="616" y="91"/>
                </a:cubicBezTo>
                <a:cubicBezTo>
                  <a:pt x="618" y="93"/>
                  <a:pt x="620" y="98"/>
                  <a:pt x="619" y="100"/>
                </a:cubicBezTo>
                <a:cubicBezTo>
                  <a:pt x="618" y="103"/>
                  <a:pt x="616" y="106"/>
                  <a:pt x="611" y="108"/>
                </a:cubicBezTo>
                <a:cubicBezTo>
                  <a:pt x="609" y="108"/>
                  <a:pt x="603" y="108"/>
                  <a:pt x="599" y="107"/>
                </a:cubicBezTo>
                <a:cubicBezTo>
                  <a:pt x="597" y="106"/>
                  <a:pt x="595" y="105"/>
                  <a:pt x="593" y="105"/>
                </a:cubicBezTo>
                <a:cubicBezTo>
                  <a:pt x="587" y="109"/>
                  <a:pt x="581" y="112"/>
                  <a:pt x="577" y="114"/>
                </a:cubicBezTo>
                <a:cubicBezTo>
                  <a:pt x="579" y="114"/>
                  <a:pt x="583" y="116"/>
                  <a:pt x="583" y="117"/>
                </a:cubicBezTo>
                <a:cubicBezTo>
                  <a:pt x="581" y="121"/>
                  <a:pt x="565" y="125"/>
                  <a:pt x="560" y="127"/>
                </a:cubicBezTo>
                <a:cubicBezTo>
                  <a:pt x="556" y="129"/>
                  <a:pt x="540" y="139"/>
                  <a:pt x="537" y="138"/>
                </a:cubicBezTo>
                <a:cubicBezTo>
                  <a:pt x="534" y="137"/>
                  <a:pt x="532" y="136"/>
                  <a:pt x="532" y="134"/>
                </a:cubicBezTo>
                <a:cubicBezTo>
                  <a:pt x="531" y="133"/>
                  <a:pt x="533" y="132"/>
                  <a:pt x="534" y="132"/>
                </a:cubicBezTo>
                <a:cubicBezTo>
                  <a:pt x="535" y="132"/>
                  <a:pt x="536" y="129"/>
                  <a:pt x="535" y="125"/>
                </a:cubicBezTo>
                <a:cubicBezTo>
                  <a:pt x="534" y="121"/>
                  <a:pt x="533" y="121"/>
                  <a:pt x="535" y="120"/>
                </a:cubicBezTo>
                <a:cubicBezTo>
                  <a:pt x="535" y="120"/>
                  <a:pt x="536" y="120"/>
                  <a:pt x="536" y="120"/>
                </a:cubicBezTo>
                <a:cubicBezTo>
                  <a:pt x="536" y="117"/>
                  <a:pt x="537" y="114"/>
                  <a:pt x="539" y="111"/>
                </a:cubicBezTo>
                <a:cubicBezTo>
                  <a:pt x="539" y="110"/>
                  <a:pt x="540" y="109"/>
                  <a:pt x="540" y="109"/>
                </a:cubicBezTo>
                <a:cubicBezTo>
                  <a:pt x="539" y="107"/>
                  <a:pt x="539" y="105"/>
                  <a:pt x="539" y="100"/>
                </a:cubicBezTo>
                <a:cubicBezTo>
                  <a:pt x="538" y="94"/>
                  <a:pt x="534" y="92"/>
                  <a:pt x="532" y="93"/>
                </a:cubicBezTo>
                <a:cubicBezTo>
                  <a:pt x="530" y="93"/>
                  <a:pt x="525" y="101"/>
                  <a:pt x="523" y="101"/>
                </a:cubicBezTo>
                <a:cubicBezTo>
                  <a:pt x="522" y="101"/>
                  <a:pt x="520" y="94"/>
                  <a:pt x="522" y="93"/>
                </a:cubicBezTo>
                <a:cubicBezTo>
                  <a:pt x="524" y="91"/>
                  <a:pt x="527" y="89"/>
                  <a:pt x="527" y="86"/>
                </a:cubicBezTo>
                <a:cubicBezTo>
                  <a:pt x="528" y="84"/>
                  <a:pt x="526" y="72"/>
                  <a:pt x="525" y="70"/>
                </a:cubicBezTo>
                <a:cubicBezTo>
                  <a:pt x="524" y="68"/>
                  <a:pt x="521" y="65"/>
                  <a:pt x="520" y="66"/>
                </a:cubicBezTo>
                <a:cubicBezTo>
                  <a:pt x="519" y="68"/>
                  <a:pt x="519" y="65"/>
                  <a:pt x="517" y="64"/>
                </a:cubicBezTo>
                <a:cubicBezTo>
                  <a:pt x="514" y="62"/>
                  <a:pt x="515" y="59"/>
                  <a:pt x="513" y="59"/>
                </a:cubicBezTo>
                <a:cubicBezTo>
                  <a:pt x="511" y="59"/>
                  <a:pt x="510" y="59"/>
                  <a:pt x="507" y="61"/>
                </a:cubicBezTo>
                <a:cubicBezTo>
                  <a:pt x="505" y="63"/>
                  <a:pt x="505" y="67"/>
                  <a:pt x="504" y="69"/>
                </a:cubicBezTo>
                <a:cubicBezTo>
                  <a:pt x="502" y="71"/>
                  <a:pt x="502" y="72"/>
                  <a:pt x="499" y="73"/>
                </a:cubicBezTo>
                <a:cubicBezTo>
                  <a:pt x="497" y="74"/>
                  <a:pt x="494" y="76"/>
                  <a:pt x="493" y="78"/>
                </a:cubicBezTo>
                <a:cubicBezTo>
                  <a:pt x="491" y="81"/>
                  <a:pt x="488" y="91"/>
                  <a:pt x="487" y="96"/>
                </a:cubicBezTo>
                <a:cubicBezTo>
                  <a:pt x="485" y="100"/>
                  <a:pt x="487" y="106"/>
                  <a:pt x="488" y="109"/>
                </a:cubicBezTo>
                <a:cubicBezTo>
                  <a:pt x="490" y="112"/>
                  <a:pt x="488" y="124"/>
                  <a:pt x="486" y="127"/>
                </a:cubicBezTo>
                <a:cubicBezTo>
                  <a:pt x="484" y="130"/>
                  <a:pt x="483" y="133"/>
                  <a:pt x="478" y="132"/>
                </a:cubicBezTo>
                <a:cubicBezTo>
                  <a:pt x="474" y="132"/>
                  <a:pt x="473" y="132"/>
                  <a:pt x="472" y="126"/>
                </a:cubicBezTo>
                <a:cubicBezTo>
                  <a:pt x="472" y="121"/>
                  <a:pt x="470" y="112"/>
                  <a:pt x="470" y="107"/>
                </a:cubicBezTo>
                <a:cubicBezTo>
                  <a:pt x="470" y="102"/>
                  <a:pt x="473" y="93"/>
                  <a:pt x="475" y="88"/>
                </a:cubicBezTo>
                <a:cubicBezTo>
                  <a:pt x="477" y="82"/>
                  <a:pt x="479" y="76"/>
                  <a:pt x="476" y="78"/>
                </a:cubicBezTo>
                <a:cubicBezTo>
                  <a:pt x="473" y="80"/>
                  <a:pt x="472" y="85"/>
                  <a:pt x="470" y="80"/>
                </a:cubicBezTo>
                <a:cubicBezTo>
                  <a:pt x="469" y="75"/>
                  <a:pt x="476" y="69"/>
                  <a:pt x="477" y="66"/>
                </a:cubicBezTo>
                <a:cubicBezTo>
                  <a:pt x="478" y="63"/>
                  <a:pt x="480" y="57"/>
                  <a:pt x="482" y="58"/>
                </a:cubicBezTo>
                <a:cubicBezTo>
                  <a:pt x="484" y="60"/>
                  <a:pt x="484" y="60"/>
                  <a:pt x="486" y="59"/>
                </a:cubicBezTo>
                <a:cubicBezTo>
                  <a:pt x="488" y="57"/>
                  <a:pt x="490" y="57"/>
                  <a:pt x="493" y="57"/>
                </a:cubicBezTo>
                <a:cubicBezTo>
                  <a:pt x="497" y="57"/>
                  <a:pt x="500" y="57"/>
                  <a:pt x="501" y="56"/>
                </a:cubicBezTo>
                <a:cubicBezTo>
                  <a:pt x="502" y="55"/>
                  <a:pt x="503" y="55"/>
                  <a:pt x="507" y="55"/>
                </a:cubicBezTo>
                <a:cubicBezTo>
                  <a:pt x="510" y="55"/>
                  <a:pt x="514" y="55"/>
                  <a:pt x="514" y="54"/>
                </a:cubicBezTo>
                <a:cubicBezTo>
                  <a:pt x="515" y="53"/>
                  <a:pt x="516" y="50"/>
                  <a:pt x="514" y="50"/>
                </a:cubicBezTo>
                <a:cubicBezTo>
                  <a:pt x="512" y="50"/>
                  <a:pt x="507" y="51"/>
                  <a:pt x="505" y="49"/>
                </a:cubicBezTo>
                <a:cubicBezTo>
                  <a:pt x="504" y="48"/>
                  <a:pt x="505" y="45"/>
                  <a:pt x="502" y="45"/>
                </a:cubicBezTo>
                <a:cubicBezTo>
                  <a:pt x="499" y="45"/>
                  <a:pt x="501" y="44"/>
                  <a:pt x="497" y="44"/>
                </a:cubicBezTo>
                <a:cubicBezTo>
                  <a:pt x="493" y="44"/>
                  <a:pt x="492" y="47"/>
                  <a:pt x="488" y="47"/>
                </a:cubicBezTo>
                <a:cubicBezTo>
                  <a:pt x="485" y="46"/>
                  <a:pt x="482" y="43"/>
                  <a:pt x="480" y="43"/>
                </a:cubicBezTo>
                <a:cubicBezTo>
                  <a:pt x="478" y="44"/>
                  <a:pt x="476" y="42"/>
                  <a:pt x="473" y="42"/>
                </a:cubicBezTo>
                <a:cubicBezTo>
                  <a:pt x="469" y="41"/>
                  <a:pt x="461" y="42"/>
                  <a:pt x="464" y="39"/>
                </a:cubicBezTo>
                <a:cubicBezTo>
                  <a:pt x="466" y="35"/>
                  <a:pt x="470" y="31"/>
                  <a:pt x="467" y="31"/>
                </a:cubicBezTo>
                <a:cubicBezTo>
                  <a:pt x="464" y="31"/>
                  <a:pt x="459" y="34"/>
                  <a:pt x="457" y="37"/>
                </a:cubicBezTo>
                <a:cubicBezTo>
                  <a:pt x="454" y="40"/>
                  <a:pt x="449" y="41"/>
                  <a:pt x="445" y="41"/>
                </a:cubicBezTo>
                <a:cubicBezTo>
                  <a:pt x="442" y="42"/>
                  <a:pt x="437" y="47"/>
                  <a:pt x="435" y="45"/>
                </a:cubicBezTo>
                <a:cubicBezTo>
                  <a:pt x="433" y="43"/>
                  <a:pt x="432" y="39"/>
                  <a:pt x="429" y="40"/>
                </a:cubicBezTo>
                <a:cubicBezTo>
                  <a:pt x="427" y="41"/>
                  <a:pt x="416" y="43"/>
                  <a:pt x="416" y="41"/>
                </a:cubicBezTo>
                <a:cubicBezTo>
                  <a:pt x="417" y="39"/>
                  <a:pt x="420" y="40"/>
                  <a:pt x="424" y="35"/>
                </a:cubicBezTo>
                <a:cubicBezTo>
                  <a:pt x="428" y="30"/>
                  <a:pt x="426" y="29"/>
                  <a:pt x="431" y="27"/>
                </a:cubicBezTo>
                <a:cubicBezTo>
                  <a:pt x="435" y="26"/>
                  <a:pt x="452" y="19"/>
                  <a:pt x="454" y="17"/>
                </a:cubicBezTo>
                <a:cubicBezTo>
                  <a:pt x="455" y="17"/>
                  <a:pt x="456" y="16"/>
                  <a:pt x="456" y="15"/>
                </a:cubicBezTo>
                <a:cubicBezTo>
                  <a:pt x="453" y="16"/>
                  <a:pt x="449" y="17"/>
                  <a:pt x="446" y="17"/>
                </a:cubicBezTo>
                <a:cubicBezTo>
                  <a:pt x="440" y="16"/>
                  <a:pt x="441" y="12"/>
                  <a:pt x="436" y="12"/>
                </a:cubicBezTo>
                <a:cubicBezTo>
                  <a:pt x="430" y="13"/>
                  <a:pt x="428" y="20"/>
                  <a:pt x="422" y="17"/>
                </a:cubicBezTo>
                <a:cubicBezTo>
                  <a:pt x="416" y="14"/>
                  <a:pt x="408" y="11"/>
                  <a:pt x="402" y="11"/>
                </a:cubicBezTo>
                <a:cubicBezTo>
                  <a:pt x="397" y="11"/>
                  <a:pt x="383" y="0"/>
                  <a:pt x="374" y="0"/>
                </a:cubicBezTo>
                <a:cubicBezTo>
                  <a:pt x="366" y="0"/>
                  <a:pt x="79" y="0"/>
                  <a:pt x="25" y="0"/>
                </a:cubicBezTo>
                <a:cubicBezTo>
                  <a:pt x="25" y="0"/>
                  <a:pt x="25" y="1"/>
                  <a:pt x="25" y="2"/>
                </a:cubicBezTo>
                <a:cubicBezTo>
                  <a:pt x="25" y="5"/>
                  <a:pt x="28" y="11"/>
                  <a:pt x="28" y="14"/>
                </a:cubicBezTo>
                <a:cubicBezTo>
                  <a:pt x="29" y="16"/>
                  <a:pt x="30" y="23"/>
                  <a:pt x="28" y="21"/>
                </a:cubicBezTo>
                <a:cubicBezTo>
                  <a:pt x="26" y="20"/>
                  <a:pt x="22" y="14"/>
                  <a:pt x="19" y="15"/>
                </a:cubicBezTo>
                <a:cubicBezTo>
                  <a:pt x="17" y="16"/>
                  <a:pt x="8" y="16"/>
                  <a:pt x="4" y="14"/>
                </a:cubicBezTo>
                <a:cubicBezTo>
                  <a:pt x="1" y="12"/>
                  <a:pt x="0" y="15"/>
                  <a:pt x="3" y="20"/>
                </a:cubicBezTo>
                <a:cubicBezTo>
                  <a:pt x="5" y="24"/>
                  <a:pt x="10" y="39"/>
                  <a:pt x="8" y="48"/>
                </a:cubicBezTo>
                <a:cubicBezTo>
                  <a:pt x="7" y="57"/>
                  <a:pt x="9" y="74"/>
                  <a:pt x="8" y="78"/>
                </a:cubicBezTo>
                <a:cubicBezTo>
                  <a:pt x="7" y="82"/>
                  <a:pt x="6" y="102"/>
                  <a:pt x="4" y="105"/>
                </a:cubicBezTo>
                <a:cubicBezTo>
                  <a:pt x="2" y="109"/>
                  <a:pt x="4" y="115"/>
                  <a:pt x="6" y="119"/>
                </a:cubicBezTo>
                <a:cubicBezTo>
                  <a:pt x="8" y="123"/>
                  <a:pt x="7" y="124"/>
                  <a:pt x="7" y="131"/>
                </a:cubicBezTo>
                <a:cubicBezTo>
                  <a:pt x="6" y="138"/>
                  <a:pt x="6" y="151"/>
                  <a:pt x="8" y="155"/>
                </a:cubicBezTo>
                <a:cubicBezTo>
                  <a:pt x="10" y="159"/>
                  <a:pt x="16" y="165"/>
                  <a:pt x="16" y="171"/>
                </a:cubicBezTo>
                <a:cubicBezTo>
                  <a:pt x="16" y="176"/>
                  <a:pt x="17" y="180"/>
                  <a:pt x="19" y="184"/>
                </a:cubicBezTo>
                <a:cubicBezTo>
                  <a:pt x="22" y="187"/>
                  <a:pt x="27" y="193"/>
                  <a:pt x="30" y="199"/>
                </a:cubicBezTo>
                <a:cubicBezTo>
                  <a:pt x="32" y="205"/>
                  <a:pt x="32" y="209"/>
                  <a:pt x="36" y="212"/>
                </a:cubicBezTo>
                <a:cubicBezTo>
                  <a:pt x="41" y="216"/>
                  <a:pt x="42" y="225"/>
                  <a:pt x="46" y="232"/>
                </a:cubicBezTo>
                <a:cubicBezTo>
                  <a:pt x="51" y="238"/>
                  <a:pt x="55" y="241"/>
                  <a:pt x="57" y="245"/>
                </a:cubicBezTo>
                <a:cubicBezTo>
                  <a:pt x="58" y="248"/>
                  <a:pt x="66" y="247"/>
                  <a:pt x="70" y="250"/>
                </a:cubicBezTo>
                <a:cubicBezTo>
                  <a:pt x="75" y="252"/>
                  <a:pt x="80" y="252"/>
                  <a:pt x="84" y="254"/>
                </a:cubicBezTo>
                <a:cubicBezTo>
                  <a:pt x="88" y="255"/>
                  <a:pt x="88" y="258"/>
                  <a:pt x="90" y="261"/>
                </a:cubicBezTo>
                <a:cubicBezTo>
                  <a:pt x="92" y="263"/>
                  <a:pt x="97" y="273"/>
                  <a:pt x="101" y="282"/>
                </a:cubicBezTo>
                <a:cubicBezTo>
                  <a:pt x="129" y="276"/>
                  <a:pt x="129" y="276"/>
                  <a:pt x="129" y="276"/>
                </a:cubicBezTo>
                <a:cubicBezTo>
                  <a:pt x="176" y="299"/>
                  <a:pt x="176" y="299"/>
                  <a:pt x="176" y="299"/>
                </a:cubicBezTo>
                <a:cubicBezTo>
                  <a:pt x="209" y="299"/>
                  <a:pt x="209" y="299"/>
                  <a:pt x="209" y="299"/>
                </a:cubicBezTo>
                <a:cubicBezTo>
                  <a:pt x="212" y="292"/>
                  <a:pt x="212" y="292"/>
                  <a:pt x="212" y="292"/>
                </a:cubicBezTo>
                <a:cubicBezTo>
                  <a:pt x="232" y="292"/>
                  <a:pt x="232" y="292"/>
                  <a:pt x="232" y="292"/>
                </a:cubicBezTo>
                <a:cubicBezTo>
                  <a:pt x="232" y="292"/>
                  <a:pt x="235" y="295"/>
                  <a:pt x="240" y="299"/>
                </a:cubicBezTo>
                <a:cubicBezTo>
                  <a:pt x="245" y="302"/>
                  <a:pt x="251" y="311"/>
                  <a:pt x="256" y="317"/>
                </a:cubicBezTo>
                <a:cubicBezTo>
                  <a:pt x="261" y="324"/>
                  <a:pt x="277" y="332"/>
                  <a:pt x="279" y="332"/>
                </a:cubicBezTo>
                <a:cubicBezTo>
                  <a:pt x="280" y="332"/>
                  <a:pt x="282" y="323"/>
                  <a:pt x="284" y="322"/>
                </a:cubicBezTo>
                <a:cubicBezTo>
                  <a:pt x="286" y="321"/>
                  <a:pt x="300" y="326"/>
                  <a:pt x="305" y="330"/>
                </a:cubicBezTo>
                <a:cubicBezTo>
                  <a:pt x="310" y="334"/>
                  <a:pt x="313" y="345"/>
                  <a:pt x="317" y="349"/>
                </a:cubicBezTo>
                <a:cubicBezTo>
                  <a:pt x="322" y="353"/>
                  <a:pt x="324" y="361"/>
                  <a:pt x="327" y="365"/>
                </a:cubicBezTo>
                <a:cubicBezTo>
                  <a:pt x="328" y="367"/>
                  <a:pt x="341" y="371"/>
                  <a:pt x="353" y="374"/>
                </a:cubicBezTo>
                <a:cubicBezTo>
                  <a:pt x="353" y="370"/>
                  <a:pt x="353" y="365"/>
                  <a:pt x="352" y="363"/>
                </a:cubicBezTo>
                <a:cubicBezTo>
                  <a:pt x="351" y="357"/>
                  <a:pt x="354" y="352"/>
                  <a:pt x="354" y="350"/>
                </a:cubicBezTo>
                <a:cubicBezTo>
                  <a:pt x="353" y="348"/>
                  <a:pt x="350" y="347"/>
                  <a:pt x="356" y="346"/>
                </a:cubicBezTo>
                <a:cubicBezTo>
                  <a:pt x="362" y="344"/>
                  <a:pt x="361" y="339"/>
                  <a:pt x="365" y="337"/>
                </a:cubicBezTo>
                <a:cubicBezTo>
                  <a:pt x="369" y="335"/>
                  <a:pt x="378" y="331"/>
                  <a:pt x="381" y="327"/>
                </a:cubicBezTo>
                <a:cubicBezTo>
                  <a:pt x="383" y="324"/>
                  <a:pt x="379" y="320"/>
                  <a:pt x="385" y="323"/>
                </a:cubicBezTo>
                <a:cubicBezTo>
                  <a:pt x="391" y="326"/>
                  <a:pt x="392" y="325"/>
                  <a:pt x="396" y="324"/>
                </a:cubicBezTo>
                <a:cubicBezTo>
                  <a:pt x="400" y="323"/>
                  <a:pt x="410" y="323"/>
                  <a:pt x="412" y="323"/>
                </a:cubicBezTo>
                <a:cubicBezTo>
                  <a:pt x="415" y="322"/>
                  <a:pt x="420" y="321"/>
                  <a:pt x="421" y="322"/>
                </a:cubicBezTo>
                <a:cubicBezTo>
                  <a:pt x="421" y="323"/>
                  <a:pt x="428" y="324"/>
                  <a:pt x="429" y="326"/>
                </a:cubicBezTo>
                <a:cubicBezTo>
                  <a:pt x="430" y="328"/>
                  <a:pt x="434" y="332"/>
                  <a:pt x="437" y="329"/>
                </a:cubicBezTo>
                <a:cubicBezTo>
                  <a:pt x="440" y="326"/>
                  <a:pt x="441" y="325"/>
                  <a:pt x="448" y="322"/>
                </a:cubicBezTo>
                <a:cubicBezTo>
                  <a:pt x="455" y="318"/>
                  <a:pt x="456" y="314"/>
                  <a:pt x="462" y="314"/>
                </a:cubicBezTo>
                <a:cubicBezTo>
                  <a:pt x="467" y="314"/>
                  <a:pt x="469" y="313"/>
                  <a:pt x="471" y="312"/>
                </a:cubicBezTo>
                <a:cubicBezTo>
                  <a:pt x="473" y="311"/>
                  <a:pt x="470" y="315"/>
                  <a:pt x="476" y="314"/>
                </a:cubicBezTo>
                <a:cubicBezTo>
                  <a:pt x="481" y="312"/>
                  <a:pt x="480" y="310"/>
                  <a:pt x="486" y="313"/>
                </a:cubicBezTo>
                <a:cubicBezTo>
                  <a:pt x="491" y="316"/>
                  <a:pt x="492" y="312"/>
                  <a:pt x="494" y="313"/>
                </a:cubicBezTo>
                <a:cubicBezTo>
                  <a:pt x="497" y="314"/>
                  <a:pt x="503" y="320"/>
                  <a:pt x="507" y="320"/>
                </a:cubicBezTo>
                <a:cubicBezTo>
                  <a:pt x="511" y="320"/>
                  <a:pt x="514" y="320"/>
                  <a:pt x="516" y="318"/>
                </a:cubicBezTo>
                <a:cubicBezTo>
                  <a:pt x="518" y="315"/>
                  <a:pt x="518" y="311"/>
                  <a:pt x="522" y="316"/>
                </a:cubicBezTo>
                <a:cubicBezTo>
                  <a:pt x="527" y="321"/>
                  <a:pt x="529" y="327"/>
                  <a:pt x="533" y="329"/>
                </a:cubicBezTo>
                <a:cubicBezTo>
                  <a:pt x="536" y="331"/>
                  <a:pt x="538" y="347"/>
                  <a:pt x="537" y="350"/>
                </a:cubicBezTo>
                <a:cubicBezTo>
                  <a:pt x="537" y="353"/>
                  <a:pt x="542" y="365"/>
                  <a:pt x="543" y="364"/>
                </a:cubicBezTo>
                <a:cubicBezTo>
                  <a:pt x="544" y="363"/>
                  <a:pt x="544" y="359"/>
                  <a:pt x="546" y="362"/>
                </a:cubicBezTo>
                <a:cubicBezTo>
                  <a:pt x="548" y="365"/>
                  <a:pt x="549" y="372"/>
                  <a:pt x="552" y="376"/>
                </a:cubicBezTo>
                <a:cubicBezTo>
                  <a:pt x="556" y="380"/>
                  <a:pt x="558" y="381"/>
                  <a:pt x="559" y="384"/>
                </a:cubicBezTo>
                <a:cubicBezTo>
                  <a:pt x="561" y="387"/>
                  <a:pt x="565" y="394"/>
                  <a:pt x="567" y="390"/>
                </a:cubicBezTo>
                <a:cubicBezTo>
                  <a:pt x="569" y="387"/>
                  <a:pt x="569" y="372"/>
                  <a:pt x="569" y="366"/>
                </a:cubicBezTo>
                <a:cubicBezTo>
                  <a:pt x="569" y="360"/>
                  <a:pt x="564" y="340"/>
                  <a:pt x="560" y="334"/>
                </a:cubicBezTo>
                <a:cubicBezTo>
                  <a:pt x="555" y="327"/>
                  <a:pt x="548" y="318"/>
                  <a:pt x="551" y="307"/>
                </a:cubicBezTo>
                <a:cubicBezTo>
                  <a:pt x="554" y="297"/>
                  <a:pt x="555" y="291"/>
                  <a:pt x="557" y="287"/>
                </a:cubicBezTo>
                <a:cubicBezTo>
                  <a:pt x="559" y="283"/>
                  <a:pt x="567" y="281"/>
                  <a:pt x="569" y="280"/>
                </a:cubicBezTo>
                <a:cubicBezTo>
                  <a:pt x="571" y="278"/>
                  <a:pt x="574" y="278"/>
                  <a:pt x="578" y="275"/>
                </a:cubicBezTo>
                <a:cubicBezTo>
                  <a:pt x="582" y="273"/>
                  <a:pt x="585" y="262"/>
                  <a:pt x="586" y="261"/>
                </a:cubicBezTo>
                <a:cubicBezTo>
                  <a:pt x="587" y="261"/>
                  <a:pt x="593" y="262"/>
                  <a:pt x="596" y="261"/>
                </a:cubicBezTo>
                <a:cubicBezTo>
                  <a:pt x="600" y="259"/>
                  <a:pt x="605" y="249"/>
                  <a:pt x="608" y="247"/>
                </a:cubicBezTo>
                <a:cubicBezTo>
                  <a:pt x="610" y="245"/>
                  <a:pt x="617" y="247"/>
                  <a:pt x="616" y="244"/>
                </a:cubicBezTo>
                <a:cubicBezTo>
                  <a:pt x="615" y="241"/>
                  <a:pt x="616" y="236"/>
                  <a:pt x="618" y="236"/>
                </a:cubicBezTo>
                <a:cubicBezTo>
                  <a:pt x="620" y="236"/>
                  <a:pt x="624" y="233"/>
                  <a:pt x="624" y="232"/>
                </a:cubicBezTo>
                <a:cubicBezTo>
                  <a:pt x="624" y="230"/>
                  <a:pt x="624" y="220"/>
                  <a:pt x="622" y="217"/>
                </a:cubicBezTo>
                <a:cubicBezTo>
                  <a:pt x="620" y="214"/>
                  <a:pt x="615" y="209"/>
                  <a:pt x="616" y="207"/>
                </a:cubicBezTo>
                <a:cubicBezTo>
                  <a:pt x="616" y="206"/>
                  <a:pt x="619" y="201"/>
                  <a:pt x="618" y="198"/>
                </a:cubicBezTo>
                <a:cubicBezTo>
                  <a:pt x="617" y="195"/>
                  <a:pt x="619" y="191"/>
                  <a:pt x="620" y="192"/>
                </a:cubicBezTo>
                <a:cubicBezTo>
                  <a:pt x="621" y="193"/>
                  <a:pt x="625" y="197"/>
                  <a:pt x="624" y="199"/>
                </a:cubicBezTo>
                <a:cubicBezTo>
                  <a:pt x="622" y="201"/>
                  <a:pt x="622" y="208"/>
                  <a:pt x="624" y="205"/>
                </a:cubicBezTo>
                <a:cubicBezTo>
                  <a:pt x="626" y="202"/>
                  <a:pt x="630" y="201"/>
                  <a:pt x="630" y="199"/>
                </a:cubicBezTo>
                <a:cubicBezTo>
                  <a:pt x="630" y="196"/>
                  <a:pt x="632" y="187"/>
                  <a:pt x="635" y="184"/>
                </a:cubicBezTo>
                <a:cubicBezTo>
                  <a:pt x="638" y="181"/>
                  <a:pt x="630" y="178"/>
                  <a:pt x="632" y="176"/>
                </a:cubicBezTo>
                <a:cubicBezTo>
                  <a:pt x="634" y="174"/>
                  <a:pt x="636" y="176"/>
                  <a:pt x="639" y="173"/>
                </a:cubicBezTo>
                <a:cubicBezTo>
                  <a:pt x="642" y="170"/>
                  <a:pt x="649" y="161"/>
                  <a:pt x="648" y="158"/>
                </a:cubicBezTo>
                <a:cubicBezTo>
                  <a:pt x="647" y="155"/>
                  <a:pt x="645" y="153"/>
                  <a:pt x="649" y="151"/>
                </a:cubicBezTo>
                <a:cubicBezTo>
                  <a:pt x="654" y="149"/>
                  <a:pt x="659" y="150"/>
                  <a:pt x="659" y="148"/>
                </a:cubicBezTo>
                <a:cubicBezTo>
                  <a:pt x="659" y="147"/>
                  <a:pt x="661" y="144"/>
                  <a:pt x="663" y="144"/>
                </a:cubicBezTo>
                <a:cubicBezTo>
                  <a:pt x="665" y="144"/>
                  <a:pt x="668" y="147"/>
                  <a:pt x="672" y="146"/>
                </a:cubicBezTo>
                <a:cubicBezTo>
                  <a:pt x="676" y="144"/>
                  <a:pt x="684" y="136"/>
                  <a:pt x="689" y="136"/>
                </a:cubicBezTo>
                <a:cubicBezTo>
                  <a:pt x="694" y="136"/>
                  <a:pt x="698" y="136"/>
                  <a:pt x="697" y="133"/>
                </a:cubicBezTo>
                <a:cubicBezTo>
                  <a:pt x="695" y="130"/>
                  <a:pt x="692" y="131"/>
                  <a:pt x="689" y="128"/>
                </a:cubicBezTo>
                <a:cubicBezTo>
                  <a:pt x="687" y="126"/>
                  <a:pt x="690" y="119"/>
                  <a:pt x="689" y="116"/>
                </a:cubicBezTo>
                <a:cubicBezTo>
                  <a:pt x="688" y="113"/>
                  <a:pt x="692" y="104"/>
                  <a:pt x="695" y="102"/>
                </a:cubicBezTo>
                <a:cubicBezTo>
                  <a:pt x="699" y="99"/>
                  <a:pt x="708" y="95"/>
                  <a:pt x="711" y="92"/>
                </a:cubicBezTo>
                <a:cubicBezTo>
                  <a:pt x="714" y="88"/>
                  <a:pt x="715" y="88"/>
                  <a:pt x="719" y="89"/>
                </a:cubicBezTo>
                <a:cubicBezTo>
                  <a:pt x="723" y="89"/>
                  <a:pt x="736" y="80"/>
                  <a:pt x="736" y="78"/>
                </a:cubicBezTo>
                <a:cubicBezTo>
                  <a:pt x="736" y="76"/>
                  <a:pt x="730" y="74"/>
                  <a:pt x="735" y="74"/>
                </a:cubicBezTo>
                <a:cubicBezTo>
                  <a:pt x="732" y="71"/>
                  <a:pt x="729" y="68"/>
                  <a:pt x="729" y="67"/>
                </a:cubicBezTo>
                <a:close/>
              </a:path>
            </a:pathLst>
          </a:custGeom>
          <a:solidFill>
            <a:schemeClr val="accent1"/>
          </a:solidFill>
          <a:ln w="158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Rektangel 71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3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95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0" y="2232089"/>
            <a:ext cx="1823082" cy="699404"/>
          </a:xfrm>
          <a:solidFill>
            <a:schemeClr val="tx2"/>
          </a:solidFill>
        </p:spPr>
        <p:txBody>
          <a:bodyPr wrap="none" lIns="756000" tIns="72000" rIns="108000" bIns="7200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C362-5484-40FF-B32B-91CA5DB2DE71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36" name="Rektangel 35"/>
          <p:cNvSpPr/>
          <p:nvPr/>
        </p:nvSpPr>
        <p:spPr>
          <a:xfrm>
            <a:off x="790575" y="3843629"/>
            <a:ext cx="342389" cy="309692"/>
          </a:xfrm>
          <a:prstGeom prst="rect">
            <a:avLst/>
          </a:prstGeom>
          <a:solidFill>
            <a:srgbClr val="007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790575" y="4182903"/>
            <a:ext cx="342389" cy="309692"/>
          </a:xfrm>
          <a:prstGeom prst="rect">
            <a:avLst/>
          </a:prstGeom>
          <a:solidFill>
            <a:srgbClr val="3B5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7" name="Grupp 46"/>
          <p:cNvGrpSpPr/>
          <p:nvPr/>
        </p:nvGrpSpPr>
        <p:grpSpPr>
          <a:xfrm>
            <a:off x="853721" y="3892350"/>
            <a:ext cx="212720" cy="212250"/>
            <a:chOff x="-5943600" y="609600"/>
            <a:chExt cx="4300537" cy="4291013"/>
          </a:xfrm>
          <a:solidFill>
            <a:schemeClr val="bg1"/>
          </a:solidFill>
        </p:grpSpPr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-5943600" y="609600"/>
              <a:ext cx="1041400" cy="1042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-4421188" y="1963738"/>
              <a:ext cx="2778125" cy="2936875"/>
            </a:xfrm>
            <a:custGeom>
              <a:avLst/>
              <a:gdLst>
                <a:gd name="T0" fmla="*/ 460 w 741"/>
                <a:gd name="T1" fmla="*/ 0 h 783"/>
                <a:gd name="T2" fmla="*/ 513 w 741"/>
                <a:gd name="T3" fmla="*/ 3 h 783"/>
                <a:gd name="T4" fmla="*/ 738 w 741"/>
                <a:gd name="T5" fmla="*/ 283 h 783"/>
                <a:gd name="T6" fmla="*/ 740 w 741"/>
                <a:gd name="T7" fmla="*/ 783 h 783"/>
                <a:gd name="T8" fmla="*/ 502 w 741"/>
                <a:gd name="T9" fmla="*/ 783 h 783"/>
                <a:gd name="T10" fmla="*/ 503 w 741"/>
                <a:gd name="T11" fmla="*/ 356 h 783"/>
                <a:gd name="T12" fmla="*/ 375 w 741"/>
                <a:gd name="T13" fmla="*/ 209 h 783"/>
                <a:gd name="T14" fmla="*/ 238 w 741"/>
                <a:gd name="T15" fmla="*/ 356 h 783"/>
                <a:gd name="T16" fmla="*/ 236 w 741"/>
                <a:gd name="T17" fmla="*/ 783 h 783"/>
                <a:gd name="T18" fmla="*/ 0 w 741"/>
                <a:gd name="T19" fmla="*/ 783 h 783"/>
                <a:gd name="T20" fmla="*/ 1 w 741"/>
                <a:gd name="T21" fmla="*/ 20 h 783"/>
                <a:gd name="T22" fmla="*/ 227 w 741"/>
                <a:gd name="T23" fmla="*/ 19 h 783"/>
                <a:gd name="T24" fmla="*/ 226 w 741"/>
                <a:gd name="T25" fmla="*/ 127 h 783"/>
                <a:gd name="T26" fmla="*/ 409 w 741"/>
                <a:gd name="T27" fmla="*/ 2 h 783"/>
                <a:gd name="T28" fmla="*/ 460 w 741"/>
                <a:gd name="T29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1" h="783">
                  <a:moveTo>
                    <a:pt x="460" y="0"/>
                  </a:moveTo>
                  <a:cubicBezTo>
                    <a:pt x="476" y="0"/>
                    <a:pt x="492" y="1"/>
                    <a:pt x="513" y="3"/>
                  </a:cubicBezTo>
                  <a:cubicBezTo>
                    <a:pt x="618" y="9"/>
                    <a:pt x="735" y="91"/>
                    <a:pt x="738" y="283"/>
                  </a:cubicBezTo>
                  <a:cubicBezTo>
                    <a:pt x="741" y="441"/>
                    <a:pt x="740" y="691"/>
                    <a:pt x="740" y="783"/>
                  </a:cubicBezTo>
                  <a:cubicBezTo>
                    <a:pt x="502" y="783"/>
                    <a:pt x="502" y="783"/>
                    <a:pt x="502" y="783"/>
                  </a:cubicBezTo>
                  <a:cubicBezTo>
                    <a:pt x="502" y="689"/>
                    <a:pt x="503" y="494"/>
                    <a:pt x="503" y="356"/>
                  </a:cubicBezTo>
                  <a:cubicBezTo>
                    <a:pt x="503" y="294"/>
                    <a:pt x="475" y="209"/>
                    <a:pt x="375" y="209"/>
                  </a:cubicBezTo>
                  <a:cubicBezTo>
                    <a:pt x="264" y="209"/>
                    <a:pt x="238" y="312"/>
                    <a:pt x="238" y="356"/>
                  </a:cubicBezTo>
                  <a:cubicBezTo>
                    <a:pt x="238" y="489"/>
                    <a:pt x="236" y="699"/>
                    <a:pt x="236" y="783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0" y="642"/>
                    <a:pt x="1" y="157"/>
                    <a:pt x="1" y="20"/>
                  </a:cubicBezTo>
                  <a:cubicBezTo>
                    <a:pt x="123" y="20"/>
                    <a:pt x="182" y="19"/>
                    <a:pt x="227" y="19"/>
                  </a:cubicBezTo>
                  <a:cubicBezTo>
                    <a:pt x="227" y="64"/>
                    <a:pt x="226" y="94"/>
                    <a:pt x="226" y="127"/>
                  </a:cubicBezTo>
                  <a:cubicBezTo>
                    <a:pt x="264" y="52"/>
                    <a:pt x="366" y="4"/>
                    <a:pt x="409" y="2"/>
                  </a:cubicBezTo>
                  <a:cubicBezTo>
                    <a:pt x="429" y="1"/>
                    <a:pt x="444" y="0"/>
                    <a:pt x="4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-5868988" y="2049463"/>
              <a:ext cx="889000" cy="2851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54" name="Rektangel 53"/>
          <p:cNvSpPr/>
          <p:nvPr/>
        </p:nvSpPr>
        <p:spPr>
          <a:xfrm>
            <a:off x="790575" y="3504355"/>
            <a:ext cx="342389" cy="309692"/>
          </a:xfrm>
          <a:prstGeom prst="rect">
            <a:avLst/>
          </a:prstGeom>
          <a:solidFill>
            <a:srgbClr val="1DA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2964" y="3504353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Twitter</a:t>
            </a:r>
          </a:p>
        </p:txBody>
      </p:sp>
      <p:sp>
        <p:nvSpPr>
          <p:cNvPr id="56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1132964" y="3843498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Linkedin</a:t>
            </a:r>
          </a:p>
        </p:txBody>
      </p:sp>
      <p:sp>
        <p:nvSpPr>
          <p:cNvPr id="57" name="Platshållare för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1132964" y="4183032"/>
            <a:ext cx="3060340" cy="309563"/>
          </a:xfrm>
          <a:solidFill>
            <a:schemeClr val="bg1"/>
          </a:solidFill>
        </p:spPr>
        <p:txBody>
          <a:bodyPr lIns="90000" tIns="36000" rIns="90000" bIns="3600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Facebook</a:t>
            </a:r>
          </a:p>
        </p:txBody>
      </p:sp>
      <p:sp>
        <p:nvSpPr>
          <p:cNvPr id="6" name="textruta 5"/>
          <p:cNvSpPr txBox="1"/>
          <p:nvPr userDrawn="1"/>
        </p:nvSpPr>
        <p:spPr>
          <a:xfrm>
            <a:off x="786150" y="3118207"/>
            <a:ext cx="17488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Följ oss online: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auto">
          <a:xfrm>
            <a:off x="922270" y="4224338"/>
            <a:ext cx="151353" cy="268257"/>
          </a:xfrm>
          <a:custGeom>
            <a:avLst/>
            <a:gdLst>
              <a:gd name="T0" fmla="*/ 283 w 424"/>
              <a:gd name="T1" fmla="*/ 283 h 754"/>
              <a:gd name="T2" fmla="*/ 424 w 424"/>
              <a:gd name="T3" fmla="*/ 283 h 754"/>
              <a:gd name="T4" fmla="*/ 424 w 424"/>
              <a:gd name="T5" fmla="*/ 424 h 754"/>
              <a:gd name="T6" fmla="*/ 283 w 424"/>
              <a:gd name="T7" fmla="*/ 424 h 754"/>
              <a:gd name="T8" fmla="*/ 283 w 424"/>
              <a:gd name="T9" fmla="*/ 754 h 754"/>
              <a:gd name="T10" fmla="*/ 141 w 424"/>
              <a:gd name="T11" fmla="*/ 754 h 754"/>
              <a:gd name="T12" fmla="*/ 141 w 424"/>
              <a:gd name="T13" fmla="*/ 424 h 754"/>
              <a:gd name="T14" fmla="*/ 0 w 424"/>
              <a:gd name="T15" fmla="*/ 424 h 754"/>
              <a:gd name="T16" fmla="*/ 0 w 424"/>
              <a:gd name="T17" fmla="*/ 283 h 754"/>
              <a:gd name="T18" fmla="*/ 141 w 424"/>
              <a:gd name="T19" fmla="*/ 283 h 754"/>
              <a:gd name="T20" fmla="*/ 141 w 424"/>
              <a:gd name="T21" fmla="*/ 224 h 754"/>
              <a:gd name="T22" fmla="*/ 194 w 424"/>
              <a:gd name="T23" fmla="*/ 58 h 754"/>
              <a:gd name="T24" fmla="*/ 325 w 424"/>
              <a:gd name="T25" fmla="*/ 0 h 754"/>
              <a:gd name="T26" fmla="*/ 424 w 424"/>
              <a:gd name="T27" fmla="*/ 0 h 754"/>
              <a:gd name="T28" fmla="*/ 424 w 424"/>
              <a:gd name="T29" fmla="*/ 141 h 754"/>
              <a:gd name="T30" fmla="*/ 325 w 424"/>
              <a:gd name="T31" fmla="*/ 141 h 754"/>
              <a:gd name="T32" fmla="*/ 283 w 424"/>
              <a:gd name="T33" fmla="*/ 184 h 754"/>
              <a:gd name="T34" fmla="*/ 283 w 424"/>
              <a:gd name="T35" fmla="*/ 283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4" h="754">
                <a:moveTo>
                  <a:pt x="283" y="283"/>
                </a:moveTo>
                <a:cubicBezTo>
                  <a:pt x="424" y="283"/>
                  <a:pt x="424" y="283"/>
                  <a:pt x="424" y="283"/>
                </a:cubicBezTo>
                <a:cubicBezTo>
                  <a:pt x="424" y="424"/>
                  <a:pt x="424" y="424"/>
                  <a:pt x="424" y="424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283" y="754"/>
                  <a:pt x="283" y="754"/>
                  <a:pt x="283" y="754"/>
                </a:cubicBezTo>
                <a:cubicBezTo>
                  <a:pt x="141" y="754"/>
                  <a:pt x="141" y="754"/>
                  <a:pt x="141" y="754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0" y="424"/>
                  <a:pt x="0" y="424"/>
                  <a:pt x="0" y="424"/>
                </a:cubicBezTo>
                <a:cubicBezTo>
                  <a:pt x="0" y="283"/>
                  <a:pt x="0" y="283"/>
                  <a:pt x="0" y="283"/>
                </a:cubicBezTo>
                <a:cubicBezTo>
                  <a:pt x="141" y="283"/>
                  <a:pt x="141" y="283"/>
                  <a:pt x="141" y="283"/>
                </a:cubicBezTo>
                <a:cubicBezTo>
                  <a:pt x="141" y="224"/>
                  <a:pt x="141" y="224"/>
                  <a:pt x="141" y="224"/>
                </a:cubicBezTo>
                <a:cubicBezTo>
                  <a:pt x="141" y="168"/>
                  <a:pt x="159" y="97"/>
                  <a:pt x="194" y="58"/>
                </a:cubicBezTo>
                <a:cubicBezTo>
                  <a:pt x="229" y="19"/>
                  <a:pt x="273" y="0"/>
                  <a:pt x="325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24" y="141"/>
                  <a:pt x="424" y="141"/>
                  <a:pt x="424" y="141"/>
                </a:cubicBezTo>
                <a:cubicBezTo>
                  <a:pt x="325" y="141"/>
                  <a:pt x="325" y="141"/>
                  <a:pt x="325" y="141"/>
                </a:cubicBezTo>
                <a:cubicBezTo>
                  <a:pt x="302" y="141"/>
                  <a:pt x="283" y="160"/>
                  <a:pt x="283" y="184"/>
                </a:cubicBezTo>
                <a:lnTo>
                  <a:pt x="283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842452" y="3562122"/>
            <a:ext cx="238636" cy="194024"/>
          </a:xfrm>
          <a:custGeom>
            <a:avLst/>
            <a:gdLst>
              <a:gd name="T0" fmla="*/ 888 w 888"/>
              <a:gd name="T1" fmla="*/ 86 h 722"/>
              <a:gd name="T2" fmla="*/ 783 w 888"/>
              <a:gd name="T3" fmla="*/ 114 h 722"/>
              <a:gd name="T4" fmla="*/ 863 w 888"/>
              <a:gd name="T5" fmla="*/ 14 h 722"/>
              <a:gd name="T6" fmla="*/ 748 w 888"/>
              <a:gd name="T7" fmla="*/ 58 h 722"/>
              <a:gd name="T8" fmla="*/ 615 w 888"/>
              <a:gd name="T9" fmla="*/ 0 h 722"/>
              <a:gd name="T10" fmla="*/ 433 w 888"/>
              <a:gd name="T11" fmla="*/ 182 h 722"/>
              <a:gd name="T12" fmla="*/ 437 w 888"/>
              <a:gd name="T13" fmla="*/ 224 h 722"/>
              <a:gd name="T14" fmla="*/ 62 w 888"/>
              <a:gd name="T15" fmla="*/ 34 h 722"/>
              <a:gd name="T16" fmla="*/ 37 w 888"/>
              <a:gd name="T17" fmla="*/ 125 h 722"/>
              <a:gd name="T18" fmla="*/ 118 w 888"/>
              <a:gd name="T19" fmla="*/ 277 h 722"/>
              <a:gd name="T20" fmla="*/ 36 w 888"/>
              <a:gd name="T21" fmla="*/ 254 h 722"/>
              <a:gd name="T22" fmla="*/ 36 w 888"/>
              <a:gd name="T23" fmla="*/ 256 h 722"/>
              <a:gd name="T24" fmla="*/ 182 w 888"/>
              <a:gd name="T25" fmla="*/ 435 h 722"/>
              <a:gd name="T26" fmla="*/ 134 w 888"/>
              <a:gd name="T27" fmla="*/ 441 h 722"/>
              <a:gd name="T28" fmla="*/ 100 w 888"/>
              <a:gd name="T29" fmla="*/ 438 h 722"/>
              <a:gd name="T30" fmla="*/ 270 w 888"/>
              <a:gd name="T31" fmla="*/ 564 h 722"/>
              <a:gd name="T32" fmla="*/ 44 w 888"/>
              <a:gd name="T33" fmla="*/ 642 h 722"/>
              <a:gd name="T34" fmla="*/ 0 w 888"/>
              <a:gd name="T35" fmla="*/ 640 h 722"/>
              <a:gd name="T36" fmla="*/ 279 w 888"/>
              <a:gd name="T37" fmla="*/ 722 h 722"/>
              <a:gd name="T38" fmla="*/ 797 w 888"/>
              <a:gd name="T39" fmla="*/ 204 h 722"/>
              <a:gd name="T40" fmla="*/ 797 w 888"/>
              <a:gd name="T41" fmla="*/ 180 h 722"/>
              <a:gd name="T42" fmla="*/ 888 w 888"/>
              <a:gd name="T43" fmla="*/ 8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8" h="722">
                <a:moveTo>
                  <a:pt x="888" y="86"/>
                </a:moveTo>
                <a:cubicBezTo>
                  <a:pt x="855" y="100"/>
                  <a:pt x="820" y="110"/>
                  <a:pt x="783" y="114"/>
                </a:cubicBezTo>
                <a:cubicBezTo>
                  <a:pt x="821" y="92"/>
                  <a:pt x="850" y="56"/>
                  <a:pt x="863" y="14"/>
                </a:cubicBezTo>
                <a:cubicBezTo>
                  <a:pt x="828" y="34"/>
                  <a:pt x="789" y="50"/>
                  <a:pt x="748" y="58"/>
                </a:cubicBezTo>
                <a:cubicBezTo>
                  <a:pt x="714" y="22"/>
                  <a:pt x="667" y="0"/>
                  <a:pt x="615" y="0"/>
                </a:cubicBezTo>
                <a:cubicBezTo>
                  <a:pt x="514" y="0"/>
                  <a:pt x="433" y="82"/>
                  <a:pt x="433" y="182"/>
                </a:cubicBezTo>
                <a:cubicBezTo>
                  <a:pt x="433" y="197"/>
                  <a:pt x="434" y="211"/>
                  <a:pt x="437" y="224"/>
                </a:cubicBezTo>
                <a:cubicBezTo>
                  <a:pt x="286" y="216"/>
                  <a:pt x="152" y="144"/>
                  <a:pt x="62" y="34"/>
                </a:cubicBezTo>
                <a:cubicBezTo>
                  <a:pt x="46" y="61"/>
                  <a:pt x="37" y="92"/>
                  <a:pt x="37" y="125"/>
                </a:cubicBezTo>
                <a:cubicBezTo>
                  <a:pt x="37" y="188"/>
                  <a:pt x="69" y="244"/>
                  <a:pt x="118" y="277"/>
                </a:cubicBezTo>
                <a:cubicBezTo>
                  <a:pt x="88" y="276"/>
                  <a:pt x="60" y="268"/>
                  <a:pt x="36" y="254"/>
                </a:cubicBezTo>
                <a:cubicBezTo>
                  <a:pt x="36" y="255"/>
                  <a:pt x="36" y="256"/>
                  <a:pt x="36" y="256"/>
                </a:cubicBezTo>
                <a:cubicBezTo>
                  <a:pt x="36" y="345"/>
                  <a:pt x="99" y="418"/>
                  <a:pt x="182" y="435"/>
                </a:cubicBezTo>
                <a:cubicBezTo>
                  <a:pt x="167" y="439"/>
                  <a:pt x="151" y="441"/>
                  <a:pt x="134" y="441"/>
                </a:cubicBezTo>
                <a:cubicBezTo>
                  <a:pt x="122" y="441"/>
                  <a:pt x="111" y="440"/>
                  <a:pt x="100" y="438"/>
                </a:cubicBezTo>
                <a:cubicBezTo>
                  <a:pt x="123" y="510"/>
                  <a:pt x="190" y="563"/>
                  <a:pt x="270" y="564"/>
                </a:cubicBezTo>
                <a:cubicBezTo>
                  <a:pt x="207" y="613"/>
                  <a:pt x="129" y="642"/>
                  <a:pt x="44" y="642"/>
                </a:cubicBezTo>
                <a:cubicBezTo>
                  <a:pt x="29" y="642"/>
                  <a:pt x="14" y="642"/>
                  <a:pt x="0" y="640"/>
                </a:cubicBezTo>
                <a:cubicBezTo>
                  <a:pt x="81" y="691"/>
                  <a:pt x="176" y="722"/>
                  <a:pt x="279" y="722"/>
                </a:cubicBezTo>
                <a:cubicBezTo>
                  <a:pt x="614" y="722"/>
                  <a:pt x="797" y="444"/>
                  <a:pt x="797" y="204"/>
                </a:cubicBezTo>
                <a:cubicBezTo>
                  <a:pt x="797" y="196"/>
                  <a:pt x="797" y="188"/>
                  <a:pt x="797" y="180"/>
                </a:cubicBezTo>
                <a:cubicBezTo>
                  <a:pt x="832" y="154"/>
                  <a:pt x="863" y="122"/>
                  <a:pt x="888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29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Freeform 21"/>
          <p:cNvSpPr>
            <a:spLocks/>
          </p:cNvSpPr>
          <p:nvPr userDrawn="1"/>
        </p:nvSpPr>
        <p:spPr bwMode="auto">
          <a:xfrm>
            <a:off x="5558860" y="4843741"/>
            <a:ext cx="128605" cy="120811"/>
          </a:xfrm>
          <a:custGeom>
            <a:avLst/>
            <a:gdLst>
              <a:gd name="T0" fmla="*/ 0 w 30"/>
              <a:gd name="T1" fmla="*/ 9 h 27"/>
              <a:gd name="T2" fmla="*/ 7 w 30"/>
              <a:gd name="T3" fmla="*/ 11 h 27"/>
              <a:gd name="T4" fmla="*/ 14 w 30"/>
              <a:gd name="T5" fmla="*/ 23 h 27"/>
              <a:gd name="T6" fmla="*/ 23 w 30"/>
              <a:gd name="T7" fmla="*/ 21 h 27"/>
              <a:gd name="T8" fmla="*/ 30 w 30"/>
              <a:gd name="T9" fmla="*/ 17 h 27"/>
              <a:gd name="T10" fmla="*/ 22 w 30"/>
              <a:gd name="T11" fmla="*/ 7 h 27"/>
              <a:gd name="T12" fmla="*/ 23 w 30"/>
              <a:gd name="T13" fmla="*/ 1 h 27"/>
              <a:gd name="T14" fmla="*/ 9 w 30"/>
              <a:gd name="T15" fmla="*/ 0 h 27"/>
              <a:gd name="T16" fmla="*/ 0 w 30"/>
              <a:gd name="T17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7">
                <a:moveTo>
                  <a:pt x="0" y="9"/>
                </a:moveTo>
                <a:cubicBezTo>
                  <a:pt x="3" y="10"/>
                  <a:pt x="6" y="11"/>
                  <a:pt x="7" y="11"/>
                </a:cubicBezTo>
                <a:cubicBezTo>
                  <a:pt x="10" y="12"/>
                  <a:pt x="11" y="19"/>
                  <a:pt x="14" y="23"/>
                </a:cubicBezTo>
                <a:cubicBezTo>
                  <a:pt x="17" y="27"/>
                  <a:pt x="20" y="22"/>
                  <a:pt x="23" y="21"/>
                </a:cubicBezTo>
                <a:cubicBezTo>
                  <a:pt x="24" y="20"/>
                  <a:pt x="27" y="18"/>
                  <a:pt x="30" y="17"/>
                </a:cubicBezTo>
                <a:cubicBezTo>
                  <a:pt x="28" y="14"/>
                  <a:pt x="24" y="10"/>
                  <a:pt x="22" y="7"/>
                </a:cubicBezTo>
                <a:cubicBezTo>
                  <a:pt x="20" y="4"/>
                  <a:pt x="22" y="3"/>
                  <a:pt x="23" y="1"/>
                </a:cubicBezTo>
                <a:cubicBezTo>
                  <a:pt x="17" y="1"/>
                  <a:pt x="9" y="0"/>
                  <a:pt x="9" y="0"/>
                </a:cubicBezTo>
                <a:lnTo>
                  <a:pt x="0" y="9"/>
                </a:ln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22"/>
          <p:cNvSpPr>
            <a:spLocks/>
          </p:cNvSpPr>
          <p:nvPr userDrawn="1"/>
        </p:nvSpPr>
        <p:spPr bwMode="auto">
          <a:xfrm>
            <a:off x="5792685" y="5065876"/>
            <a:ext cx="77942" cy="97428"/>
          </a:xfrm>
          <a:custGeom>
            <a:avLst/>
            <a:gdLst>
              <a:gd name="T0" fmla="*/ 1 w 18"/>
              <a:gd name="T1" fmla="*/ 15 h 22"/>
              <a:gd name="T2" fmla="*/ 11 w 18"/>
              <a:gd name="T3" fmla="*/ 22 h 22"/>
              <a:gd name="T4" fmla="*/ 10 w 18"/>
              <a:gd name="T5" fmla="*/ 21 h 22"/>
              <a:gd name="T6" fmla="*/ 18 w 18"/>
              <a:gd name="T7" fmla="*/ 12 h 22"/>
              <a:gd name="T8" fmla="*/ 11 w 18"/>
              <a:gd name="T9" fmla="*/ 1 h 22"/>
              <a:gd name="T10" fmla="*/ 5 w 18"/>
              <a:gd name="T11" fmla="*/ 8 h 22"/>
              <a:gd name="T12" fmla="*/ 0 w 18"/>
              <a:gd name="T13" fmla="*/ 6 h 22"/>
              <a:gd name="T14" fmla="*/ 1 w 18"/>
              <a:gd name="T15" fmla="*/ 1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22">
                <a:moveTo>
                  <a:pt x="1" y="15"/>
                </a:moveTo>
                <a:cubicBezTo>
                  <a:pt x="3" y="20"/>
                  <a:pt x="8" y="22"/>
                  <a:pt x="11" y="22"/>
                </a:cubicBezTo>
                <a:cubicBezTo>
                  <a:pt x="11" y="22"/>
                  <a:pt x="11" y="21"/>
                  <a:pt x="10" y="21"/>
                </a:cubicBezTo>
                <a:cubicBezTo>
                  <a:pt x="9" y="19"/>
                  <a:pt x="18" y="15"/>
                  <a:pt x="18" y="12"/>
                </a:cubicBezTo>
                <a:cubicBezTo>
                  <a:pt x="18" y="10"/>
                  <a:pt x="13" y="1"/>
                  <a:pt x="11" y="1"/>
                </a:cubicBezTo>
                <a:cubicBezTo>
                  <a:pt x="9" y="0"/>
                  <a:pt x="7" y="7"/>
                  <a:pt x="5" y="8"/>
                </a:cubicBezTo>
                <a:cubicBezTo>
                  <a:pt x="4" y="9"/>
                  <a:pt x="2" y="7"/>
                  <a:pt x="0" y="6"/>
                </a:cubicBezTo>
                <a:cubicBezTo>
                  <a:pt x="0" y="9"/>
                  <a:pt x="0" y="12"/>
                  <a:pt x="1" y="1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23"/>
          <p:cNvSpPr>
            <a:spLocks/>
          </p:cNvSpPr>
          <p:nvPr userDrawn="1"/>
        </p:nvSpPr>
        <p:spPr bwMode="auto">
          <a:xfrm>
            <a:off x="4113045" y="3970796"/>
            <a:ext cx="151987" cy="116912"/>
          </a:xfrm>
          <a:custGeom>
            <a:avLst/>
            <a:gdLst>
              <a:gd name="T0" fmla="*/ 0 w 34"/>
              <a:gd name="T1" fmla="*/ 7 h 26"/>
              <a:gd name="T2" fmla="*/ 1 w 34"/>
              <a:gd name="T3" fmla="*/ 15 h 26"/>
              <a:gd name="T4" fmla="*/ 2 w 34"/>
              <a:gd name="T5" fmla="*/ 26 h 26"/>
              <a:gd name="T6" fmla="*/ 26 w 34"/>
              <a:gd name="T7" fmla="*/ 25 h 26"/>
              <a:gd name="T8" fmla="*/ 34 w 34"/>
              <a:gd name="T9" fmla="*/ 22 h 26"/>
              <a:gd name="T10" fmla="*/ 24 w 34"/>
              <a:gd name="T11" fmla="*/ 0 h 26"/>
              <a:gd name="T12" fmla="*/ 12 w 34"/>
              <a:gd name="T13" fmla="*/ 1 h 26"/>
              <a:gd name="T14" fmla="*/ 0 w 34"/>
              <a:gd name="T15" fmla="*/ 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6">
                <a:moveTo>
                  <a:pt x="0" y="7"/>
                </a:moveTo>
                <a:cubicBezTo>
                  <a:pt x="1" y="10"/>
                  <a:pt x="1" y="13"/>
                  <a:pt x="1" y="15"/>
                </a:cubicBezTo>
                <a:cubicBezTo>
                  <a:pt x="1" y="18"/>
                  <a:pt x="2" y="22"/>
                  <a:pt x="2" y="26"/>
                </a:cubicBezTo>
                <a:cubicBezTo>
                  <a:pt x="10" y="26"/>
                  <a:pt x="22" y="26"/>
                  <a:pt x="26" y="25"/>
                </a:cubicBezTo>
                <a:cubicBezTo>
                  <a:pt x="28" y="25"/>
                  <a:pt x="31" y="23"/>
                  <a:pt x="34" y="22"/>
                </a:cubicBezTo>
                <a:cubicBezTo>
                  <a:pt x="31" y="15"/>
                  <a:pt x="26" y="5"/>
                  <a:pt x="24" y="0"/>
                </a:cubicBezTo>
                <a:cubicBezTo>
                  <a:pt x="19" y="0"/>
                  <a:pt x="14" y="1"/>
                  <a:pt x="12" y="1"/>
                </a:cubicBezTo>
                <a:cubicBezTo>
                  <a:pt x="10" y="2"/>
                  <a:pt x="5" y="4"/>
                  <a:pt x="0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24"/>
          <p:cNvSpPr>
            <a:spLocks/>
          </p:cNvSpPr>
          <p:nvPr userDrawn="1"/>
        </p:nvSpPr>
        <p:spPr bwMode="auto">
          <a:xfrm>
            <a:off x="4109147" y="3514839"/>
            <a:ext cx="522209" cy="389708"/>
          </a:xfrm>
          <a:custGeom>
            <a:avLst/>
            <a:gdLst>
              <a:gd name="T0" fmla="*/ 117 w 118"/>
              <a:gd name="T1" fmla="*/ 49 h 89"/>
              <a:gd name="T2" fmla="*/ 117 w 118"/>
              <a:gd name="T3" fmla="*/ 49 h 89"/>
              <a:gd name="T4" fmla="*/ 108 w 118"/>
              <a:gd name="T5" fmla="*/ 52 h 89"/>
              <a:gd name="T6" fmla="*/ 99 w 118"/>
              <a:gd name="T7" fmla="*/ 51 h 89"/>
              <a:gd name="T8" fmla="*/ 96 w 118"/>
              <a:gd name="T9" fmla="*/ 30 h 89"/>
              <a:gd name="T10" fmla="*/ 91 w 118"/>
              <a:gd name="T11" fmla="*/ 17 h 89"/>
              <a:gd name="T12" fmla="*/ 79 w 118"/>
              <a:gd name="T13" fmla="*/ 2 h 89"/>
              <a:gd name="T14" fmla="*/ 62 w 118"/>
              <a:gd name="T15" fmla="*/ 1 h 89"/>
              <a:gd name="T16" fmla="*/ 46 w 118"/>
              <a:gd name="T17" fmla="*/ 6 h 89"/>
              <a:gd name="T18" fmla="*/ 32 w 118"/>
              <a:gd name="T19" fmla="*/ 2 h 89"/>
              <a:gd name="T20" fmla="*/ 24 w 118"/>
              <a:gd name="T21" fmla="*/ 10 h 89"/>
              <a:gd name="T22" fmla="*/ 3 w 118"/>
              <a:gd name="T23" fmla="*/ 36 h 89"/>
              <a:gd name="T24" fmla="*/ 0 w 118"/>
              <a:gd name="T25" fmla="*/ 37 h 89"/>
              <a:gd name="T26" fmla="*/ 10 w 118"/>
              <a:gd name="T27" fmla="*/ 56 h 89"/>
              <a:gd name="T28" fmla="*/ 18 w 118"/>
              <a:gd name="T29" fmla="*/ 65 h 89"/>
              <a:gd name="T30" fmla="*/ 30 w 118"/>
              <a:gd name="T31" fmla="*/ 64 h 89"/>
              <a:gd name="T32" fmla="*/ 33 w 118"/>
              <a:gd name="T33" fmla="*/ 71 h 89"/>
              <a:gd name="T34" fmla="*/ 37 w 118"/>
              <a:gd name="T35" fmla="*/ 79 h 89"/>
              <a:gd name="T36" fmla="*/ 61 w 118"/>
              <a:gd name="T37" fmla="*/ 81 h 89"/>
              <a:gd name="T38" fmla="*/ 78 w 118"/>
              <a:gd name="T39" fmla="*/ 77 h 89"/>
              <a:gd name="T40" fmla="*/ 95 w 118"/>
              <a:gd name="T41" fmla="*/ 89 h 89"/>
              <a:gd name="T42" fmla="*/ 98 w 118"/>
              <a:gd name="T43" fmla="*/ 84 h 89"/>
              <a:gd name="T44" fmla="*/ 102 w 118"/>
              <a:gd name="T45" fmla="*/ 71 h 89"/>
              <a:gd name="T46" fmla="*/ 112 w 118"/>
              <a:gd name="T47" fmla="*/ 59 h 89"/>
              <a:gd name="T48" fmla="*/ 117 w 118"/>
              <a:gd name="T49" fmla="*/ 4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89">
                <a:moveTo>
                  <a:pt x="117" y="49"/>
                </a:moveTo>
                <a:cubicBezTo>
                  <a:pt x="117" y="49"/>
                  <a:pt x="117" y="49"/>
                  <a:pt x="117" y="49"/>
                </a:cubicBezTo>
                <a:cubicBezTo>
                  <a:pt x="113" y="49"/>
                  <a:pt x="110" y="50"/>
                  <a:pt x="108" y="52"/>
                </a:cubicBezTo>
                <a:cubicBezTo>
                  <a:pt x="105" y="54"/>
                  <a:pt x="101" y="52"/>
                  <a:pt x="99" y="51"/>
                </a:cubicBezTo>
                <a:cubicBezTo>
                  <a:pt x="97" y="50"/>
                  <a:pt x="95" y="33"/>
                  <a:pt x="96" y="30"/>
                </a:cubicBezTo>
                <a:cubicBezTo>
                  <a:pt x="98" y="28"/>
                  <a:pt x="96" y="21"/>
                  <a:pt x="91" y="17"/>
                </a:cubicBezTo>
                <a:cubicBezTo>
                  <a:pt x="86" y="14"/>
                  <a:pt x="83" y="2"/>
                  <a:pt x="79" y="2"/>
                </a:cubicBezTo>
                <a:cubicBezTo>
                  <a:pt x="74" y="2"/>
                  <a:pt x="65" y="0"/>
                  <a:pt x="62" y="1"/>
                </a:cubicBezTo>
                <a:cubicBezTo>
                  <a:pt x="60" y="2"/>
                  <a:pt x="50" y="6"/>
                  <a:pt x="46" y="6"/>
                </a:cubicBezTo>
                <a:cubicBezTo>
                  <a:pt x="42" y="6"/>
                  <a:pt x="35" y="4"/>
                  <a:pt x="32" y="2"/>
                </a:cubicBezTo>
                <a:cubicBezTo>
                  <a:pt x="28" y="0"/>
                  <a:pt x="27" y="4"/>
                  <a:pt x="24" y="10"/>
                </a:cubicBezTo>
                <a:cubicBezTo>
                  <a:pt x="21" y="15"/>
                  <a:pt x="8" y="32"/>
                  <a:pt x="3" y="36"/>
                </a:cubicBezTo>
                <a:cubicBezTo>
                  <a:pt x="2" y="36"/>
                  <a:pt x="1" y="37"/>
                  <a:pt x="0" y="37"/>
                </a:cubicBezTo>
                <a:cubicBezTo>
                  <a:pt x="2" y="47"/>
                  <a:pt x="7" y="54"/>
                  <a:pt x="10" y="56"/>
                </a:cubicBezTo>
                <a:cubicBezTo>
                  <a:pt x="14" y="59"/>
                  <a:pt x="14" y="63"/>
                  <a:pt x="18" y="65"/>
                </a:cubicBezTo>
                <a:cubicBezTo>
                  <a:pt x="22" y="68"/>
                  <a:pt x="26" y="65"/>
                  <a:pt x="30" y="64"/>
                </a:cubicBezTo>
                <a:cubicBezTo>
                  <a:pt x="34" y="64"/>
                  <a:pt x="29" y="68"/>
                  <a:pt x="33" y="71"/>
                </a:cubicBezTo>
                <a:cubicBezTo>
                  <a:pt x="35" y="73"/>
                  <a:pt x="36" y="76"/>
                  <a:pt x="37" y="79"/>
                </a:cubicBezTo>
                <a:cubicBezTo>
                  <a:pt x="44" y="80"/>
                  <a:pt x="56" y="82"/>
                  <a:pt x="61" y="81"/>
                </a:cubicBezTo>
                <a:cubicBezTo>
                  <a:pt x="66" y="79"/>
                  <a:pt x="71" y="72"/>
                  <a:pt x="78" y="77"/>
                </a:cubicBezTo>
                <a:cubicBezTo>
                  <a:pt x="82" y="79"/>
                  <a:pt x="89" y="84"/>
                  <a:pt x="95" y="89"/>
                </a:cubicBezTo>
                <a:cubicBezTo>
                  <a:pt x="96" y="87"/>
                  <a:pt x="97" y="85"/>
                  <a:pt x="98" y="84"/>
                </a:cubicBezTo>
                <a:cubicBezTo>
                  <a:pt x="100" y="83"/>
                  <a:pt x="102" y="75"/>
                  <a:pt x="102" y="71"/>
                </a:cubicBezTo>
                <a:cubicBezTo>
                  <a:pt x="102" y="67"/>
                  <a:pt x="107" y="61"/>
                  <a:pt x="112" y="59"/>
                </a:cubicBezTo>
                <a:cubicBezTo>
                  <a:pt x="118" y="57"/>
                  <a:pt x="117" y="53"/>
                  <a:pt x="117" y="4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5"/>
          <p:cNvSpPr>
            <a:spLocks/>
          </p:cNvSpPr>
          <p:nvPr userDrawn="1"/>
        </p:nvSpPr>
        <p:spPr bwMode="auto">
          <a:xfrm>
            <a:off x="4035104" y="3951312"/>
            <a:ext cx="93530" cy="233825"/>
          </a:xfrm>
          <a:custGeom>
            <a:avLst/>
            <a:gdLst>
              <a:gd name="T0" fmla="*/ 20 w 21"/>
              <a:gd name="T1" fmla="*/ 42 h 53"/>
              <a:gd name="T2" fmla="*/ 19 w 21"/>
              <a:gd name="T3" fmla="*/ 20 h 53"/>
              <a:gd name="T4" fmla="*/ 12 w 21"/>
              <a:gd name="T5" fmla="*/ 1 h 53"/>
              <a:gd name="T6" fmla="*/ 3 w 21"/>
              <a:gd name="T7" fmla="*/ 5 h 53"/>
              <a:gd name="T8" fmla="*/ 0 w 21"/>
              <a:gd name="T9" fmla="*/ 14 h 53"/>
              <a:gd name="T10" fmla="*/ 3 w 21"/>
              <a:gd name="T11" fmla="*/ 17 h 53"/>
              <a:gd name="T12" fmla="*/ 4 w 21"/>
              <a:gd name="T13" fmla="*/ 44 h 53"/>
              <a:gd name="T14" fmla="*/ 8 w 21"/>
              <a:gd name="T15" fmla="*/ 53 h 53"/>
              <a:gd name="T16" fmla="*/ 20 w 21"/>
              <a:gd name="T17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53">
                <a:moveTo>
                  <a:pt x="20" y="42"/>
                </a:moveTo>
                <a:cubicBezTo>
                  <a:pt x="21" y="38"/>
                  <a:pt x="19" y="26"/>
                  <a:pt x="19" y="20"/>
                </a:cubicBezTo>
                <a:cubicBezTo>
                  <a:pt x="19" y="14"/>
                  <a:pt x="16" y="1"/>
                  <a:pt x="12" y="1"/>
                </a:cubicBezTo>
                <a:cubicBezTo>
                  <a:pt x="9" y="1"/>
                  <a:pt x="3" y="0"/>
                  <a:pt x="3" y="5"/>
                </a:cubicBezTo>
                <a:cubicBezTo>
                  <a:pt x="2" y="7"/>
                  <a:pt x="1" y="10"/>
                  <a:pt x="0" y="14"/>
                </a:cubicBezTo>
                <a:cubicBezTo>
                  <a:pt x="1" y="15"/>
                  <a:pt x="2" y="16"/>
                  <a:pt x="3" y="17"/>
                </a:cubicBezTo>
                <a:cubicBezTo>
                  <a:pt x="4" y="22"/>
                  <a:pt x="1" y="35"/>
                  <a:pt x="4" y="44"/>
                </a:cubicBezTo>
                <a:cubicBezTo>
                  <a:pt x="5" y="50"/>
                  <a:pt x="6" y="51"/>
                  <a:pt x="8" y="53"/>
                </a:cubicBezTo>
                <a:cubicBezTo>
                  <a:pt x="14" y="49"/>
                  <a:pt x="20" y="44"/>
                  <a:pt x="20" y="4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4409223" y="3998077"/>
            <a:ext cx="159781" cy="105222"/>
          </a:xfrm>
          <a:custGeom>
            <a:avLst/>
            <a:gdLst>
              <a:gd name="T0" fmla="*/ 3 w 36"/>
              <a:gd name="T1" fmla="*/ 5 h 24"/>
              <a:gd name="T2" fmla="*/ 6 w 36"/>
              <a:gd name="T3" fmla="*/ 23 h 24"/>
              <a:gd name="T4" fmla="*/ 9 w 36"/>
              <a:gd name="T5" fmla="*/ 24 h 24"/>
              <a:gd name="T6" fmla="*/ 18 w 36"/>
              <a:gd name="T7" fmla="*/ 21 h 24"/>
              <a:gd name="T8" fmla="*/ 29 w 36"/>
              <a:gd name="T9" fmla="*/ 17 h 24"/>
              <a:gd name="T10" fmla="*/ 30 w 36"/>
              <a:gd name="T11" fmla="*/ 12 h 24"/>
              <a:gd name="T12" fmla="*/ 29 w 36"/>
              <a:gd name="T13" fmla="*/ 0 h 24"/>
              <a:gd name="T14" fmla="*/ 3 w 36"/>
              <a:gd name="T15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24">
                <a:moveTo>
                  <a:pt x="3" y="5"/>
                </a:moveTo>
                <a:cubicBezTo>
                  <a:pt x="0" y="9"/>
                  <a:pt x="5" y="17"/>
                  <a:pt x="6" y="23"/>
                </a:cubicBezTo>
                <a:cubicBezTo>
                  <a:pt x="7" y="23"/>
                  <a:pt x="8" y="23"/>
                  <a:pt x="9" y="24"/>
                </a:cubicBezTo>
                <a:cubicBezTo>
                  <a:pt x="14" y="24"/>
                  <a:pt x="15" y="22"/>
                  <a:pt x="18" y="21"/>
                </a:cubicBezTo>
                <a:cubicBezTo>
                  <a:pt x="22" y="21"/>
                  <a:pt x="22" y="22"/>
                  <a:pt x="29" y="17"/>
                </a:cubicBezTo>
                <a:cubicBezTo>
                  <a:pt x="36" y="12"/>
                  <a:pt x="34" y="15"/>
                  <a:pt x="30" y="12"/>
                </a:cubicBezTo>
                <a:cubicBezTo>
                  <a:pt x="27" y="9"/>
                  <a:pt x="30" y="5"/>
                  <a:pt x="29" y="0"/>
                </a:cubicBezTo>
                <a:cubicBezTo>
                  <a:pt x="18" y="0"/>
                  <a:pt x="4" y="1"/>
                  <a:pt x="3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27"/>
          <p:cNvSpPr>
            <a:spLocks/>
          </p:cNvSpPr>
          <p:nvPr userDrawn="1"/>
        </p:nvSpPr>
        <p:spPr bwMode="auto">
          <a:xfrm>
            <a:off x="3399878" y="2630201"/>
            <a:ext cx="163677" cy="288384"/>
          </a:xfrm>
          <a:custGeom>
            <a:avLst/>
            <a:gdLst>
              <a:gd name="T0" fmla="*/ 20 w 37"/>
              <a:gd name="T1" fmla="*/ 59 h 65"/>
              <a:gd name="T2" fmla="*/ 31 w 37"/>
              <a:gd name="T3" fmla="*/ 57 h 65"/>
              <a:gd name="T4" fmla="*/ 21 w 37"/>
              <a:gd name="T5" fmla="*/ 51 h 65"/>
              <a:gd name="T6" fmla="*/ 28 w 37"/>
              <a:gd name="T7" fmla="*/ 39 h 65"/>
              <a:gd name="T8" fmla="*/ 36 w 37"/>
              <a:gd name="T9" fmla="*/ 32 h 65"/>
              <a:gd name="T10" fmla="*/ 29 w 37"/>
              <a:gd name="T11" fmla="*/ 31 h 65"/>
              <a:gd name="T12" fmla="*/ 27 w 37"/>
              <a:gd name="T13" fmla="*/ 17 h 65"/>
              <a:gd name="T14" fmla="*/ 30 w 37"/>
              <a:gd name="T15" fmla="*/ 4 h 65"/>
              <a:gd name="T16" fmla="*/ 21 w 37"/>
              <a:gd name="T17" fmla="*/ 9 h 65"/>
              <a:gd name="T18" fmla="*/ 18 w 37"/>
              <a:gd name="T19" fmla="*/ 18 h 65"/>
              <a:gd name="T20" fmla="*/ 14 w 37"/>
              <a:gd name="T21" fmla="*/ 26 h 65"/>
              <a:gd name="T22" fmla="*/ 8 w 37"/>
              <a:gd name="T23" fmla="*/ 17 h 65"/>
              <a:gd name="T24" fmla="*/ 3 w 37"/>
              <a:gd name="T25" fmla="*/ 24 h 65"/>
              <a:gd name="T26" fmla="*/ 1 w 37"/>
              <a:gd name="T27" fmla="*/ 41 h 65"/>
              <a:gd name="T28" fmla="*/ 4 w 37"/>
              <a:gd name="T29" fmla="*/ 55 h 65"/>
              <a:gd name="T30" fmla="*/ 6 w 37"/>
              <a:gd name="T31" fmla="*/ 65 h 65"/>
              <a:gd name="T32" fmla="*/ 24 w 37"/>
              <a:gd name="T33" fmla="*/ 65 h 65"/>
              <a:gd name="T34" fmla="*/ 20 w 37"/>
              <a:gd name="T35" fmla="*/ 5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" h="65">
                <a:moveTo>
                  <a:pt x="20" y="59"/>
                </a:moveTo>
                <a:cubicBezTo>
                  <a:pt x="21" y="56"/>
                  <a:pt x="28" y="59"/>
                  <a:pt x="31" y="57"/>
                </a:cubicBezTo>
                <a:cubicBezTo>
                  <a:pt x="35" y="55"/>
                  <a:pt x="25" y="52"/>
                  <a:pt x="21" y="51"/>
                </a:cubicBezTo>
                <a:cubicBezTo>
                  <a:pt x="18" y="50"/>
                  <a:pt x="24" y="44"/>
                  <a:pt x="28" y="39"/>
                </a:cubicBezTo>
                <a:cubicBezTo>
                  <a:pt x="32" y="34"/>
                  <a:pt x="34" y="35"/>
                  <a:pt x="36" y="32"/>
                </a:cubicBezTo>
                <a:cubicBezTo>
                  <a:pt x="37" y="29"/>
                  <a:pt x="32" y="29"/>
                  <a:pt x="29" y="31"/>
                </a:cubicBezTo>
                <a:cubicBezTo>
                  <a:pt x="26" y="33"/>
                  <a:pt x="25" y="19"/>
                  <a:pt x="27" y="17"/>
                </a:cubicBezTo>
                <a:cubicBezTo>
                  <a:pt x="30" y="16"/>
                  <a:pt x="30" y="7"/>
                  <a:pt x="30" y="4"/>
                </a:cubicBezTo>
                <a:cubicBezTo>
                  <a:pt x="30" y="0"/>
                  <a:pt x="24" y="6"/>
                  <a:pt x="21" y="9"/>
                </a:cubicBezTo>
                <a:cubicBezTo>
                  <a:pt x="19" y="11"/>
                  <a:pt x="15" y="16"/>
                  <a:pt x="18" y="18"/>
                </a:cubicBezTo>
                <a:cubicBezTo>
                  <a:pt x="21" y="20"/>
                  <a:pt x="16" y="25"/>
                  <a:pt x="14" y="26"/>
                </a:cubicBezTo>
                <a:cubicBezTo>
                  <a:pt x="12" y="27"/>
                  <a:pt x="10" y="20"/>
                  <a:pt x="8" y="17"/>
                </a:cubicBezTo>
                <a:cubicBezTo>
                  <a:pt x="6" y="15"/>
                  <a:pt x="5" y="21"/>
                  <a:pt x="3" y="24"/>
                </a:cubicBezTo>
                <a:cubicBezTo>
                  <a:pt x="1" y="26"/>
                  <a:pt x="2" y="39"/>
                  <a:pt x="1" y="41"/>
                </a:cubicBezTo>
                <a:cubicBezTo>
                  <a:pt x="0" y="44"/>
                  <a:pt x="3" y="49"/>
                  <a:pt x="4" y="55"/>
                </a:cubicBezTo>
                <a:cubicBezTo>
                  <a:pt x="4" y="57"/>
                  <a:pt x="5" y="61"/>
                  <a:pt x="6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2" y="62"/>
                  <a:pt x="20" y="60"/>
                  <a:pt x="20" y="59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28"/>
          <p:cNvSpPr>
            <a:spLocks/>
          </p:cNvSpPr>
          <p:nvPr userDrawn="1"/>
        </p:nvSpPr>
        <p:spPr bwMode="auto">
          <a:xfrm>
            <a:off x="4058486" y="2883513"/>
            <a:ext cx="175370" cy="70147"/>
          </a:xfrm>
          <a:custGeom>
            <a:avLst/>
            <a:gdLst>
              <a:gd name="T0" fmla="*/ 40 w 40"/>
              <a:gd name="T1" fmla="*/ 15 h 16"/>
              <a:gd name="T2" fmla="*/ 38 w 40"/>
              <a:gd name="T3" fmla="*/ 11 h 16"/>
              <a:gd name="T4" fmla="*/ 10 w 40"/>
              <a:gd name="T5" fmla="*/ 0 h 16"/>
              <a:gd name="T6" fmla="*/ 2 w 40"/>
              <a:gd name="T7" fmla="*/ 10 h 16"/>
              <a:gd name="T8" fmla="*/ 0 w 40"/>
              <a:gd name="T9" fmla="*/ 14 h 16"/>
              <a:gd name="T10" fmla="*/ 40 w 40"/>
              <a:gd name="T1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16">
                <a:moveTo>
                  <a:pt x="40" y="15"/>
                </a:moveTo>
                <a:cubicBezTo>
                  <a:pt x="39" y="13"/>
                  <a:pt x="38" y="12"/>
                  <a:pt x="38" y="11"/>
                </a:cubicBezTo>
                <a:cubicBezTo>
                  <a:pt x="35" y="6"/>
                  <a:pt x="23" y="2"/>
                  <a:pt x="10" y="0"/>
                </a:cubicBezTo>
                <a:cubicBezTo>
                  <a:pt x="6" y="4"/>
                  <a:pt x="3" y="7"/>
                  <a:pt x="2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11" y="16"/>
                  <a:pt x="28" y="15"/>
                  <a:pt x="40" y="1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29"/>
          <p:cNvSpPr>
            <a:spLocks/>
          </p:cNvSpPr>
          <p:nvPr userDrawn="1"/>
        </p:nvSpPr>
        <p:spPr bwMode="auto">
          <a:xfrm>
            <a:off x="3158260" y="3043292"/>
            <a:ext cx="198752" cy="222135"/>
          </a:xfrm>
          <a:custGeom>
            <a:avLst/>
            <a:gdLst>
              <a:gd name="T0" fmla="*/ 32 w 45"/>
              <a:gd name="T1" fmla="*/ 43 h 51"/>
              <a:gd name="T2" fmla="*/ 36 w 45"/>
              <a:gd name="T3" fmla="*/ 33 h 51"/>
              <a:gd name="T4" fmla="*/ 42 w 45"/>
              <a:gd name="T5" fmla="*/ 23 h 51"/>
              <a:gd name="T6" fmla="*/ 41 w 45"/>
              <a:gd name="T7" fmla="*/ 0 h 51"/>
              <a:gd name="T8" fmla="*/ 33 w 45"/>
              <a:gd name="T9" fmla="*/ 3 h 51"/>
              <a:gd name="T10" fmla="*/ 22 w 45"/>
              <a:gd name="T11" fmla="*/ 8 h 51"/>
              <a:gd name="T12" fmla="*/ 16 w 45"/>
              <a:gd name="T13" fmla="*/ 13 h 51"/>
              <a:gd name="T14" fmla="*/ 4 w 45"/>
              <a:gd name="T15" fmla="*/ 37 h 51"/>
              <a:gd name="T16" fmla="*/ 0 w 45"/>
              <a:gd name="T17" fmla="*/ 43 h 51"/>
              <a:gd name="T18" fmla="*/ 10 w 45"/>
              <a:gd name="T19" fmla="*/ 47 h 51"/>
              <a:gd name="T20" fmla="*/ 26 w 45"/>
              <a:gd name="T21" fmla="*/ 47 h 51"/>
              <a:gd name="T22" fmla="*/ 29 w 45"/>
              <a:gd name="T23" fmla="*/ 51 h 51"/>
              <a:gd name="T24" fmla="*/ 32 w 45"/>
              <a:gd name="T25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51">
                <a:moveTo>
                  <a:pt x="32" y="43"/>
                </a:moveTo>
                <a:cubicBezTo>
                  <a:pt x="32" y="40"/>
                  <a:pt x="32" y="34"/>
                  <a:pt x="36" y="33"/>
                </a:cubicBezTo>
                <a:cubicBezTo>
                  <a:pt x="40" y="31"/>
                  <a:pt x="40" y="26"/>
                  <a:pt x="42" y="23"/>
                </a:cubicBezTo>
                <a:cubicBezTo>
                  <a:pt x="44" y="21"/>
                  <a:pt x="45" y="12"/>
                  <a:pt x="41" y="0"/>
                </a:cubicBezTo>
                <a:cubicBezTo>
                  <a:pt x="38" y="2"/>
                  <a:pt x="36" y="3"/>
                  <a:pt x="33" y="3"/>
                </a:cubicBezTo>
                <a:cubicBezTo>
                  <a:pt x="30" y="3"/>
                  <a:pt x="26" y="4"/>
                  <a:pt x="22" y="8"/>
                </a:cubicBezTo>
                <a:cubicBezTo>
                  <a:pt x="18" y="13"/>
                  <a:pt x="19" y="13"/>
                  <a:pt x="16" y="13"/>
                </a:cubicBezTo>
                <a:cubicBezTo>
                  <a:pt x="13" y="13"/>
                  <a:pt x="5" y="29"/>
                  <a:pt x="4" y="37"/>
                </a:cubicBezTo>
                <a:cubicBezTo>
                  <a:pt x="3" y="40"/>
                  <a:pt x="2" y="42"/>
                  <a:pt x="0" y="43"/>
                </a:cubicBezTo>
                <a:cubicBezTo>
                  <a:pt x="4" y="46"/>
                  <a:pt x="7" y="47"/>
                  <a:pt x="10" y="47"/>
                </a:cubicBezTo>
                <a:cubicBezTo>
                  <a:pt x="14" y="46"/>
                  <a:pt x="22" y="43"/>
                  <a:pt x="26" y="47"/>
                </a:cubicBezTo>
                <a:cubicBezTo>
                  <a:pt x="27" y="48"/>
                  <a:pt x="28" y="50"/>
                  <a:pt x="29" y="51"/>
                </a:cubicBezTo>
                <a:cubicBezTo>
                  <a:pt x="31" y="48"/>
                  <a:pt x="32" y="45"/>
                  <a:pt x="32" y="4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30"/>
          <p:cNvSpPr>
            <a:spLocks/>
          </p:cNvSpPr>
          <p:nvPr userDrawn="1"/>
        </p:nvSpPr>
        <p:spPr bwMode="auto">
          <a:xfrm>
            <a:off x="3836351" y="3756458"/>
            <a:ext cx="226031" cy="202648"/>
          </a:xfrm>
          <a:custGeom>
            <a:avLst/>
            <a:gdLst>
              <a:gd name="T0" fmla="*/ 13 w 51"/>
              <a:gd name="T1" fmla="*/ 1 h 46"/>
              <a:gd name="T2" fmla="*/ 2 w 51"/>
              <a:gd name="T3" fmla="*/ 12 h 46"/>
              <a:gd name="T4" fmla="*/ 21 w 51"/>
              <a:gd name="T5" fmla="*/ 41 h 46"/>
              <a:gd name="T6" fmla="*/ 27 w 51"/>
              <a:gd name="T7" fmla="*/ 43 h 46"/>
              <a:gd name="T8" fmla="*/ 31 w 51"/>
              <a:gd name="T9" fmla="*/ 46 h 46"/>
              <a:gd name="T10" fmla="*/ 42 w 51"/>
              <a:gd name="T11" fmla="*/ 30 h 46"/>
              <a:gd name="T12" fmla="*/ 51 w 51"/>
              <a:gd name="T13" fmla="*/ 13 h 46"/>
              <a:gd name="T14" fmla="*/ 49 w 51"/>
              <a:gd name="T15" fmla="*/ 0 h 46"/>
              <a:gd name="T16" fmla="*/ 38 w 51"/>
              <a:gd name="T17" fmla="*/ 2 h 46"/>
              <a:gd name="T18" fmla="*/ 13 w 51"/>
              <a:gd name="T19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6">
                <a:moveTo>
                  <a:pt x="13" y="1"/>
                </a:moveTo>
                <a:cubicBezTo>
                  <a:pt x="6" y="1"/>
                  <a:pt x="0" y="7"/>
                  <a:pt x="2" y="12"/>
                </a:cubicBezTo>
                <a:cubicBezTo>
                  <a:pt x="3" y="17"/>
                  <a:pt x="15" y="33"/>
                  <a:pt x="21" y="41"/>
                </a:cubicBezTo>
                <a:cubicBezTo>
                  <a:pt x="22" y="42"/>
                  <a:pt x="24" y="41"/>
                  <a:pt x="27" y="43"/>
                </a:cubicBezTo>
                <a:cubicBezTo>
                  <a:pt x="28" y="44"/>
                  <a:pt x="30" y="45"/>
                  <a:pt x="31" y="46"/>
                </a:cubicBezTo>
                <a:cubicBezTo>
                  <a:pt x="35" y="38"/>
                  <a:pt x="39" y="34"/>
                  <a:pt x="42" y="30"/>
                </a:cubicBezTo>
                <a:cubicBezTo>
                  <a:pt x="47" y="24"/>
                  <a:pt x="51" y="21"/>
                  <a:pt x="51" y="13"/>
                </a:cubicBezTo>
                <a:cubicBezTo>
                  <a:pt x="51" y="9"/>
                  <a:pt x="50" y="4"/>
                  <a:pt x="49" y="0"/>
                </a:cubicBezTo>
                <a:cubicBezTo>
                  <a:pt x="45" y="1"/>
                  <a:pt x="40" y="2"/>
                  <a:pt x="38" y="2"/>
                </a:cubicBezTo>
                <a:cubicBezTo>
                  <a:pt x="33" y="2"/>
                  <a:pt x="21" y="1"/>
                  <a:pt x="13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1"/>
          <p:cNvSpPr>
            <a:spLocks/>
          </p:cNvSpPr>
          <p:nvPr userDrawn="1"/>
        </p:nvSpPr>
        <p:spPr bwMode="auto">
          <a:xfrm>
            <a:off x="4393635" y="3479764"/>
            <a:ext cx="218236" cy="261105"/>
          </a:xfrm>
          <a:custGeom>
            <a:avLst/>
            <a:gdLst>
              <a:gd name="T0" fmla="*/ 45 w 50"/>
              <a:gd name="T1" fmla="*/ 16 h 60"/>
              <a:gd name="T2" fmla="*/ 22 w 50"/>
              <a:gd name="T3" fmla="*/ 0 h 60"/>
              <a:gd name="T4" fmla="*/ 0 w 50"/>
              <a:gd name="T5" fmla="*/ 9 h 60"/>
              <a:gd name="T6" fmla="*/ 15 w 50"/>
              <a:gd name="T7" fmla="*/ 10 h 60"/>
              <a:gd name="T8" fmla="*/ 27 w 50"/>
              <a:gd name="T9" fmla="*/ 25 h 60"/>
              <a:gd name="T10" fmla="*/ 32 w 50"/>
              <a:gd name="T11" fmla="*/ 38 h 60"/>
              <a:gd name="T12" fmla="*/ 35 w 50"/>
              <a:gd name="T13" fmla="*/ 59 h 60"/>
              <a:gd name="T14" fmla="*/ 39 w 50"/>
              <a:gd name="T15" fmla="*/ 60 h 60"/>
              <a:gd name="T16" fmla="*/ 46 w 50"/>
              <a:gd name="T17" fmla="*/ 40 h 60"/>
              <a:gd name="T18" fmla="*/ 45 w 50"/>
              <a:gd name="T19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0">
                <a:moveTo>
                  <a:pt x="45" y="16"/>
                </a:moveTo>
                <a:cubicBezTo>
                  <a:pt x="42" y="10"/>
                  <a:pt x="29" y="0"/>
                  <a:pt x="22" y="0"/>
                </a:cubicBezTo>
                <a:cubicBezTo>
                  <a:pt x="16" y="0"/>
                  <a:pt x="6" y="2"/>
                  <a:pt x="0" y="9"/>
                </a:cubicBezTo>
                <a:cubicBezTo>
                  <a:pt x="3" y="9"/>
                  <a:pt x="11" y="10"/>
                  <a:pt x="15" y="10"/>
                </a:cubicBezTo>
                <a:cubicBezTo>
                  <a:pt x="19" y="10"/>
                  <a:pt x="22" y="22"/>
                  <a:pt x="27" y="25"/>
                </a:cubicBezTo>
                <a:cubicBezTo>
                  <a:pt x="32" y="29"/>
                  <a:pt x="34" y="36"/>
                  <a:pt x="32" y="38"/>
                </a:cubicBezTo>
                <a:cubicBezTo>
                  <a:pt x="31" y="41"/>
                  <a:pt x="33" y="58"/>
                  <a:pt x="35" y="59"/>
                </a:cubicBezTo>
                <a:cubicBezTo>
                  <a:pt x="36" y="59"/>
                  <a:pt x="37" y="60"/>
                  <a:pt x="39" y="60"/>
                </a:cubicBezTo>
                <a:cubicBezTo>
                  <a:pt x="40" y="54"/>
                  <a:pt x="43" y="43"/>
                  <a:pt x="46" y="40"/>
                </a:cubicBezTo>
                <a:cubicBezTo>
                  <a:pt x="50" y="35"/>
                  <a:pt x="49" y="22"/>
                  <a:pt x="45" y="1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32"/>
          <p:cNvSpPr>
            <a:spLocks/>
          </p:cNvSpPr>
          <p:nvPr userDrawn="1"/>
        </p:nvSpPr>
        <p:spPr bwMode="auto">
          <a:xfrm>
            <a:off x="4194883" y="3121233"/>
            <a:ext cx="1017139" cy="685886"/>
          </a:xfrm>
          <a:custGeom>
            <a:avLst/>
            <a:gdLst>
              <a:gd name="T0" fmla="*/ 214 w 231"/>
              <a:gd name="T1" fmla="*/ 101 h 156"/>
              <a:gd name="T2" fmla="*/ 228 w 231"/>
              <a:gd name="T3" fmla="*/ 89 h 156"/>
              <a:gd name="T4" fmla="*/ 229 w 231"/>
              <a:gd name="T5" fmla="*/ 68 h 156"/>
              <a:gd name="T6" fmla="*/ 217 w 231"/>
              <a:gd name="T7" fmla="*/ 55 h 156"/>
              <a:gd name="T8" fmla="*/ 201 w 231"/>
              <a:gd name="T9" fmla="*/ 52 h 156"/>
              <a:gd name="T10" fmla="*/ 175 w 231"/>
              <a:gd name="T11" fmla="*/ 44 h 156"/>
              <a:gd name="T12" fmla="*/ 159 w 231"/>
              <a:gd name="T13" fmla="*/ 27 h 156"/>
              <a:gd name="T14" fmla="*/ 150 w 231"/>
              <a:gd name="T15" fmla="*/ 7 h 156"/>
              <a:gd name="T16" fmla="*/ 143 w 231"/>
              <a:gd name="T17" fmla="*/ 3 h 156"/>
              <a:gd name="T18" fmla="*/ 130 w 231"/>
              <a:gd name="T19" fmla="*/ 7 h 156"/>
              <a:gd name="T20" fmla="*/ 114 w 231"/>
              <a:gd name="T21" fmla="*/ 11 h 156"/>
              <a:gd name="T22" fmla="*/ 93 w 231"/>
              <a:gd name="T23" fmla="*/ 24 h 156"/>
              <a:gd name="T24" fmla="*/ 19 w 231"/>
              <a:gd name="T25" fmla="*/ 24 h 156"/>
              <a:gd name="T26" fmla="*/ 21 w 231"/>
              <a:gd name="T27" fmla="*/ 27 h 156"/>
              <a:gd name="T28" fmla="*/ 23 w 231"/>
              <a:gd name="T29" fmla="*/ 39 h 156"/>
              <a:gd name="T30" fmla="*/ 9 w 231"/>
              <a:gd name="T31" fmla="*/ 63 h 156"/>
              <a:gd name="T32" fmla="*/ 3 w 231"/>
              <a:gd name="T33" fmla="*/ 77 h 156"/>
              <a:gd name="T34" fmla="*/ 9 w 231"/>
              <a:gd name="T35" fmla="*/ 92 h 156"/>
              <a:gd name="T36" fmla="*/ 13 w 231"/>
              <a:gd name="T37" fmla="*/ 91 h 156"/>
              <a:gd name="T38" fmla="*/ 27 w 231"/>
              <a:gd name="T39" fmla="*/ 95 h 156"/>
              <a:gd name="T40" fmla="*/ 43 w 231"/>
              <a:gd name="T41" fmla="*/ 90 h 156"/>
              <a:gd name="T42" fmla="*/ 45 w 231"/>
              <a:gd name="T43" fmla="*/ 90 h 156"/>
              <a:gd name="T44" fmla="*/ 67 w 231"/>
              <a:gd name="T45" fmla="*/ 81 h 156"/>
              <a:gd name="T46" fmla="*/ 90 w 231"/>
              <a:gd name="T47" fmla="*/ 97 h 156"/>
              <a:gd name="T48" fmla="*/ 91 w 231"/>
              <a:gd name="T49" fmla="*/ 121 h 156"/>
              <a:gd name="T50" fmla="*/ 84 w 231"/>
              <a:gd name="T51" fmla="*/ 141 h 156"/>
              <a:gd name="T52" fmla="*/ 89 w 231"/>
              <a:gd name="T53" fmla="*/ 141 h 156"/>
              <a:gd name="T54" fmla="*/ 98 w 231"/>
              <a:gd name="T55" fmla="*/ 138 h 156"/>
              <a:gd name="T56" fmla="*/ 104 w 231"/>
              <a:gd name="T57" fmla="*/ 129 h 156"/>
              <a:gd name="T58" fmla="*/ 111 w 231"/>
              <a:gd name="T59" fmla="*/ 117 h 156"/>
              <a:gd name="T60" fmla="*/ 126 w 231"/>
              <a:gd name="T61" fmla="*/ 115 h 156"/>
              <a:gd name="T62" fmla="*/ 129 w 231"/>
              <a:gd name="T63" fmla="*/ 123 h 156"/>
              <a:gd name="T64" fmla="*/ 148 w 231"/>
              <a:gd name="T65" fmla="*/ 124 h 156"/>
              <a:gd name="T66" fmla="*/ 138 w 231"/>
              <a:gd name="T67" fmla="*/ 131 h 156"/>
              <a:gd name="T68" fmla="*/ 133 w 231"/>
              <a:gd name="T69" fmla="*/ 138 h 156"/>
              <a:gd name="T70" fmla="*/ 143 w 231"/>
              <a:gd name="T71" fmla="*/ 150 h 156"/>
              <a:gd name="T72" fmla="*/ 153 w 231"/>
              <a:gd name="T73" fmla="*/ 156 h 156"/>
              <a:gd name="T74" fmla="*/ 160 w 231"/>
              <a:gd name="T75" fmla="*/ 150 h 156"/>
              <a:gd name="T76" fmla="*/ 169 w 231"/>
              <a:gd name="T77" fmla="*/ 146 h 156"/>
              <a:gd name="T78" fmla="*/ 175 w 231"/>
              <a:gd name="T79" fmla="*/ 150 h 156"/>
              <a:gd name="T80" fmla="*/ 182 w 231"/>
              <a:gd name="T81" fmla="*/ 150 h 156"/>
              <a:gd name="T82" fmla="*/ 182 w 231"/>
              <a:gd name="T83" fmla="*/ 143 h 156"/>
              <a:gd name="T84" fmla="*/ 179 w 231"/>
              <a:gd name="T85" fmla="*/ 138 h 156"/>
              <a:gd name="T86" fmla="*/ 168 w 231"/>
              <a:gd name="T87" fmla="*/ 136 h 156"/>
              <a:gd name="T88" fmla="*/ 162 w 231"/>
              <a:gd name="T89" fmla="*/ 128 h 156"/>
              <a:gd name="T90" fmla="*/ 167 w 231"/>
              <a:gd name="T91" fmla="*/ 122 h 156"/>
              <a:gd name="T92" fmla="*/ 176 w 231"/>
              <a:gd name="T93" fmla="*/ 115 h 156"/>
              <a:gd name="T94" fmla="*/ 187 w 231"/>
              <a:gd name="T95" fmla="*/ 114 h 156"/>
              <a:gd name="T96" fmla="*/ 198 w 231"/>
              <a:gd name="T97" fmla="*/ 109 h 156"/>
              <a:gd name="T98" fmla="*/ 210 w 231"/>
              <a:gd name="T99" fmla="*/ 106 h 156"/>
              <a:gd name="T100" fmla="*/ 214 w 231"/>
              <a:gd name="T101" fmla="*/ 10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1" h="156">
                <a:moveTo>
                  <a:pt x="214" y="101"/>
                </a:moveTo>
                <a:cubicBezTo>
                  <a:pt x="220" y="100"/>
                  <a:pt x="228" y="96"/>
                  <a:pt x="228" y="89"/>
                </a:cubicBezTo>
                <a:cubicBezTo>
                  <a:pt x="229" y="83"/>
                  <a:pt x="231" y="72"/>
                  <a:pt x="229" y="68"/>
                </a:cubicBezTo>
                <a:cubicBezTo>
                  <a:pt x="227" y="63"/>
                  <a:pt x="224" y="55"/>
                  <a:pt x="217" y="55"/>
                </a:cubicBezTo>
                <a:cubicBezTo>
                  <a:pt x="210" y="55"/>
                  <a:pt x="207" y="55"/>
                  <a:pt x="201" y="52"/>
                </a:cubicBezTo>
                <a:cubicBezTo>
                  <a:pt x="195" y="49"/>
                  <a:pt x="179" y="48"/>
                  <a:pt x="175" y="44"/>
                </a:cubicBezTo>
                <a:cubicBezTo>
                  <a:pt x="172" y="40"/>
                  <a:pt x="163" y="30"/>
                  <a:pt x="159" y="27"/>
                </a:cubicBezTo>
                <a:cubicBezTo>
                  <a:pt x="155" y="24"/>
                  <a:pt x="152" y="13"/>
                  <a:pt x="150" y="7"/>
                </a:cubicBezTo>
                <a:cubicBezTo>
                  <a:pt x="148" y="2"/>
                  <a:pt x="146" y="0"/>
                  <a:pt x="143" y="3"/>
                </a:cubicBezTo>
                <a:cubicBezTo>
                  <a:pt x="139" y="6"/>
                  <a:pt x="133" y="7"/>
                  <a:pt x="130" y="7"/>
                </a:cubicBezTo>
                <a:cubicBezTo>
                  <a:pt x="127" y="7"/>
                  <a:pt x="116" y="8"/>
                  <a:pt x="114" y="11"/>
                </a:cubicBezTo>
                <a:cubicBezTo>
                  <a:pt x="111" y="15"/>
                  <a:pt x="101" y="23"/>
                  <a:pt x="93" y="24"/>
                </a:cubicBezTo>
                <a:cubicBezTo>
                  <a:pt x="86" y="24"/>
                  <a:pt x="39" y="24"/>
                  <a:pt x="19" y="24"/>
                </a:cubicBezTo>
                <a:cubicBezTo>
                  <a:pt x="19" y="25"/>
                  <a:pt x="20" y="25"/>
                  <a:pt x="21" y="27"/>
                </a:cubicBezTo>
                <a:cubicBezTo>
                  <a:pt x="23" y="32"/>
                  <a:pt x="22" y="36"/>
                  <a:pt x="23" y="39"/>
                </a:cubicBezTo>
                <a:cubicBezTo>
                  <a:pt x="24" y="42"/>
                  <a:pt x="10" y="56"/>
                  <a:pt x="9" y="63"/>
                </a:cubicBezTo>
                <a:cubicBezTo>
                  <a:pt x="8" y="71"/>
                  <a:pt x="6" y="73"/>
                  <a:pt x="3" y="77"/>
                </a:cubicBezTo>
                <a:cubicBezTo>
                  <a:pt x="0" y="80"/>
                  <a:pt x="5" y="86"/>
                  <a:pt x="9" y="92"/>
                </a:cubicBezTo>
                <a:cubicBezTo>
                  <a:pt x="10" y="91"/>
                  <a:pt x="11" y="90"/>
                  <a:pt x="13" y="91"/>
                </a:cubicBezTo>
                <a:cubicBezTo>
                  <a:pt x="16" y="93"/>
                  <a:pt x="23" y="95"/>
                  <a:pt x="27" y="95"/>
                </a:cubicBezTo>
                <a:cubicBezTo>
                  <a:pt x="31" y="95"/>
                  <a:pt x="41" y="91"/>
                  <a:pt x="43" y="90"/>
                </a:cubicBezTo>
                <a:cubicBezTo>
                  <a:pt x="43" y="90"/>
                  <a:pt x="44" y="90"/>
                  <a:pt x="45" y="90"/>
                </a:cubicBezTo>
                <a:cubicBezTo>
                  <a:pt x="51" y="83"/>
                  <a:pt x="61" y="81"/>
                  <a:pt x="67" y="81"/>
                </a:cubicBezTo>
                <a:cubicBezTo>
                  <a:pt x="74" y="81"/>
                  <a:pt x="87" y="91"/>
                  <a:pt x="90" y="97"/>
                </a:cubicBezTo>
                <a:cubicBezTo>
                  <a:pt x="94" y="103"/>
                  <a:pt x="95" y="116"/>
                  <a:pt x="91" y="121"/>
                </a:cubicBezTo>
                <a:cubicBezTo>
                  <a:pt x="88" y="124"/>
                  <a:pt x="85" y="135"/>
                  <a:pt x="84" y="141"/>
                </a:cubicBezTo>
                <a:cubicBezTo>
                  <a:pt x="85" y="142"/>
                  <a:pt x="87" y="142"/>
                  <a:pt x="89" y="141"/>
                </a:cubicBezTo>
                <a:cubicBezTo>
                  <a:pt x="91" y="139"/>
                  <a:pt x="94" y="138"/>
                  <a:pt x="98" y="138"/>
                </a:cubicBezTo>
                <a:cubicBezTo>
                  <a:pt x="98" y="135"/>
                  <a:pt x="101" y="132"/>
                  <a:pt x="104" y="129"/>
                </a:cubicBezTo>
                <a:cubicBezTo>
                  <a:pt x="106" y="126"/>
                  <a:pt x="109" y="121"/>
                  <a:pt x="111" y="117"/>
                </a:cubicBezTo>
                <a:cubicBezTo>
                  <a:pt x="112" y="113"/>
                  <a:pt x="124" y="115"/>
                  <a:pt x="126" y="115"/>
                </a:cubicBezTo>
                <a:cubicBezTo>
                  <a:pt x="128" y="115"/>
                  <a:pt x="128" y="121"/>
                  <a:pt x="129" y="123"/>
                </a:cubicBezTo>
                <a:cubicBezTo>
                  <a:pt x="131" y="126"/>
                  <a:pt x="144" y="124"/>
                  <a:pt x="148" y="124"/>
                </a:cubicBezTo>
                <a:cubicBezTo>
                  <a:pt x="152" y="124"/>
                  <a:pt x="144" y="129"/>
                  <a:pt x="138" y="131"/>
                </a:cubicBezTo>
                <a:cubicBezTo>
                  <a:pt x="132" y="133"/>
                  <a:pt x="130" y="137"/>
                  <a:pt x="133" y="138"/>
                </a:cubicBezTo>
                <a:cubicBezTo>
                  <a:pt x="136" y="140"/>
                  <a:pt x="140" y="146"/>
                  <a:pt x="143" y="150"/>
                </a:cubicBezTo>
                <a:cubicBezTo>
                  <a:pt x="146" y="155"/>
                  <a:pt x="148" y="156"/>
                  <a:pt x="153" y="156"/>
                </a:cubicBezTo>
                <a:cubicBezTo>
                  <a:pt x="157" y="156"/>
                  <a:pt x="158" y="152"/>
                  <a:pt x="160" y="150"/>
                </a:cubicBezTo>
                <a:cubicBezTo>
                  <a:pt x="163" y="148"/>
                  <a:pt x="167" y="147"/>
                  <a:pt x="169" y="146"/>
                </a:cubicBezTo>
                <a:cubicBezTo>
                  <a:pt x="171" y="145"/>
                  <a:pt x="171" y="149"/>
                  <a:pt x="175" y="150"/>
                </a:cubicBezTo>
                <a:cubicBezTo>
                  <a:pt x="178" y="150"/>
                  <a:pt x="178" y="148"/>
                  <a:pt x="182" y="150"/>
                </a:cubicBezTo>
                <a:cubicBezTo>
                  <a:pt x="186" y="152"/>
                  <a:pt x="182" y="147"/>
                  <a:pt x="182" y="143"/>
                </a:cubicBezTo>
                <a:cubicBezTo>
                  <a:pt x="181" y="139"/>
                  <a:pt x="181" y="141"/>
                  <a:pt x="179" y="138"/>
                </a:cubicBezTo>
                <a:cubicBezTo>
                  <a:pt x="177" y="134"/>
                  <a:pt x="172" y="137"/>
                  <a:pt x="168" y="136"/>
                </a:cubicBezTo>
                <a:cubicBezTo>
                  <a:pt x="165" y="136"/>
                  <a:pt x="165" y="129"/>
                  <a:pt x="162" y="128"/>
                </a:cubicBezTo>
                <a:cubicBezTo>
                  <a:pt x="159" y="126"/>
                  <a:pt x="164" y="124"/>
                  <a:pt x="167" y="122"/>
                </a:cubicBezTo>
                <a:cubicBezTo>
                  <a:pt x="169" y="121"/>
                  <a:pt x="173" y="117"/>
                  <a:pt x="176" y="115"/>
                </a:cubicBezTo>
                <a:cubicBezTo>
                  <a:pt x="179" y="113"/>
                  <a:pt x="183" y="115"/>
                  <a:pt x="187" y="114"/>
                </a:cubicBezTo>
                <a:cubicBezTo>
                  <a:pt x="190" y="114"/>
                  <a:pt x="194" y="109"/>
                  <a:pt x="198" y="109"/>
                </a:cubicBezTo>
                <a:cubicBezTo>
                  <a:pt x="202" y="109"/>
                  <a:pt x="207" y="107"/>
                  <a:pt x="210" y="106"/>
                </a:cubicBezTo>
                <a:cubicBezTo>
                  <a:pt x="210" y="104"/>
                  <a:pt x="210" y="102"/>
                  <a:pt x="214" y="10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1"/>
          <p:cNvSpPr>
            <a:spLocks/>
          </p:cNvSpPr>
          <p:nvPr userDrawn="1"/>
        </p:nvSpPr>
        <p:spPr bwMode="auto">
          <a:xfrm>
            <a:off x="5905701" y="3931825"/>
            <a:ext cx="767726" cy="545591"/>
          </a:xfrm>
          <a:custGeom>
            <a:avLst/>
            <a:gdLst>
              <a:gd name="T0" fmla="*/ 134 w 174"/>
              <a:gd name="T1" fmla="*/ 119 h 124"/>
              <a:gd name="T2" fmla="*/ 151 w 174"/>
              <a:gd name="T3" fmla="*/ 108 h 124"/>
              <a:gd name="T4" fmla="*/ 156 w 174"/>
              <a:gd name="T5" fmla="*/ 95 h 124"/>
              <a:gd name="T6" fmla="*/ 171 w 174"/>
              <a:gd name="T7" fmla="*/ 91 h 124"/>
              <a:gd name="T8" fmla="*/ 169 w 174"/>
              <a:gd name="T9" fmla="*/ 80 h 124"/>
              <a:gd name="T10" fmla="*/ 143 w 174"/>
              <a:gd name="T11" fmla="*/ 65 h 124"/>
              <a:gd name="T12" fmla="*/ 126 w 174"/>
              <a:gd name="T13" fmla="*/ 60 h 124"/>
              <a:gd name="T14" fmla="*/ 115 w 174"/>
              <a:gd name="T15" fmla="*/ 40 h 124"/>
              <a:gd name="T16" fmla="*/ 102 w 174"/>
              <a:gd name="T17" fmla="*/ 27 h 124"/>
              <a:gd name="T18" fmla="*/ 83 w 174"/>
              <a:gd name="T19" fmla="*/ 4 h 124"/>
              <a:gd name="T20" fmla="*/ 71 w 174"/>
              <a:gd name="T21" fmla="*/ 7 h 124"/>
              <a:gd name="T22" fmla="*/ 60 w 174"/>
              <a:gd name="T23" fmla="*/ 19 h 124"/>
              <a:gd name="T24" fmla="*/ 54 w 174"/>
              <a:gd name="T25" fmla="*/ 33 h 124"/>
              <a:gd name="T26" fmla="*/ 35 w 174"/>
              <a:gd name="T27" fmla="*/ 25 h 124"/>
              <a:gd name="T28" fmla="*/ 22 w 174"/>
              <a:gd name="T29" fmla="*/ 10 h 124"/>
              <a:gd name="T30" fmla="*/ 18 w 174"/>
              <a:gd name="T31" fmla="*/ 12 h 124"/>
              <a:gd name="T32" fmla="*/ 21 w 174"/>
              <a:gd name="T33" fmla="*/ 24 h 124"/>
              <a:gd name="T34" fmla="*/ 22 w 174"/>
              <a:gd name="T35" fmla="*/ 36 h 124"/>
              <a:gd name="T36" fmla="*/ 11 w 174"/>
              <a:gd name="T37" fmla="*/ 38 h 124"/>
              <a:gd name="T38" fmla="*/ 6 w 174"/>
              <a:gd name="T39" fmla="*/ 31 h 124"/>
              <a:gd name="T40" fmla="*/ 0 w 174"/>
              <a:gd name="T41" fmla="*/ 38 h 124"/>
              <a:gd name="T42" fmla="*/ 4 w 174"/>
              <a:gd name="T43" fmla="*/ 51 h 124"/>
              <a:gd name="T44" fmla="*/ 10 w 174"/>
              <a:gd name="T45" fmla="*/ 56 h 124"/>
              <a:gd name="T46" fmla="*/ 17 w 174"/>
              <a:gd name="T47" fmla="*/ 68 h 124"/>
              <a:gd name="T48" fmla="*/ 19 w 174"/>
              <a:gd name="T49" fmla="*/ 85 h 124"/>
              <a:gd name="T50" fmla="*/ 20 w 174"/>
              <a:gd name="T51" fmla="*/ 90 h 124"/>
              <a:gd name="T52" fmla="*/ 31 w 174"/>
              <a:gd name="T53" fmla="*/ 84 h 124"/>
              <a:gd name="T54" fmla="*/ 53 w 174"/>
              <a:gd name="T55" fmla="*/ 80 h 124"/>
              <a:gd name="T56" fmla="*/ 67 w 174"/>
              <a:gd name="T57" fmla="*/ 84 h 124"/>
              <a:gd name="T58" fmla="*/ 86 w 174"/>
              <a:gd name="T59" fmla="*/ 88 h 124"/>
              <a:gd name="T60" fmla="*/ 96 w 174"/>
              <a:gd name="T61" fmla="*/ 100 h 124"/>
              <a:gd name="T62" fmla="*/ 108 w 174"/>
              <a:gd name="T63" fmla="*/ 106 h 124"/>
              <a:gd name="T64" fmla="*/ 110 w 174"/>
              <a:gd name="T65" fmla="*/ 118 h 124"/>
              <a:gd name="T66" fmla="*/ 126 w 174"/>
              <a:gd name="T67" fmla="*/ 123 h 124"/>
              <a:gd name="T68" fmla="*/ 134 w 174"/>
              <a:gd name="T69" fmla="*/ 11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24">
                <a:moveTo>
                  <a:pt x="134" y="119"/>
                </a:moveTo>
                <a:cubicBezTo>
                  <a:pt x="137" y="116"/>
                  <a:pt x="148" y="110"/>
                  <a:pt x="151" y="108"/>
                </a:cubicBezTo>
                <a:cubicBezTo>
                  <a:pt x="153" y="106"/>
                  <a:pt x="153" y="98"/>
                  <a:pt x="156" y="95"/>
                </a:cubicBezTo>
                <a:cubicBezTo>
                  <a:pt x="159" y="91"/>
                  <a:pt x="167" y="91"/>
                  <a:pt x="171" y="91"/>
                </a:cubicBezTo>
                <a:cubicBezTo>
                  <a:pt x="174" y="90"/>
                  <a:pt x="172" y="84"/>
                  <a:pt x="169" y="80"/>
                </a:cubicBezTo>
                <a:cubicBezTo>
                  <a:pt x="167" y="77"/>
                  <a:pt x="148" y="67"/>
                  <a:pt x="143" y="65"/>
                </a:cubicBezTo>
                <a:cubicBezTo>
                  <a:pt x="139" y="64"/>
                  <a:pt x="130" y="62"/>
                  <a:pt x="126" y="60"/>
                </a:cubicBezTo>
                <a:cubicBezTo>
                  <a:pt x="123" y="58"/>
                  <a:pt x="121" y="47"/>
                  <a:pt x="115" y="40"/>
                </a:cubicBezTo>
                <a:cubicBezTo>
                  <a:pt x="110" y="32"/>
                  <a:pt x="108" y="33"/>
                  <a:pt x="102" y="27"/>
                </a:cubicBezTo>
                <a:cubicBezTo>
                  <a:pt x="95" y="21"/>
                  <a:pt x="85" y="7"/>
                  <a:pt x="83" y="4"/>
                </a:cubicBezTo>
                <a:cubicBezTo>
                  <a:pt x="81" y="0"/>
                  <a:pt x="73" y="5"/>
                  <a:pt x="71" y="7"/>
                </a:cubicBezTo>
                <a:cubicBezTo>
                  <a:pt x="70" y="9"/>
                  <a:pt x="64" y="14"/>
                  <a:pt x="60" y="19"/>
                </a:cubicBezTo>
                <a:cubicBezTo>
                  <a:pt x="56" y="23"/>
                  <a:pt x="58" y="31"/>
                  <a:pt x="54" y="33"/>
                </a:cubicBezTo>
                <a:cubicBezTo>
                  <a:pt x="49" y="35"/>
                  <a:pt x="37" y="27"/>
                  <a:pt x="35" y="25"/>
                </a:cubicBezTo>
                <a:cubicBezTo>
                  <a:pt x="33" y="23"/>
                  <a:pt x="25" y="11"/>
                  <a:pt x="22" y="10"/>
                </a:cubicBezTo>
                <a:cubicBezTo>
                  <a:pt x="21" y="10"/>
                  <a:pt x="20" y="11"/>
                  <a:pt x="18" y="12"/>
                </a:cubicBezTo>
                <a:cubicBezTo>
                  <a:pt x="19" y="15"/>
                  <a:pt x="19" y="21"/>
                  <a:pt x="21" y="24"/>
                </a:cubicBezTo>
                <a:cubicBezTo>
                  <a:pt x="23" y="26"/>
                  <a:pt x="25" y="34"/>
                  <a:pt x="22" y="36"/>
                </a:cubicBezTo>
                <a:cubicBezTo>
                  <a:pt x="18" y="38"/>
                  <a:pt x="14" y="41"/>
                  <a:pt x="11" y="38"/>
                </a:cubicBezTo>
                <a:cubicBezTo>
                  <a:pt x="9" y="36"/>
                  <a:pt x="7" y="29"/>
                  <a:pt x="6" y="31"/>
                </a:cubicBezTo>
                <a:cubicBezTo>
                  <a:pt x="4" y="33"/>
                  <a:pt x="1" y="34"/>
                  <a:pt x="0" y="38"/>
                </a:cubicBezTo>
                <a:cubicBezTo>
                  <a:pt x="0" y="42"/>
                  <a:pt x="2" y="47"/>
                  <a:pt x="4" y="51"/>
                </a:cubicBezTo>
                <a:cubicBezTo>
                  <a:pt x="7" y="54"/>
                  <a:pt x="9" y="51"/>
                  <a:pt x="10" y="56"/>
                </a:cubicBezTo>
                <a:cubicBezTo>
                  <a:pt x="11" y="60"/>
                  <a:pt x="17" y="62"/>
                  <a:pt x="17" y="68"/>
                </a:cubicBezTo>
                <a:cubicBezTo>
                  <a:pt x="18" y="74"/>
                  <a:pt x="17" y="84"/>
                  <a:pt x="19" y="85"/>
                </a:cubicBezTo>
                <a:cubicBezTo>
                  <a:pt x="19" y="85"/>
                  <a:pt x="20" y="88"/>
                  <a:pt x="20" y="90"/>
                </a:cubicBezTo>
                <a:cubicBezTo>
                  <a:pt x="26" y="88"/>
                  <a:pt x="30" y="85"/>
                  <a:pt x="31" y="84"/>
                </a:cubicBezTo>
                <a:cubicBezTo>
                  <a:pt x="34" y="83"/>
                  <a:pt x="44" y="81"/>
                  <a:pt x="53" y="80"/>
                </a:cubicBezTo>
                <a:cubicBezTo>
                  <a:pt x="62" y="79"/>
                  <a:pt x="62" y="82"/>
                  <a:pt x="67" y="84"/>
                </a:cubicBezTo>
                <a:cubicBezTo>
                  <a:pt x="72" y="86"/>
                  <a:pt x="84" y="84"/>
                  <a:pt x="86" y="88"/>
                </a:cubicBezTo>
                <a:cubicBezTo>
                  <a:pt x="87" y="92"/>
                  <a:pt x="94" y="98"/>
                  <a:pt x="96" y="100"/>
                </a:cubicBezTo>
                <a:cubicBezTo>
                  <a:pt x="97" y="102"/>
                  <a:pt x="108" y="103"/>
                  <a:pt x="108" y="106"/>
                </a:cubicBezTo>
                <a:cubicBezTo>
                  <a:pt x="108" y="108"/>
                  <a:pt x="109" y="113"/>
                  <a:pt x="110" y="118"/>
                </a:cubicBezTo>
                <a:cubicBezTo>
                  <a:pt x="116" y="121"/>
                  <a:pt x="123" y="123"/>
                  <a:pt x="126" y="123"/>
                </a:cubicBezTo>
                <a:cubicBezTo>
                  <a:pt x="131" y="124"/>
                  <a:pt x="132" y="122"/>
                  <a:pt x="134" y="11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42"/>
          <p:cNvSpPr>
            <a:spLocks/>
          </p:cNvSpPr>
          <p:nvPr userDrawn="1"/>
        </p:nvSpPr>
        <p:spPr bwMode="auto">
          <a:xfrm>
            <a:off x="5438052" y="4157856"/>
            <a:ext cx="1060005" cy="974269"/>
          </a:xfrm>
          <a:custGeom>
            <a:avLst/>
            <a:gdLst>
              <a:gd name="T0" fmla="*/ 229 w 240"/>
              <a:gd name="T1" fmla="*/ 199 h 221"/>
              <a:gd name="T2" fmla="*/ 240 w 240"/>
              <a:gd name="T3" fmla="*/ 197 h 221"/>
              <a:gd name="T4" fmla="*/ 233 w 240"/>
              <a:gd name="T5" fmla="*/ 187 h 221"/>
              <a:gd name="T6" fmla="*/ 229 w 240"/>
              <a:gd name="T7" fmla="*/ 176 h 221"/>
              <a:gd name="T8" fmla="*/ 218 w 240"/>
              <a:gd name="T9" fmla="*/ 165 h 221"/>
              <a:gd name="T10" fmla="*/ 213 w 240"/>
              <a:gd name="T11" fmla="*/ 153 h 221"/>
              <a:gd name="T12" fmla="*/ 220 w 240"/>
              <a:gd name="T13" fmla="*/ 137 h 221"/>
              <a:gd name="T14" fmla="*/ 210 w 240"/>
              <a:gd name="T15" fmla="*/ 128 h 221"/>
              <a:gd name="T16" fmla="*/ 212 w 240"/>
              <a:gd name="T17" fmla="*/ 102 h 221"/>
              <a:gd name="T18" fmla="*/ 209 w 240"/>
              <a:gd name="T19" fmla="*/ 84 h 221"/>
              <a:gd name="T20" fmla="*/ 216 w 240"/>
              <a:gd name="T21" fmla="*/ 75 h 221"/>
              <a:gd name="T22" fmla="*/ 214 w 240"/>
              <a:gd name="T23" fmla="*/ 55 h 221"/>
              <a:gd name="T24" fmla="*/ 202 w 240"/>
              <a:gd name="T25" fmla="*/ 49 h 221"/>
              <a:gd name="T26" fmla="*/ 192 w 240"/>
              <a:gd name="T27" fmla="*/ 37 h 221"/>
              <a:gd name="T28" fmla="*/ 173 w 240"/>
              <a:gd name="T29" fmla="*/ 33 h 221"/>
              <a:gd name="T30" fmla="*/ 159 w 240"/>
              <a:gd name="T31" fmla="*/ 29 h 221"/>
              <a:gd name="T32" fmla="*/ 137 w 240"/>
              <a:gd name="T33" fmla="*/ 33 h 221"/>
              <a:gd name="T34" fmla="*/ 126 w 240"/>
              <a:gd name="T35" fmla="*/ 39 h 221"/>
              <a:gd name="T36" fmla="*/ 123 w 240"/>
              <a:gd name="T37" fmla="*/ 46 h 221"/>
              <a:gd name="T38" fmla="*/ 106 w 240"/>
              <a:gd name="T39" fmla="*/ 48 h 221"/>
              <a:gd name="T40" fmla="*/ 95 w 240"/>
              <a:gd name="T41" fmla="*/ 47 h 221"/>
              <a:gd name="T42" fmla="*/ 83 w 240"/>
              <a:gd name="T43" fmla="*/ 46 h 221"/>
              <a:gd name="T44" fmla="*/ 73 w 240"/>
              <a:gd name="T45" fmla="*/ 37 h 221"/>
              <a:gd name="T46" fmla="*/ 64 w 240"/>
              <a:gd name="T47" fmla="*/ 36 h 221"/>
              <a:gd name="T48" fmla="*/ 62 w 240"/>
              <a:gd name="T49" fmla="*/ 24 h 221"/>
              <a:gd name="T50" fmla="*/ 53 w 240"/>
              <a:gd name="T51" fmla="*/ 20 h 221"/>
              <a:gd name="T52" fmla="*/ 49 w 240"/>
              <a:gd name="T53" fmla="*/ 7 h 221"/>
              <a:gd name="T54" fmla="*/ 27 w 240"/>
              <a:gd name="T55" fmla="*/ 18 h 221"/>
              <a:gd name="T56" fmla="*/ 4 w 240"/>
              <a:gd name="T57" fmla="*/ 3 h 221"/>
              <a:gd name="T58" fmla="*/ 1 w 240"/>
              <a:gd name="T59" fmla="*/ 0 h 221"/>
              <a:gd name="T60" fmla="*/ 0 w 240"/>
              <a:gd name="T61" fmla="*/ 13 h 221"/>
              <a:gd name="T62" fmla="*/ 9 w 240"/>
              <a:gd name="T63" fmla="*/ 46 h 221"/>
              <a:gd name="T64" fmla="*/ 27 w 240"/>
              <a:gd name="T65" fmla="*/ 70 h 221"/>
              <a:gd name="T66" fmla="*/ 18 w 240"/>
              <a:gd name="T67" fmla="*/ 83 h 221"/>
              <a:gd name="T68" fmla="*/ 51 w 240"/>
              <a:gd name="T69" fmla="*/ 125 h 221"/>
              <a:gd name="T70" fmla="*/ 53 w 240"/>
              <a:gd name="T71" fmla="*/ 140 h 221"/>
              <a:gd name="T72" fmla="*/ 61 w 240"/>
              <a:gd name="T73" fmla="*/ 153 h 221"/>
              <a:gd name="T74" fmla="*/ 62 w 240"/>
              <a:gd name="T75" fmla="*/ 151 h 221"/>
              <a:gd name="T76" fmla="*/ 68 w 240"/>
              <a:gd name="T77" fmla="*/ 153 h 221"/>
              <a:gd name="T78" fmla="*/ 76 w 240"/>
              <a:gd name="T79" fmla="*/ 157 h 221"/>
              <a:gd name="T80" fmla="*/ 86 w 240"/>
              <a:gd name="T81" fmla="*/ 172 h 221"/>
              <a:gd name="T82" fmla="*/ 98 w 240"/>
              <a:gd name="T83" fmla="*/ 181 h 221"/>
              <a:gd name="T84" fmla="*/ 108 w 240"/>
              <a:gd name="T85" fmla="*/ 191 h 221"/>
              <a:gd name="T86" fmla="*/ 124 w 240"/>
              <a:gd name="T87" fmla="*/ 198 h 221"/>
              <a:gd name="T88" fmla="*/ 137 w 240"/>
              <a:gd name="T89" fmla="*/ 201 h 221"/>
              <a:gd name="T90" fmla="*/ 153 w 240"/>
              <a:gd name="T91" fmla="*/ 191 h 221"/>
              <a:gd name="T92" fmla="*/ 160 w 240"/>
              <a:gd name="T93" fmla="*/ 202 h 221"/>
              <a:gd name="T94" fmla="*/ 170 w 240"/>
              <a:gd name="T95" fmla="*/ 213 h 221"/>
              <a:gd name="T96" fmla="*/ 208 w 240"/>
              <a:gd name="T97" fmla="*/ 218 h 221"/>
              <a:gd name="T98" fmla="*/ 220 w 240"/>
              <a:gd name="T99" fmla="*/ 221 h 221"/>
              <a:gd name="T100" fmla="*/ 229 w 240"/>
              <a:gd name="T101" fmla="*/ 199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0" h="221">
                <a:moveTo>
                  <a:pt x="229" y="199"/>
                </a:moveTo>
                <a:cubicBezTo>
                  <a:pt x="234" y="197"/>
                  <a:pt x="240" y="200"/>
                  <a:pt x="240" y="197"/>
                </a:cubicBezTo>
                <a:cubicBezTo>
                  <a:pt x="240" y="194"/>
                  <a:pt x="234" y="193"/>
                  <a:pt x="233" y="187"/>
                </a:cubicBezTo>
                <a:cubicBezTo>
                  <a:pt x="233" y="182"/>
                  <a:pt x="234" y="180"/>
                  <a:pt x="229" y="176"/>
                </a:cubicBezTo>
                <a:cubicBezTo>
                  <a:pt x="223" y="172"/>
                  <a:pt x="219" y="169"/>
                  <a:pt x="218" y="165"/>
                </a:cubicBezTo>
                <a:cubicBezTo>
                  <a:pt x="217" y="162"/>
                  <a:pt x="211" y="157"/>
                  <a:pt x="213" y="153"/>
                </a:cubicBezTo>
                <a:cubicBezTo>
                  <a:pt x="216" y="149"/>
                  <a:pt x="225" y="140"/>
                  <a:pt x="220" y="137"/>
                </a:cubicBezTo>
                <a:cubicBezTo>
                  <a:pt x="216" y="133"/>
                  <a:pt x="214" y="134"/>
                  <a:pt x="210" y="128"/>
                </a:cubicBezTo>
                <a:cubicBezTo>
                  <a:pt x="206" y="121"/>
                  <a:pt x="211" y="105"/>
                  <a:pt x="212" y="102"/>
                </a:cubicBezTo>
                <a:cubicBezTo>
                  <a:pt x="213" y="99"/>
                  <a:pt x="206" y="86"/>
                  <a:pt x="209" y="84"/>
                </a:cubicBezTo>
                <a:cubicBezTo>
                  <a:pt x="212" y="82"/>
                  <a:pt x="214" y="79"/>
                  <a:pt x="216" y="75"/>
                </a:cubicBezTo>
                <a:cubicBezTo>
                  <a:pt x="217" y="72"/>
                  <a:pt x="214" y="59"/>
                  <a:pt x="214" y="55"/>
                </a:cubicBezTo>
                <a:cubicBezTo>
                  <a:pt x="214" y="52"/>
                  <a:pt x="203" y="51"/>
                  <a:pt x="202" y="49"/>
                </a:cubicBezTo>
                <a:cubicBezTo>
                  <a:pt x="200" y="47"/>
                  <a:pt x="193" y="41"/>
                  <a:pt x="192" y="37"/>
                </a:cubicBezTo>
                <a:cubicBezTo>
                  <a:pt x="190" y="33"/>
                  <a:pt x="178" y="35"/>
                  <a:pt x="173" y="33"/>
                </a:cubicBezTo>
                <a:cubicBezTo>
                  <a:pt x="168" y="31"/>
                  <a:pt x="168" y="28"/>
                  <a:pt x="159" y="29"/>
                </a:cubicBezTo>
                <a:cubicBezTo>
                  <a:pt x="150" y="30"/>
                  <a:pt x="140" y="32"/>
                  <a:pt x="137" y="33"/>
                </a:cubicBezTo>
                <a:cubicBezTo>
                  <a:pt x="136" y="34"/>
                  <a:pt x="132" y="37"/>
                  <a:pt x="126" y="39"/>
                </a:cubicBezTo>
                <a:cubicBezTo>
                  <a:pt x="126" y="42"/>
                  <a:pt x="125" y="45"/>
                  <a:pt x="123" y="46"/>
                </a:cubicBezTo>
                <a:cubicBezTo>
                  <a:pt x="118" y="47"/>
                  <a:pt x="111" y="49"/>
                  <a:pt x="106" y="48"/>
                </a:cubicBezTo>
                <a:cubicBezTo>
                  <a:pt x="101" y="48"/>
                  <a:pt x="98" y="46"/>
                  <a:pt x="95" y="47"/>
                </a:cubicBezTo>
                <a:cubicBezTo>
                  <a:pt x="93" y="47"/>
                  <a:pt x="85" y="50"/>
                  <a:pt x="83" y="46"/>
                </a:cubicBezTo>
                <a:cubicBezTo>
                  <a:pt x="81" y="43"/>
                  <a:pt x="77" y="37"/>
                  <a:pt x="73" y="37"/>
                </a:cubicBezTo>
                <a:cubicBezTo>
                  <a:pt x="69" y="37"/>
                  <a:pt x="67" y="40"/>
                  <a:pt x="64" y="36"/>
                </a:cubicBezTo>
                <a:cubicBezTo>
                  <a:pt x="63" y="34"/>
                  <a:pt x="62" y="29"/>
                  <a:pt x="62" y="24"/>
                </a:cubicBezTo>
                <a:cubicBezTo>
                  <a:pt x="57" y="24"/>
                  <a:pt x="54" y="24"/>
                  <a:pt x="53" y="20"/>
                </a:cubicBezTo>
                <a:cubicBezTo>
                  <a:pt x="50" y="14"/>
                  <a:pt x="56" y="6"/>
                  <a:pt x="49" y="7"/>
                </a:cubicBezTo>
                <a:cubicBezTo>
                  <a:pt x="43" y="9"/>
                  <a:pt x="32" y="20"/>
                  <a:pt x="27" y="18"/>
                </a:cubicBezTo>
                <a:cubicBezTo>
                  <a:pt x="22" y="16"/>
                  <a:pt x="10" y="9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5"/>
                  <a:pt x="0" y="11"/>
                  <a:pt x="0" y="13"/>
                </a:cubicBezTo>
                <a:cubicBezTo>
                  <a:pt x="0" y="19"/>
                  <a:pt x="5" y="38"/>
                  <a:pt x="9" y="46"/>
                </a:cubicBezTo>
                <a:cubicBezTo>
                  <a:pt x="13" y="55"/>
                  <a:pt x="25" y="66"/>
                  <a:pt x="27" y="70"/>
                </a:cubicBezTo>
                <a:cubicBezTo>
                  <a:pt x="28" y="73"/>
                  <a:pt x="19" y="79"/>
                  <a:pt x="18" y="83"/>
                </a:cubicBezTo>
                <a:cubicBezTo>
                  <a:pt x="17" y="87"/>
                  <a:pt x="48" y="121"/>
                  <a:pt x="51" y="125"/>
                </a:cubicBezTo>
                <a:cubicBezTo>
                  <a:pt x="55" y="129"/>
                  <a:pt x="52" y="136"/>
                  <a:pt x="53" y="140"/>
                </a:cubicBezTo>
                <a:cubicBezTo>
                  <a:pt x="53" y="143"/>
                  <a:pt x="58" y="149"/>
                  <a:pt x="61" y="153"/>
                </a:cubicBezTo>
                <a:cubicBezTo>
                  <a:pt x="63" y="152"/>
                  <a:pt x="62" y="152"/>
                  <a:pt x="62" y="151"/>
                </a:cubicBezTo>
                <a:cubicBezTo>
                  <a:pt x="63" y="149"/>
                  <a:pt x="66" y="151"/>
                  <a:pt x="68" y="153"/>
                </a:cubicBezTo>
                <a:cubicBezTo>
                  <a:pt x="70" y="155"/>
                  <a:pt x="73" y="157"/>
                  <a:pt x="76" y="157"/>
                </a:cubicBezTo>
                <a:cubicBezTo>
                  <a:pt x="78" y="157"/>
                  <a:pt x="83" y="166"/>
                  <a:pt x="86" y="172"/>
                </a:cubicBezTo>
                <a:cubicBezTo>
                  <a:pt x="89" y="179"/>
                  <a:pt x="91" y="180"/>
                  <a:pt x="98" y="181"/>
                </a:cubicBezTo>
                <a:cubicBezTo>
                  <a:pt x="105" y="182"/>
                  <a:pt x="104" y="188"/>
                  <a:pt x="108" y="191"/>
                </a:cubicBezTo>
                <a:cubicBezTo>
                  <a:pt x="112" y="194"/>
                  <a:pt x="120" y="197"/>
                  <a:pt x="124" y="198"/>
                </a:cubicBezTo>
                <a:cubicBezTo>
                  <a:pt x="128" y="198"/>
                  <a:pt x="134" y="201"/>
                  <a:pt x="137" y="201"/>
                </a:cubicBezTo>
                <a:cubicBezTo>
                  <a:pt x="140" y="201"/>
                  <a:pt x="151" y="193"/>
                  <a:pt x="153" y="191"/>
                </a:cubicBezTo>
                <a:cubicBezTo>
                  <a:pt x="154" y="190"/>
                  <a:pt x="159" y="197"/>
                  <a:pt x="160" y="202"/>
                </a:cubicBezTo>
                <a:cubicBezTo>
                  <a:pt x="161" y="207"/>
                  <a:pt x="161" y="211"/>
                  <a:pt x="170" y="213"/>
                </a:cubicBezTo>
                <a:cubicBezTo>
                  <a:pt x="178" y="216"/>
                  <a:pt x="204" y="217"/>
                  <a:pt x="208" y="218"/>
                </a:cubicBezTo>
                <a:cubicBezTo>
                  <a:pt x="211" y="219"/>
                  <a:pt x="215" y="220"/>
                  <a:pt x="220" y="221"/>
                </a:cubicBezTo>
                <a:cubicBezTo>
                  <a:pt x="222" y="212"/>
                  <a:pt x="225" y="201"/>
                  <a:pt x="229" y="19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98"/>
          <p:cNvSpPr>
            <a:spLocks/>
          </p:cNvSpPr>
          <p:nvPr userDrawn="1"/>
        </p:nvSpPr>
        <p:spPr bwMode="auto">
          <a:xfrm>
            <a:off x="2421713" y="4001973"/>
            <a:ext cx="206546" cy="362429"/>
          </a:xfrm>
          <a:custGeom>
            <a:avLst/>
            <a:gdLst>
              <a:gd name="T0" fmla="*/ 31 w 47"/>
              <a:gd name="T1" fmla="*/ 57 h 82"/>
              <a:gd name="T2" fmla="*/ 36 w 47"/>
              <a:gd name="T3" fmla="*/ 22 h 82"/>
              <a:gd name="T4" fmla="*/ 43 w 47"/>
              <a:gd name="T5" fmla="*/ 8 h 82"/>
              <a:gd name="T6" fmla="*/ 22 w 47"/>
              <a:gd name="T7" fmla="*/ 4 h 82"/>
              <a:gd name="T8" fmla="*/ 16 w 47"/>
              <a:gd name="T9" fmla="*/ 1 h 82"/>
              <a:gd name="T10" fmla="*/ 10 w 47"/>
              <a:gd name="T11" fmla="*/ 2 h 82"/>
              <a:gd name="T12" fmla="*/ 13 w 47"/>
              <a:gd name="T13" fmla="*/ 25 h 82"/>
              <a:gd name="T14" fmla="*/ 3 w 47"/>
              <a:gd name="T15" fmla="*/ 52 h 82"/>
              <a:gd name="T16" fmla="*/ 8 w 47"/>
              <a:gd name="T17" fmla="*/ 57 h 82"/>
              <a:gd name="T18" fmla="*/ 10 w 47"/>
              <a:gd name="T19" fmla="*/ 72 h 82"/>
              <a:gd name="T20" fmla="*/ 17 w 47"/>
              <a:gd name="T21" fmla="*/ 82 h 82"/>
              <a:gd name="T22" fmla="*/ 26 w 47"/>
              <a:gd name="T23" fmla="*/ 80 h 82"/>
              <a:gd name="T24" fmla="*/ 30 w 47"/>
              <a:gd name="T25" fmla="*/ 69 h 82"/>
              <a:gd name="T26" fmla="*/ 31 w 47"/>
              <a:gd name="T27" fmla="*/ 5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82">
                <a:moveTo>
                  <a:pt x="31" y="57"/>
                </a:moveTo>
                <a:cubicBezTo>
                  <a:pt x="33" y="51"/>
                  <a:pt x="34" y="28"/>
                  <a:pt x="36" y="22"/>
                </a:cubicBezTo>
                <a:cubicBezTo>
                  <a:pt x="39" y="17"/>
                  <a:pt x="47" y="12"/>
                  <a:pt x="43" y="8"/>
                </a:cubicBezTo>
                <a:cubicBezTo>
                  <a:pt x="38" y="4"/>
                  <a:pt x="24" y="5"/>
                  <a:pt x="22" y="4"/>
                </a:cubicBezTo>
                <a:cubicBezTo>
                  <a:pt x="20" y="3"/>
                  <a:pt x="23" y="0"/>
                  <a:pt x="16" y="1"/>
                </a:cubicBezTo>
                <a:cubicBezTo>
                  <a:pt x="15" y="1"/>
                  <a:pt x="12" y="1"/>
                  <a:pt x="10" y="2"/>
                </a:cubicBezTo>
                <a:cubicBezTo>
                  <a:pt x="11" y="10"/>
                  <a:pt x="13" y="21"/>
                  <a:pt x="13" y="25"/>
                </a:cubicBezTo>
                <a:cubicBezTo>
                  <a:pt x="15" y="31"/>
                  <a:pt x="7" y="45"/>
                  <a:pt x="3" y="52"/>
                </a:cubicBezTo>
                <a:cubicBezTo>
                  <a:pt x="0" y="59"/>
                  <a:pt x="6" y="56"/>
                  <a:pt x="8" y="57"/>
                </a:cubicBezTo>
                <a:cubicBezTo>
                  <a:pt x="10" y="58"/>
                  <a:pt x="11" y="67"/>
                  <a:pt x="10" y="72"/>
                </a:cubicBezTo>
                <a:cubicBezTo>
                  <a:pt x="10" y="77"/>
                  <a:pt x="10" y="81"/>
                  <a:pt x="17" y="82"/>
                </a:cubicBezTo>
                <a:cubicBezTo>
                  <a:pt x="22" y="82"/>
                  <a:pt x="24" y="81"/>
                  <a:pt x="26" y="80"/>
                </a:cubicBezTo>
                <a:cubicBezTo>
                  <a:pt x="27" y="75"/>
                  <a:pt x="28" y="71"/>
                  <a:pt x="30" y="69"/>
                </a:cubicBezTo>
                <a:cubicBezTo>
                  <a:pt x="33" y="66"/>
                  <a:pt x="28" y="63"/>
                  <a:pt x="31" y="5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99"/>
          <p:cNvSpPr>
            <a:spLocks/>
          </p:cNvSpPr>
          <p:nvPr userDrawn="1"/>
        </p:nvSpPr>
        <p:spPr bwMode="auto">
          <a:xfrm>
            <a:off x="4070176" y="4048738"/>
            <a:ext cx="366325" cy="370224"/>
          </a:xfrm>
          <a:custGeom>
            <a:avLst/>
            <a:gdLst>
              <a:gd name="T0" fmla="*/ 36 w 83"/>
              <a:gd name="T1" fmla="*/ 8 h 84"/>
              <a:gd name="T2" fmla="*/ 12 w 83"/>
              <a:gd name="T3" fmla="*/ 9 h 84"/>
              <a:gd name="T4" fmla="*/ 12 w 83"/>
              <a:gd name="T5" fmla="*/ 20 h 84"/>
              <a:gd name="T6" fmla="*/ 0 w 83"/>
              <a:gd name="T7" fmla="*/ 31 h 84"/>
              <a:gd name="T8" fmla="*/ 1 w 83"/>
              <a:gd name="T9" fmla="*/ 35 h 84"/>
              <a:gd name="T10" fmla="*/ 8 w 83"/>
              <a:gd name="T11" fmla="*/ 37 h 84"/>
              <a:gd name="T12" fmla="*/ 14 w 83"/>
              <a:gd name="T13" fmla="*/ 41 h 84"/>
              <a:gd name="T14" fmla="*/ 16 w 83"/>
              <a:gd name="T15" fmla="*/ 48 h 84"/>
              <a:gd name="T16" fmla="*/ 39 w 83"/>
              <a:gd name="T17" fmla="*/ 50 h 84"/>
              <a:gd name="T18" fmla="*/ 39 w 83"/>
              <a:gd name="T19" fmla="*/ 56 h 84"/>
              <a:gd name="T20" fmla="*/ 25 w 83"/>
              <a:gd name="T21" fmla="*/ 53 h 84"/>
              <a:gd name="T22" fmla="*/ 18 w 83"/>
              <a:gd name="T23" fmla="*/ 57 h 84"/>
              <a:gd name="T24" fmla="*/ 23 w 83"/>
              <a:gd name="T25" fmla="*/ 67 h 84"/>
              <a:gd name="T26" fmla="*/ 28 w 83"/>
              <a:gd name="T27" fmla="*/ 72 h 84"/>
              <a:gd name="T28" fmla="*/ 33 w 83"/>
              <a:gd name="T29" fmla="*/ 80 h 84"/>
              <a:gd name="T30" fmla="*/ 39 w 83"/>
              <a:gd name="T31" fmla="*/ 76 h 84"/>
              <a:gd name="T32" fmla="*/ 41 w 83"/>
              <a:gd name="T33" fmla="*/ 67 h 84"/>
              <a:gd name="T34" fmla="*/ 45 w 83"/>
              <a:gd name="T35" fmla="*/ 62 h 84"/>
              <a:gd name="T36" fmla="*/ 45 w 83"/>
              <a:gd name="T37" fmla="*/ 55 h 84"/>
              <a:gd name="T38" fmla="*/ 50 w 83"/>
              <a:gd name="T39" fmla="*/ 57 h 84"/>
              <a:gd name="T40" fmla="*/ 51 w 83"/>
              <a:gd name="T41" fmla="*/ 53 h 84"/>
              <a:gd name="T42" fmla="*/ 60 w 83"/>
              <a:gd name="T43" fmla="*/ 56 h 84"/>
              <a:gd name="T44" fmla="*/ 59 w 83"/>
              <a:gd name="T45" fmla="*/ 51 h 84"/>
              <a:gd name="T46" fmla="*/ 53 w 83"/>
              <a:gd name="T47" fmla="*/ 46 h 84"/>
              <a:gd name="T48" fmla="*/ 42 w 83"/>
              <a:gd name="T49" fmla="*/ 31 h 84"/>
              <a:gd name="T50" fmla="*/ 37 w 83"/>
              <a:gd name="T51" fmla="*/ 17 h 84"/>
              <a:gd name="T52" fmla="*/ 47 w 83"/>
              <a:gd name="T53" fmla="*/ 21 h 84"/>
              <a:gd name="T54" fmla="*/ 50 w 83"/>
              <a:gd name="T55" fmla="*/ 13 h 84"/>
              <a:gd name="T56" fmla="*/ 61 w 83"/>
              <a:gd name="T57" fmla="*/ 11 h 84"/>
              <a:gd name="T58" fmla="*/ 71 w 83"/>
              <a:gd name="T59" fmla="*/ 8 h 84"/>
              <a:gd name="T60" fmla="*/ 83 w 83"/>
              <a:gd name="T61" fmla="*/ 12 h 84"/>
              <a:gd name="T62" fmla="*/ 80 w 83"/>
              <a:gd name="T63" fmla="*/ 1 h 84"/>
              <a:gd name="T64" fmla="*/ 57 w 83"/>
              <a:gd name="T65" fmla="*/ 0 h 84"/>
              <a:gd name="T66" fmla="*/ 36 w 83"/>
              <a:gd name="T67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84">
                <a:moveTo>
                  <a:pt x="36" y="8"/>
                </a:moveTo>
                <a:cubicBezTo>
                  <a:pt x="32" y="9"/>
                  <a:pt x="20" y="9"/>
                  <a:pt x="12" y="9"/>
                </a:cubicBezTo>
                <a:cubicBezTo>
                  <a:pt x="12" y="14"/>
                  <a:pt x="13" y="18"/>
                  <a:pt x="12" y="20"/>
                </a:cubicBezTo>
                <a:cubicBezTo>
                  <a:pt x="12" y="22"/>
                  <a:pt x="6" y="27"/>
                  <a:pt x="0" y="31"/>
                </a:cubicBezTo>
                <a:cubicBezTo>
                  <a:pt x="0" y="32"/>
                  <a:pt x="1" y="33"/>
                  <a:pt x="1" y="35"/>
                </a:cubicBezTo>
                <a:cubicBezTo>
                  <a:pt x="4" y="41"/>
                  <a:pt x="6" y="35"/>
                  <a:pt x="8" y="37"/>
                </a:cubicBezTo>
                <a:cubicBezTo>
                  <a:pt x="9" y="38"/>
                  <a:pt x="10" y="37"/>
                  <a:pt x="14" y="41"/>
                </a:cubicBezTo>
                <a:cubicBezTo>
                  <a:pt x="19" y="45"/>
                  <a:pt x="12" y="45"/>
                  <a:pt x="16" y="48"/>
                </a:cubicBezTo>
                <a:cubicBezTo>
                  <a:pt x="20" y="51"/>
                  <a:pt x="37" y="50"/>
                  <a:pt x="39" y="50"/>
                </a:cubicBezTo>
                <a:cubicBezTo>
                  <a:pt x="41" y="51"/>
                  <a:pt x="41" y="54"/>
                  <a:pt x="39" y="56"/>
                </a:cubicBezTo>
                <a:cubicBezTo>
                  <a:pt x="37" y="58"/>
                  <a:pt x="28" y="54"/>
                  <a:pt x="25" y="53"/>
                </a:cubicBezTo>
                <a:cubicBezTo>
                  <a:pt x="21" y="52"/>
                  <a:pt x="20" y="54"/>
                  <a:pt x="18" y="57"/>
                </a:cubicBezTo>
                <a:cubicBezTo>
                  <a:pt x="16" y="60"/>
                  <a:pt x="23" y="64"/>
                  <a:pt x="23" y="67"/>
                </a:cubicBezTo>
                <a:cubicBezTo>
                  <a:pt x="23" y="71"/>
                  <a:pt x="25" y="72"/>
                  <a:pt x="28" y="72"/>
                </a:cubicBezTo>
                <a:cubicBezTo>
                  <a:pt x="31" y="72"/>
                  <a:pt x="31" y="76"/>
                  <a:pt x="33" y="80"/>
                </a:cubicBezTo>
                <a:cubicBezTo>
                  <a:pt x="35" y="84"/>
                  <a:pt x="36" y="75"/>
                  <a:pt x="39" y="76"/>
                </a:cubicBezTo>
                <a:cubicBezTo>
                  <a:pt x="41" y="76"/>
                  <a:pt x="41" y="72"/>
                  <a:pt x="41" y="67"/>
                </a:cubicBezTo>
                <a:cubicBezTo>
                  <a:pt x="41" y="62"/>
                  <a:pt x="44" y="63"/>
                  <a:pt x="45" y="62"/>
                </a:cubicBezTo>
                <a:cubicBezTo>
                  <a:pt x="46" y="61"/>
                  <a:pt x="45" y="59"/>
                  <a:pt x="45" y="55"/>
                </a:cubicBezTo>
                <a:cubicBezTo>
                  <a:pt x="46" y="52"/>
                  <a:pt x="48" y="56"/>
                  <a:pt x="50" y="57"/>
                </a:cubicBezTo>
                <a:cubicBezTo>
                  <a:pt x="52" y="59"/>
                  <a:pt x="50" y="55"/>
                  <a:pt x="51" y="53"/>
                </a:cubicBezTo>
                <a:cubicBezTo>
                  <a:pt x="51" y="51"/>
                  <a:pt x="58" y="55"/>
                  <a:pt x="60" y="56"/>
                </a:cubicBezTo>
                <a:cubicBezTo>
                  <a:pt x="62" y="57"/>
                  <a:pt x="60" y="55"/>
                  <a:pt x="59" y="51"/>
                </a:cubicBezTo>
                <a:cubicBezTo>
                  <a:pt x="58" y="47"/>
                  <a:pt x="58" y="47"/>
                  <a:pt x="53" y="46"/>
                </a:cubicBezTo>
                <a:cubicBezTo>
                  <a:pt x="49" y="45"/>
                  <a:pt x="46" y="36"/>
                  <a:pt x="42" y="31"/>
                </a:cubicBezTo>
                <a:cubicBezTo>
                  <a:pt x="38" y="26"/>
                  <a:pt x="36" y="20"/>
                  <a:pt x="37" y="17"/>
                </a:cubicBezTo>
                <a:cubicBezTo>
                  <a:pt x="38" y="14"/>
                  <a:pt x="43" y="20"/>
                  <a:pt x="47" y="21"/>
                </a:cubicBezTo>
                <a:cubicBezTo>
                  <a:pt x="50" y="22"/>
                  <a:pt x="50" y="17"/>
                  <a:pt x="50" y="13"/>
                </a:cubicBezTo>
                <a:cubicBezTo>
                  <a:pt x="49" y="10"/>
                  <a:pt x="56" y="11"/>
                  <a:pt x="61" y="11"/>
                </a:cubicBezTo>
                <a:cubicBezTo>
                  <a:pt x="66" y="11"/>
                  <a:pt x="67" y="10"/>
                  <a:pt x="71" y="8"/>
                </a:cubicBezTo>
                <a:cubicBezTo>
                  <a:pt x="75" y="7"/>
                  <a:pt x="79" y="11"/>
                  <a:pt x="83" y="12"/>
                </a:cubicBezTo>
                <a:cubicBezTo>
                  <a:pt x="82" y="9"/>
                  <a:pt x="81" y="5"/>
                  <a:pt x="80" y="1"/>
                </a:cubicBezTo>
                <a:cubicBezTo>
                  <a:pt x="72" y="1"/>
                  <a:pt x="62" y="0"/>
                  <a:pt x="57" y="0"/>
                </a:cubicBezTo>
                <a:cubicBezTo>
                  <a:pt x="50" y="0"/>
                  <a:pt x="41" y="8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00"/>
          <p:cNvSpPr>
            <a:spLocks/>
          </p:cNvSpPr>
          <p:nvPr userDrawn="1"/>
        </p:nvSpPr>
        <p:spPr bwMode="auto">
          <a:xfrm>
            <a:off x="4210471" y="3830501"/>
            <a:ext cx="327355" cy="237723"/>
          </a:xfrm>
          <a:custGeom>
            <a:avLst/>
            <a:gdLst>
              <a:gd name="T0" fmla="*/ 38 w 74"/>
              <a:gd name="T1" fmla="*/ 9 h 54"/>
              <a:gd name="T2" fmla="*/ 10 w 74"/>
              <a:gd name="T3" fmla="*/ 7 h 54"/>
              <a:gd name="T4" fmla="*/ 1 w 74"/>
              <a:gd name="T5" fmla="*/ 28 h 54"/>
              <a:gd name="T6" fmla="*/ 12 w 74"/>
              <a:gd name="T7" fmla="*/ 54 h 54"/>
              <a:gd name="T8" fmla="*/ 25 w 74"/>
              <a:gd name="T9" fmla="*/ 49 h 54"/>
              <a:gd name="T10" fmla="*/ 48 w 74"/>
              <a:gd name="T11" fmla="*/ 50 h 54"/>
              <a:gd name="T12" fmla="*/ 48 w 74"/>
              <a:gd name="T13" fmla="*/ 43 h 54"/>
              <a:gd name="T14" fmla="*/ 74 w 74"/>
              <a:gd name="T15" fmla="*/ 38 h 54"/>
              <a:gd name="T16" fmla="*/ 74 w 74"/>
              <a:gd name="T17" fmla="*/ 37 h 54"/>
              <a:gd name="T18" fmla="*/ 67 w 74"/>
              <a:gd name="T19" fmla="*/ 27 h 54"/>
              <a:gd name="T20" fmla="*/ 71 w 74"/>
              <a:gd name="T21" fmla="*/ 19 h 54"/>
              <a:gd name="T22" fmla="*/ 72 w 74"/>
              <a:gd name="T23" fmla="*/ 17 h 54"/>
              <a:gd name="T24" fmla="*/ 55 w 74"/>
              <a:gd name="T25" fmla="*/ 5 h 54"/>
              <a:gd name="T26" fmla="*/ 38 w 74"/>
              <a:gd name="T27" fmla="*/ 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54">
                <a:moveTo>
                  <a:pt x="38" y="9"/>
                </a:moveTo>
                <a:cubicBezTo>
                  <a:pt x="32" y="10"/>
                  <a:pt x="15" y="7"/>
                  <a:pt x="10" y="7"/>
                </a:cubicBezTo>
                <a:cubicBezTo>
                  <a:pt x="6" y="7"/>
                  <a:pt x="2" y="22"/>
                  <a:pt x="1" y="28"/>
                </a:cubicBezTo>
                <a:cubicBezTo>
                  <a:pt x="0" y="32"/>
                  <a:pt x="8" y="46"/>
                  <a:pt x="12" y="54"/>
                </a:cubicBezTo>
                <a:cubicBezTo>
                  <a:pt x="16" y="51"/>
                  <a:pt x="21" y="49"/>
                  <a:pt x="25" y="49"/>
                </a:cubicBezTo>
                <a:cubicBezTo>
                  <a:pt x="30" y="49"/>
                  <a:pt x="40" y="50"/>
                  <a:pt x="48" y="50"/>
                </a:cubicBezTo>
                <a:cubicBezTo>
                  <a:pt x="47" y="47"/>
                  <a:pt x="47" y="45"/>
                  <a:pt x="48" y="43"/>
                </a:cubicBezTo>
                <a:cubicBezTo>
                  <a:pt x="49" y="39"/>
                  <a:pt x="63" y="38"/>
                  <a:pt x="74" y="38"/>
                </a:cubicBezTo>
                <a:cubicBezTo>
                  <a:pt x="74" y="38"/>
                  <a:pt x="74" y="37"/>
                  <a:pt x="74" y="37"/>
                </a:cubicBezTo>
                <a:cubicBezTo>
                  <a:pt x="72" y="31"/>
                  <a:pt x="66" y="31"/>
                  <a:pt x="67" y="27"/>
                </a:cubicBezTo>
                <a:cubicBezTo>
                  <a:pt x="69" y="22"/>
                  <a:pt x="71" y="22"/>
                  <a:pt x="71" y="19"/>
                </a:cubicBezTo>
                <a:cubicBezTo>
                  <a:pt x="71" y="18"/>
                  <a:pt x="72" y="18"/>
                  <a:pt x="72" y="17"/>
                </a:cubicBezTo>
                <a:cubicBezTo>
                  <a:pt x="66" y="12"/>
                  <a:pt x="59" y="7"/>
                  <a:pt x="55" y="5"/>
                </a:cubicBezTo>
                <a:cubicBezTo>
                  <a:pt x="48" y="0"/>
                  <a:pt x="43" y="7"/>
                  <a:pt x="38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01"/>
          <p:cNvSpPr>
            <a:spLocks/>
          </p:cNvSpPr>
          <p:nvPr userDrawn="1"/>
        </p:nvSpPr>
        <p:spPr bwMode="auto">
          <a:xfrm>
            <a:off x="4124735" y="2610717"/>
            <a:ext cx="413090" cy="233825"/>
          </a:xfrm>
          <a:custGeom>
            <a:avLst/>
            <a:gdLst>
              <a:gd name="T0" fmla="*/ 87 w 94"/>
              <a:gd name="T1" fmla="*/ 9 h 53"/>
              <a:gd name="T2" fmla="*/ 67 w 94"/>
              <a:gd name="T3" fmla="*/ 7 h 53"/>
              <a:gd name="T4" fmla="*/ 52 w 94"/>
              <a:gd name="T5" fmla="*/ 1 h 53"/>
              <a:gd name="T6" fmla="*/ 43 w 94"/>
              <a:gd name="T7" fmla="*/ 2 h 53"/>
              <a:gd name="T8" fmla="*/ 43 w 94"/>
              <a:gd name="T9" fmla="*/ 10 h 53"/>
              <a:gd name="T10" fmla="*/ 34 w 94"/>
              <a:gd name="T11" fmla="*/ 24 h 53"/>
              <a:gd name="T12" fmla="*/ 17 w 94"/>
              <a:gd name="T13" fmla="*/ 6 h 53"/>
              <a:gd name="T14" fmla="*/ 6 w 94"/>
              <a:gd name="T15" fmla="*/ 14 h 53"/>
              <a:gd name="T16" fmla="*/ 1 w 94"/>
              <a:gd name="T17" fmla="*/ 26 h 53"/>
              <a:gd name="T18" fmla="*/ 0 w 94"/>
              <a:gd name="T19" fmla="*/ 37 h 53"/>
              <a:gd name="T20" fmla="*/ 24 w 94"/>
              <a:gd name="T21" fmla="*/ 36 h 53"/>
              <a:gd name="T22" fmla="*/ 51 w 94"/>
              <a:gd name="T23" fmla="*/ 40 h 53"/>
              <a:gd name="T24" fmla="*/ 67 w 94"/>
              <a:gd name="T25" fmla="*/ 53 h 53"/>
              <a:gd name="T26" fmla="*/ 68 w 94"/>
              <a:gd name="T27" fmla="*/ 53 h 53"/>
              <a:gd name="T28" fmla="*/ 91 w 94"/>
              <a:gd name="T29" fmla="*/ 46 h 53"/>
              <a:gd name="T30" fmla="*/ 90 w 94"/>
              <a:gd name="T31" fmla="*/ 19 h 53"/>
              <a:gd name="T32" fmla="*/ 87 w 94"/>
              <a:gd name="T33" fmla="*/ 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53">
                <a:moveTo>
                  <a:pt x="87" y="9"/>
                </a:moveTo>
                <a:cubicBezTo>
                  <a:pt x="79" y="9"/>
                  <a:pt x="71" y="8"/>
                  <a:pt x="67" y="7"/>
                </a:cubicBezTo>
                <a:cubicBezTo>
                  <a:pt x="61" y="5"/>
                  <a:pt x="58" y="0"/>
                  <a:pt x="52" y="1"/>
                </a:cubicBezTo>
                <a:cubicBezTo>
                  <a:pt x="50" y="2"/>
                  <a:pt x="47" y="2"/>
                  <a:pt x="43" y="2"/>
                </a:cubicBezTo>
                <a:cubicBezTo>
                  <a:pt x="43" y="5"/>
                  <a:pt x="44" y="7"/>
                  <a:pt x="43" y="10"/>
                </a:cubicBezTo>
                <a:cubicBezTo>
                  <a:pt x="43" y="17"/>
                  <a:pt x="37" y="25"/>
                  <a:pt x="34" y="24"/>
                </a:cubicBezTo>
                <a:cubicBezTo>
                  <a:pt x="30" y="23"/>
                  <a:pt x="20" y="7"/>
                  <a:pt x="17" y="6"/>
                </a:cubicBezTo>
                <a:cubicBezTo>
                  <a:pt x="14" y="6"/>
                  <a:pt x="6" y="10"/>
                  <a:pt x="6" y="14"/>
                </a:cubicBezTo>
                <a:cubicBezTo>
                  <a:pt x="6" y="17"/>
                  <a:pt x="4" y="23"/>
                  <a:pt x="1" y="26"/>
                </a:cubicBezTo>
                <a:cubicBezTo>
                  <a:pt x="0" y="27"/>
                  <a:pt x="0" y="32"/>
                  <a:pt x="0" y="37"/>
                </a:cubicBezTo>
                <a:cubicBezTo>
                  <a:pt x="14" y="32"/>
                  <a:pt x="19" y="35"/>
                  <a:pt x="24" y="36"/>
                </a:cubicBezTo>
                <a:cubicBezTo>
                  <a:pt x="31" y="37"/>
                  <a:pt x="44" y="37"/>
                  <a:pt x="51" y="40"/>
                </a:cubicBezTo>
                <a:cubicBezTo>
                  <a:pt x="55" y="41"/>
                  <a:pt x="61" y="47"/>
                  <a:pt x="67" y="53"/>
                </a:cubicBezTo>
                <a:cubicBezTo>
                  <a:pt x="67" y="53"/>
                  <a:pt x="68" y="53"/>
                  <a:pt x="68" y="53"/>
                </a:cubicBezTo>
                <a:cubicBezTo>
                  <a:pt x="75" y="53"/>
                  <a:pt x="89" y="51"/>
                  <a:pt x="91" y="46"/>
                </a:cubicBezTo>
                <a:cubicBezTo>
                  <a:pt x="93" y="41"/>
                  <a:pt x="94" y="25"/>
                  <a:pt x="90" y="19"/>
                </a:cubicBezTo>
                <a:cubicBezTo>
                  <a:pt x="89" y="17"/>
                  <a:pt x="88" y="13"/>
                  <a:pt x="87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02"/>
          <p:cNvSpPr>
            <a:spLocks/>
          </p:cNvSpPr>
          <p:nvPr userDrawn="1"/>
        </p:nvSpPr>
        <p:spPr bwMode="auto">
          <a:xfrm>
            <a:off x="4101353" y="2751012"/>
            <a:ext cx="315665" cy="280590"/>
          </a:xfrm>
          <a:custGeom>
            <a:avLst/>
            <a:gdLst>
              <a:gd name="T0" fmla="*/ 56 w 72"/>
              <a:gd name="T1" fmla="*/ 8 h 64"/>
              <a:gd name="T2" fmla="*/ 29 w 72"/>
              <a:gd name="T3" fmla="*/ 4 h 64"/>
              <a:gd name="T4" fmla="*/ 5 w 72"/>
              <a:gd name="T5" fmla="*/ 5 h 64"/>
              <a:gd name="T6" fmla="*/ 4 w 72"/>
              <a:gd name="T7" fmla="*/ 21 h 64"/>
              <a:gd name="T8" fmla="*/ 0 w 72"/>
              <a:gd name="T9" fmla="*/ 30 h 64"/>
              <a:gd name="T10" fmla="*/ 28 w 72"/>
              <a:gd name="T11" fmla="*/ 41 h 64"/>
              <a:gd name="T12" fmla="*/ 40 w 72"/>
              <a:gd name="T13" fmla="*/ 63 h 64"/>
              <a:gd name="T14" fmla="*/ 40 w 72"/>
              <a:gd name="T15" fmla="*/ 64 h 64"/>
              <a:gd name="T16" fmla="*/ 48 w 72"/>
              <a:gd name="T17" fmla="*/ 58 h 64"/>
              <a:gd name="T18" fmla="*/ 64 w 72"/>
              <a:gd name="T19" fmla="*/ 48 h 64"/>
              <a:gd name="T20" fmla="*/ 72 w 72"/>
              <a:gd name="T21" fmla="*/ 21 h 64"/>
              <a:gd name="T22" fmla="*/ 56 w 72"/>
              <a:gd name="T23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64">
                <a:moveTo>
                  <a:pt x="56" y="8"/>
                </a:moveTo>
                <a:cubicBezTo>
                  <a:pt x="49" y="5"/>
                  <a:pt x="36" y="5"/>
                  <a:pt x="29" y="4"/>
                </a:cubicBezTo>
                <a:cubicBezTo>
                  <a:pt x="24" y="3"/>
                  <a:pt x="19" y="0"/>
                  <a:pt x="5" y="5"/>
                </a:cubicBezTo>
                <a:cubicBezTo>
                  <a:pt x="5" y="10"/>
                  <a:pt x="5" y="16"/>
                  <a:pt x="4" y="21"/>
                </a:cubicBezTo>
                <a:cubicBezTo>
                  <a:pt x="3" y="25"/>
                  <a:pt x="2" y="28"/>
                  <a:pt x="0" y="30"/>
                </a:cubicBezTo>
                <a:cubicBezTo>
                  <a:pt x="13" y="32"/>
                  <a:pt x="25" y="36"/>
                  <a:pt x="28" y="41"/>
                </a:cubicBezTo>
                <a:cubicBezTo>
                  <a:pt x="31" y="46"/>
                  <a:pt x="40" y="56"/>
                  <a:pt x="40" y="63"/>
                </a:cubicBezTo>
                <a:cubicBezTo>
                  <a:pt x="40" y="63"/>
                  <a:pt x="40" y="63"/>
                  <a:pt x="40" y="64"/>
                </a:cubicBezTo>
                <a:cubicBezTo>
                  <a:pt x="42" y="61"/>
                  <a:pt x="44" y="58"/>
                  <a:pt x="48" y="58"/>
                </a:cubicBezTo>
                <a:cubicBezTo>
                  <a:pt x="54" y="56"/>
                  <a:pt x="62" y="55"/>
                  <a:pt x="64" y="48"/>
                </a:cubicBezTo>
                <a:cubicBezTo>
                  <a:pt x="65" y="42"/>
                  <a:pt x="66" y="23"/>
                  <a:pt x="72" y="21"/>
                </a:cubicBezTo>
                <a:cubicBezTo>
                  <a:pt x="66" y="15"/>
                  <a:pt x="60" y="9"/>
                  <a:pt x="5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03"/>
          <p:cNvSpPr>
            <a:spLocks/>
          </p:cNvSpPr>
          <p:nvPr userDrawn="1"/>
        </p:nvSpPr>
        <p:spPr bwMode="auto">
          <a:xfrm>
            <a:off x="4272824" y="2789983"/>
            <a:ext cx="494930" cy="436473"/>
          </a:xfrm>
          <a:custGeom>
            <a:avLst/>
            <a:gdLst>
              <a:gd name="T0" fmla="*/ 99 w 112"/>
              <a:gd name="T1" fmla="*/ 69 h 99"/>
              <a:gd name="T2" fmla="*/ 109 w 112"/>
              <a:gd name="T3" fmla="*/ 52 h 99"/>
              <a:gd name="T4" fmla="*/ 97 w 112"/>
              <a:gd name="T5" fmla="*/ 38 h 99"/>
              <a:gd name="T6" fmla="*/ 85 w 112"/>
              <a:gd name="T7" fmla="*/ 5 h 99"/>
              <a:gd name="T8" fmla="*/ 71 w 112"/>
              <a:gd name="T9" fmla="*/ 6 h 99"/>
              <a:gd name="T10" fmla="*/ 68 w 112"/>
              <a:gd name="T11" fmla="*/ 0 h 99"/>
              <a:gd name="T12" fmla="*/ 58 w 112"/>
              <a:gd name="T13" fmla="*/ 1 h 99"/>
              <a:gd name="T14" fmla="*/ 57 w 112"/>
              <a:gd name="T15" fmla="*/ 5 h 99"/>
              <a:gd name="T16" fmla="*/ 34 w 112"/>
              <a:gd name="T17" fmla="*/ 12 h 99"/>
              <a:gd name="T18" fmla="*/ 25 w 112"/>
              <a:gd name="T19" fmla="*/ 39 h 99"/>
              <a:gd name="T20" fmla="*/ 9 w 112"/>
              <a:gd name="T21" fmla="*/ 49 h 99"/>
              <a:gd name="T22" fmla="*/ 1 w 112"/>
              <a:gd name="T23" fmla="*/ 55 h 99"/>
              <a:gd name="T24" fmla="*/ 0 w 112"/>
              <a:gd name="T25" fmla="*/ 91 h 99"/>
              <a:gd name="T26" fmla="*/ 1 w 112"/>
              <a:gd name="T27" fmla="*/ 99 h 99"/>
              <a:gd name="T28" fmla="*/ 75 w 112"/>
              <a:gd name="T29" fmla="*/ 99 h 99"/>
              <a:gd name="T30" fmla="*/ 96 w 112"/>
              <a:gd name="T31" fmla="*/ 86 h 99"/>
              <a:gd name="T32" fmla="*/ 97 w 112"/>
              <a:gd name="T33" fmla="*/ 85 h 99"/>
              <a:gd name="T34" fmla="*/ 99 w 112"/>
              <a:gd name="T35" fmla="*/ 6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99">
                <a:moveTo>
                  <a:pt x="99" y="69"/>
                </a:moveTo>
                <a:cubicBezTo>
                  <a:pt x="101" y="66"/>
                  <a:pt x="112" y="59"/>
                  <a:pt x="109" y="52"/>
                </a:cubicBezTo>
                <a:cubicBezTo>
                  <a:pt x="107" y="45"/>
                  <a:pt x="100" y="45"/>
                  <a:pt x="97" y="38"/>
                </a:cubicBezTo>
                <a:cubicBezTo>
                  <a:pt x="95" y="31"/>
                  <a:pt x="88" y="7"/>
                  <a:pt x="85" y="5"/>
                </a:cubicBezTo>
                <a:cubicBezTo>
                  <a:pt x="82" y="2"/>
                  <a:pt x="71" y="11"/>
                  <a:pt x="71" y="6"/>
                </a:cubicBezTo>
                <a:cubicBezTo>
                  <a:pt x="70" y="0"/>
                  <a:pt x="72" y="0"/>
                  <a:pt x="68" y="0"/>
                </a:cubicBezTo>
                <a:cubicBezTo>
                  <a:pt x="66" y="0"/>
                  <a:pt x="62" y="0"/>
                  <a:pt x="58" y="1"/>
                </a:cubicBezTo>
                <a:cubicBezTo>
                  <a:pt x="57" y="2"/>
                  <a:pt x="57" y="4"/>
                  <a:pt x="57" y="5"/>
                </a:cubicBezTo>
                <a:cubicBezTo>
                  <a:pt x="55" y="10"/>
                  <a:pt x="41" y="12"/>
                  <a:pt x="34" y="12"/>
                </a:cubicBezTo>
                <a:cubicBezTo>
                  <a:pt x="27" y="12"/>
                  <a:pt x="26" y="33"/>
                  <a:pt x="25" y="39"/>
                </a:cubicBezTo>
                <a:cubicBezTo>
                  <a:pt x="23" y="46"/>
                  <a:pt x="15" y="47"/>
                  <a:pt x="9" y="49"/>
                </a:cubicBezTo>
                <a:cubicBezTo>
                  <a:pt x="5" y="49"/>
                  <a:pt x="3" y="52"/>
                  <a:pt x="1" y="55"/>
                </a:cubicBezTo>
                <a:cubicBezTo>
                  <a:pt x="1" y="62"/>
                  <a:pt x="0" y="82"/>
                  <a:pt x="0" y="91"/>
                </a:cubicBezTo>
                <a:cubicBezTo>
                  <a:pt x="0" y="96"/>
                  <a:pt x="0" y="98"/>
                  <a:pt x="1" y="99"/>
                </a:cubicBezTo>
                <a:cubicBezTo>
                  <a:pt x="21" y="99"/>
                  <a:pt x="68" y="99"/>
                  <a:pt x="75" y="99"/>
                </a:cubicBezTo>
                <a:cubicBezTo>
                  <a:pt x="83" y="98"/>
                  <a:pt x="93" y="90"/>
                  <a:pt x="96" y="86"/>
                </a:cubicBezTo>
                <a:cubicBezTo>
                  <a:pt x="96" y="86"/>
                  <a:pt x="97" y="85"/>
                  <a:pt x="97" y="85"/>
                </a:cubicBezTo>
                <a:cubicBezTo>
                  <a:pt x="97" y="78"/>
                  <a:pt x="97" y="71"/>
                  <a:pt x="99" y="6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04"/>
          <p:cNvSpPr>
            <a:spLocks/>
          </p:cNvSpPr>
          <p:nvPr userDrawn="1"/>
        </p:nvSpPr>
        <p:spPr bwMode="auto">
          <a:xfrm>
            <a:off x="3629807" y="3253734"/>
            <a:ext cx="374120" cy="229929"/>
          </a:xfrm>
          <a:custGeom>
            <a:avLst/>
            <a:gdLst>
              <a:gd name="T0" fmla="*/ 80 w 85"/>
              <a:gd name="T1" fmla="*/ 26 h 52"/>
              <a:gd name="T2" fmla="*/ 56 w 85"/>
              <a:gd name="T3" fmla="*/ 14 h 52"/>
              <a:gd name="T4" fmla="*/ 49 w 85"/>
              <a:gd name="T5" fmla="*/ 12 h 52"/>
              <a:gd name="T6" fmla="*/ 43 w 85"/>
              <a:gd name="T7" fmla="*/ 2 h 52"/>
              <a:gd name="T8" fmla="*/ 33 w 85"/>
              <a:gd name="T9" fmla="*/ 0 h 52"/>
              <a:gd name="T10" fmla="*/ 24 w 85"/>
              <a:gd name="T11" fmla="*/ 7 h 52"/>
              <a:gd name="T12" fmla="*/ 3 w 85"/>
              <a:gd name="T13" fmla="*/ 22 h 52"/>
              <a:gd name="T14" fmla="*/ 15 w 85"/>
              <a:gd name="T15" fmla="*/ 38 h 52"/>
              <a:gd name="T16" fmla="*/ 34 w 85"/>
              <a:gd name="T17" fmla="*/ 47 h 52"/>
              <a:gd name="T18" fmla="*/ 53 w 85"/>
              <a:gd name="T19" fmla="*/ 43 h 52"/>
              <a:gd name="T20" fmla="*/ 59 w 85"/>
              <a:gd name="T21" fmla="*/ 52 h 52"/>
              <a:gd name="T22" fmla="*/ 73 w 85"/>
              <a:gd name="T23" fmla="*/ 46 h 52"/>
              <a:gd name="T24" fmla="*/ 85 w 85"/>
              <a:gd name="T25" fmla="*/ 37 h 52"/>
              <a:gd name="T26" fmla="*/ 85 w 85"/>
              <a:gd name="T27" fmla="*/ 37 h 52"/>
              <a:gd name="T28" fmla="*/ 80 w 85"/>
              <a:gd name="T2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52">
                <a:moveTo>
                  <a:pt x="80" y="26"/>
                </a:moveTo>
                <a:cubicBezTo>
                  <a:pt x="76" y="24"/>
                  <a:pt x="59" y="15"/>
                  <a:pt x="56" y="14"/>
                </a:cubicBezTo>
                <a:cubicBezTo>
                  <a:pt x="53" y="13"/>
                  <a:pt x="50" y="14"/>
                  <a:pt x="49" y="12"/>
                </a:cubicBezTo>
                <a:cubicBezTo>
                  <a:pt x="47" y="10"/>
                  <a:pt x="46" y="2"/>
                  <a:pt x="43" y="2"/>
                </a:cubicBezTo>
                <a:cubicBezTo>
                  <a:pt x="42" y="2"/>
                  <a:pt x="37" y="1"/>
                  <a:pt x="33" y="0"/>
                </a:cubicBezTo>
                <a:cubicBezTo>
                  <a:pt x="31" y="2"/>
                  <a:pt x="27" y="4"/>
                  <a:pt x="24" y="7"/>
                </a:cubicBezTo>
                <a:cubicBezTo>
                  <a:pt x="18" y="13"/>
                  <a:pt x="6" y="18"/>
                  <a:pt x="3" y="22"/>
                </a:cubicBezTo>
                <a:cubicBezTo>
                  <a:pt x="0" y="26"/>
                  <a:pt x="9" y="31"/>
                  <a:pt x="15" y="38"/>
                </a:cubicBezTo>
                <a:cubicBezTo>
                  <a:pt x="21" y="44"/>
                  <a:pt x="27" y="47"/>
                  <a:pt x="34" y="47"/>
                </a:cubicBezTo>
                <a:cubicBezTo>
                  <a:pt x="42" y="47"/>
                  <a:pt x="50" y="42"/>
                  <a:pt x="53" y="43"/>
                </a:cubicBezTo>
                <a:cubicBezTo>
                  <a:pt x="56" y="43"/>
                  <a:pt x="58" y="47"/>
                  <a:pt x="59" y="52"/>
                </a:cubicBezTo>
                <a:cubicBezTo>
                  <a:pt x="65" y="50"/>
                  <a:pt x="71" y="47"/>
                  <a:pt x="73" y="46"/>
                </a:cubicBezTo>
                <a:cubicBezTo>
                  <a:pt x="77" y="43"/>
                  <a:pt x="82" y="37"/>
                  <a:pt x="85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2"/>
                  <a:pt x="83" y="28"/>
                  <a:pt x="80" y="2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05"/>
          <p:cNvSpPr>
            <a:spLocks/>
          </p:cNvSpPr>
          <p:nvPr userDrawn="1"/>
        </p:nvSpPr>
        <p:spPr bwMode="auto">
          <a:xfrm>
            <a:off x="3746720" y="2930278"/>
            <a:ext cx="553385" cy="506620"/>
          </a:xfrm>
          <a:custGeom>
            <a:avLst/>
            <a:gdLst>
              <a:gd name="T0" fmla="*/ 124 w 125"/>
              <a:gd name="T1" fmla="*/ 82 h 115"/>
              <a:gd name="T2" fmla="*/ 122 w 125"/>
              <a:gd name="T3" fmla="*/ 70 h 115"/>
              <a:gd name="T4" fmla="*/ 119 w 125"/>
              <a:gd name="T5" fmla="*/ 59 h 115"/>
              <a:gd name="T6" fmla="*/ 120 w 125"/>
              <a:gd name="T7" fmla="*/ 22 h 115"/>
              <a:gd name="T8" fmla="*/ 110 w 125"/>
              <a:gd name="T9" fmla="*/ 4 h 115"/>
              <a:gd name="T10" fmla="*/ 70 w 125"/>
              <a:gd name="T11" fmla="*/ 3 h 115"/>
              <a:gd name="T12" fmla="*/ 61 w 125"/>
              <a:gd name="T13" fmla="*/ 8 h 115"/>
              <a:gd name="T14" fmla="*/ 51 w 125"/>
              <a:gd name="T15" fmla="*/ 0 h 115"/>
              <a:gd name="T16" fmla="*/ 18 w 125"/>
              <a:gd name="T17" fmla="*/ 9 h 115"/>
              <a:gd name="T18" fmla="*/ 2 w 125"/>
              <a:gd name="T19" fmla="*/ 14 h 115"/>
              <a:gd name="T20" fmla="*/ 3 w 125"/>
              <a:gd name="T21" fmla="*/ 41 h 115"/>
              <a:gd name="T22" fmla="*/ 8 w 125"/>
              <a:gd name="T23" fmla="*/ 69 h 115"/>
              <a:gd name="T24" fmla="*/ 6 w 125"/>
              <a:gd name="T25" fmla="*/ 73 h 115"/>
              <a:gd name="T26" fmla="*/ 16 w 125"/>
              <a:gd name="T27" fmla="*/ 75 h 115"/>
              <a:gd name="T28" fmla="*/ 22 w 125"/>
              <a:gd name="T29" fmla="*/ 85 h 115"/>
              <a:gd name="T30" fmla="*/ 29 w 125"/>
              <a:gd name="T31" fmla="*/ 87 h 115"/>
              <a:gd name="T32" fmla="*/ 53 w 125"/>
              <a:gd name="T33" fmla="*/ 99 h 115"/>
              <a:gd name="T34" fmla="*/ 58 w 125"/>
              <a:gd name="T35" fmla="*/ 110 h 115"/>
              <a:gd name="T36" fmla="*/ 71 w 125"/>
              <a:gd name="T37" fmla="*/ 110 h 115"/>
              <a:gd name="T38" fmla="*/ 84 w 125"/>
              <a:gd name="T39" fmla="*/ 110 h 115"/>
              <a:gd name="T40" fmla="*/ 95 w 125"/>
              <a:gd name="T41" fmla="*/ 108 h 115"/>
              <a:gd name="T42" fmla="*/ 107 w 125"/>
              <a:gd name="T43" fmla="*/ 115 h 115"/>
              <a:gd name="T44" fmla="*/ 110 w 125"/>
              <a:gd name="T45" fmla="*/ 106 h 115"/>
              <a:gd name="T46" fmla="*/ 124 w 125"/>
              <a:gd name="T47" fmla="*/ 8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115">
                <a:moveTo>
                  <a:pt x="124" y="82"/>
                </a:moveTo>
                <a:cubicBezTo>
                  <a:pt x="123" y="79"/>
                  <a:pt x="124" y="75"/>
                  <a:pt x="122" y="70"/>
                </a:cubicBezTo>
                <a:cubicBezTo>
                  <a:pt x="120" y="66"/>
                  <a:pt x="119" y="69"/>
                  <a:pt x="119" y="59"/>
                </a:cubicBezTo>
                <a:cubicBezTo>
                  <a:pt x="119" y="50"/>
                  <a:pt x="120" y="29"/>
                  <a:pt x="120" y="22"/>
                </a:cubicBezTo>
                <a:cubicBezTo>
                  <a:pt x="120" y="16"/>
                  <a:pt x="114" y="9"/>
                  <a:pt x="110" y="4"/>
                </a:cubicBezTo>
                <a:cubicBezTo>
                  <a:pt x="98" y="4"/>
                  <a:pt x="81" y="5"/>
                  <a:pt x="70" y="3"/>
                </a:cubicBezTo>
                <a:cubicBezTo>
                  <a:pt x="68" y="6"/>
                  <a:pt x="64" y="8"/>
                  <a:pt x="61" y="8"/>
                </a:cubicBezTo>
                <a:cubicBezTo>
                  <a:pt x="57" y="9"/>
                  <a:pt x="58" y="0"/>
                  <a:pt x="51" y="0"/>
                </a:cubicBezTo>
                <a:cubicBezTo>
                  <a:pt x="44" y="0"/>
                  <a:pt x="24" y="5"/>
                  <a:pt x="18" y="9"/>
                </a:cubicBezTo>
                <a:cubicBezTo>
                  <a:pt x="13" y="13"/>
                  <a:pt x="7" y="14"/>
                  <a:pt x="2" y="14"/>
                </a:cubicBezTo>
                <a:cubicBezTo>
                  <a:pt x="1" y="25"/>
                  <a:pt x="0" y="38"/>
                  <a:pt x="3" y="41"/>
                </a:cubicBezTo>
                <a:cubicBezTo>
                  <a:pt x="7" y="47"/>
                  <a:pt x="8" y="64"/>
                  <a:pt x="8" y="69"/>
                </a:cubicBezTo>
                <a:cubicBezTo>
                  <a:pt x="8" y="70"/>
                  <a:pt x="7" y="72"/>
                  <a:pt x="6" y="73"/>
                </a:cubicBezTo>
                <a:cubicBezTo>
                  <a:pt x="10" y="74"/>
                  <a:pt x="15" y="75"/>
                  <a:pt x="16" y="75"/>
                </a:cubicBezTo>
                <a:cubicBezTo>
                  <a:pt x="19" y="75"/>
                  <a:pt x="20" y="83"/>
                  <a:pt x="22" y="85"/>
                </a:cubicBezTo>
                <a:cubicBezTo>
                  <a:pt x="23" y="87"/>
                  <a:pt x="26" y="86"/>
                  <a:pt x="29" y="87"/>
                </a:cubicBezTo>
                <a:cubicBezTo>
                  <a:pt x="32" y="88"/>
                  <a:pt x="49" y="97"/>
                  <a:pt x="53" y="99"/>
                </a:cubicBezTo>
                <a:cubicBezTo>
                  <a:pt x="56" y="101"/>
                  <a:pt x="57" y="105"/>
                  <a:pt x="58" y="110"/>
                </a:cubicBezTo>
                <a:cubicBezTo>
                  <a:pt x="62" y="109"/>
                  <a:pt x="68" y="109"/>
                  <a:pt x="71" y="110"/>
                </a:cubicBezTo>
                <a:cubicBezTo>
                  <a:pt x="74" y="112"/>
                  <a:pt x="82" y="110"/>
                  <a:pt x="84" y="110"/>
                </a:cubicBezTo>
                <a:cubicBezTo>
                  <a:pt x="85" y="110"/>
                  <a:pt x="91" y="108"/>
                  <a:pt x="95" y="108"/>
                </a:cubicBezTo>
                <a:cubicBezTo>
                  <a:pt x="97" y="108"/>
                  <a:pt x="102" y="111"/>
                  <a:pt x="107" y="115"/>
                </a:cubicBezTo>
                <a:cubicBezTo>
                  <a:pt x="108" y="112"/>
                  <a:pt x="109" y="110"/>
                  <a:pt x="110" y="106"/>
                </a:cubicBezTo>
                <a:cubicBezTo>
                  <a:pt x="111" y="99"/>
                  <a:pt x="125" y="85"/>
                  <a:pt x="124" y="8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06"/>
          <p:cNvSpPr>
            <a:spLocks/>
          </p:cNvSpPr>
          <p:nvPr userDrawn="1"/>
        </p:nvSpPr>
        <p:spPr bwMode="auto">
          <a:xfrm>
            <a:off x="3290760" y="3565500"/>
            <a:ext cx="268900" cy="128605"/>
          </a:xfrm>
          <a:custGeom>
            <a:avLst/>
            <a:gdLst>
              <a:gd name="T0" fmla="*/ 49 w 61"/>
              <a:gd name="T1" fmla="*/ 7 h 29"/>
              <a:gd name="T2" fmla="*/ 20 w 61"/>
              <a:gd name="T3" fmla="*/ 0 h 29"/>
              <a:gd name="T4" fmla="*/ 3 w 61"/>
              <a:gd name="T5" fmla="*/ 20 h 29"/>
              <a:gd name="T6" fmla="*/ 10 w 61"/>
              <a:gd name="T7" fmla="*/ 26 h 29"/>
              <a:gd name="T8" fmla="*/ 13 w 61"/>
              <a:gd name="T9" fmla="*/ 29 h 29"/>
              <a:gd name="T10" fmla="*/ 25 w 61"/>
              <a:gd name="T11" fmla="*/ 27 h 29"/>
              <a:gd name="T12" fmla="*/ 51 w 61"/>
              <a:gd name="T13" fmla="*/ 27 h 29"/>
              <a:gd name="T14" fmla="*/ 61 w 61"/>
              <a:gd name="T15" fmla="*/ 18 h 29"/>
              <a:gd name="T16" fmla="*/ 49 w 61"/>
              <a:gd name="T17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29">
                <a:moveTo>
                  <a:pt x="49" y="7"/>
                </a:moveTo>
                <a:cubicBezTo>
                  <a:pt x="46" y="4"/>
                  <a:pt x="32" y="2"/>
                  <a:pt x="20" y="0"/>
                </a:cubicBezTo>
                <a:cubicBezTo>
                  <a:pt x="17" y="6"/>
                  <a:pt x="6" y="18"/>
                  <a:pt x="3" y="20"/>
                </a:cubicBezTo>
                <a:cubicBezTo>
                  <a:pt x="0" y="22"/>
                  <a:pt x="6" y="24"/>
                  <a:pt x="10" y="26"/>
                </a:cubicBezTo>
                <a:cubicBezTo>
                  <a:pt x="11" y="26"/>
                  <a:pt x="12" y="28"/>
                  <a:pt x="13" y="29"/>
                </a:cubicBezTo>
                <a:cubicBezTo>
                  <a:pt x="18" y="28"/>
                  <a:pt x="23" y="28"/>
                  <a:pt x="25" y="27"/>
                </a:cubicBezTo>
                <a:cubicBezTo>
                  <a:pt x="29" y="26"/>
                  <a:pt x="49" y="27"/>
                  <a:pt x="51" y="27"/>
                </a:cubicBezTo>
                <a:cubicBezTo>
                  <a:pt x="53" y="26"/>
                  <a:pt x="57" y="21"/>
                  <a:pt x="61" y="18"/>
                </a:cubicBezTo>
                <a:cubicBezTo>
                  <a:pt x="58" y="14"/>
                  <a:pt x="53" y="10"/>
                  <a:pt x="49" y="7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07"/>
          <p:cNvSpPr>
            <a:spLocks/>
          </p:cNvSpPr>
          <p:nvPr userDrawn="1"/>
        </p:nvSpPr>
        <p:spPr bwMode="auto">
          <a:xfrm>
            <a:off x="3723337" y="3670722"/>
            <a:ext cx="331253" cy="265001"/>
          </a:xfrm>
          <a:custGeom>
            <a:avLst/>
            <a:gdLst>
              <a:gd name="T0" fmla="*/ 39 w 75"/>
              <a:gd name="T1" fmla="*/ 20 h 60"/>
              <a:gd name="T2" fmla="*/ 64 w 75"/>
              <a:gd name="T3" fmla="*/ 21 h 60"/>
              <a:gd name="T4" fmla="*/ 75 w 75"/>
              <a:gd name="T5" fmla="*/ 19 h 60"/>
              <a:gd name="T6" fmla="*/ 72 w 75"/>
              <a:gd name="T7" fmla="*/ 7 h 60"/>
              <a:gd name="T8" fmla="*/ 62 w 75"/>
              <a:gd name="T9" fmla="*/ 11 h 60"/>
              <a:gd name="T10" fmla="*/ 41 w 75"/>
              <a:gd name="T11" fmla="*/ 0 h 60"/>
              <a:gd name="T12" fmla="*/ 12 w 75"/>
              <a:gd name="T13" fmla="*/ 8 h 60"/>
              <a:gd name="T14" fmla="*/ 0 w 75"/>
              <a:gd name="T15" fmla="*/ 17 h 60"/>
              <a:gd name="T16" fmla="*/ 3 w 75"/>
              <a:gd name="T17" fmla="*/ 24 h 60"/>
              <a:gd name="T18" fmla="*/ 10 w 75"/>
              <a:gd name="T19" fmla="*/ 21 h 60"/>
              <a:gd name="T20" fmla="*/ 11 w 75"/>
              <a:gd name="T21" fmla="*/ 30 h 60"/>
              <a:gd name="T22" fmla="*/ 17 w 75"/>
              <a:gd name="T23" fmla="*/ 36 h 60"/>
              <a:gd name="T24" fmla="*/ 22 w 75"/>
              <a:gd name="T25" fmla="*/ 44 h 60"/>
              <a:gd name="T26" fmla="*/ 36 w 75"/>
              <a:gd name="T27" fmla="*/ 51 h 60"/>
              <a:gd name="T28" fmla="*/ 44 w 75"/>
              <a:gd name="T29" fmla="*/ 59 h 60"/>
              <a:gd name="T30" fmla="*/ 47 w 75"/>
              <a:gd name="T31" fmla="*/ 60 h 60"/>
              <a:gd name="T32" fmla="*/ 28 w 75"/>
              <a:gd name="T33" fmla="*/ 31 h 60"/>
              <a:gd name="T34" fmla="*/ 39 w 75"/>
              <a:gd name="T35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60">
                <a:moveTo>
                  <a:pt x="39" y="20"/>
                </a:moveTo>
                <a:cubicBezTo>
                  <a:pt x="47" y="20"/>
                  <a:pt x="59" y="21"/>
                  <a:pt x="64" y="21"/>
                </a:cubicBezTo>
                <a:cubicBezTo>
                  <a:pt x="66" y="21"/>
                  <a:pt x="71" y="20"/>
                  <a:pt x="75" y="19"/>
                </a:cubicBezTo>
                <a:cubicBezTo>
                  <a:pt x="73" y="13"/>
                  <a:pt x="72" y="9"/>
                  <a:pt x="72" y="7"/>
                </a:cubicBezTo>
                <a:cubicBezTo>
                  <a:pt x="72" y="7"/>
                  <a:pt x="67" y="11"/>
                  <a:pt x="62" y="11"/>
                </a:cubicBezTo>
                <a:cubicBezTo>
                  <a:pt x="57" y="11"/>
                  <a:pt x="47" y="5"/>
                  <a:pt x="41" y="0"/>
                </a:cubicBezTo>
                <a:cubicBezTo>
                  <a:pt x="30" y="2"/>
                  <a:pt x="14" y="6"/>
                  <a:pt x="12" y="8"/>
                </a:cubicBezTo>
                <a:cubicBezTo>
                  <a:pt x="9" y="10"/>
                  <a:pt x="4" y="14"/>
                  <a:pt x="0" y="17"/>
                </a:cubicBezTo>
                <a:cubicBezTo>
                  <a:pt x="1" y="19"/>
                  <a:pt x="2" y="22"/>
                  <a:pt x="3" y="24"/>
                </a:cubicBezTo>
                <a:cubicBezTo>
                  <a:pt x="6" y="28"/>
                  <a:pt x="7" y="23"/>
                  <a:pt x="10" y="21"/>
                </a:cubicBezTo>
                <a:cubicBezTo>
                  <a:pt x="13" y="18"/>
                  <a:pt x="11" y="24"/>
                  <a:pt x="11" y="30"/>
                </a:cubicBezTo>
                <a:cubicBezTo>
                  <a:pt x="11" y="35"/>
                  <a:pt x="12" y="33"/>
                  <a:pt x="17" y="36"/>
                </a:cubicBezTo>
                <a:cubicBezTo>
                  <a:pt x="22" y="39"/>
                  <a:pt x="19" y="40"/>
                  <a:pt x="22" y="44"/>
                </a:cubicBezTo>
                <a:cubicBezTo>
                  <a:pt x="25" y="49"/>
                  <a:pt x="32" y="49"/>
                  <a:pt x="36" y="51"/>
                </a:cubicBezTo>
                <a:cubicBezTo>
                  <a:pt x="40" y="53"/>
                  <a:pt x="42" y="57"/>
                  <a:pt x="44" y="59"/>
                </a:cubicBezTo>
                <a:cubicBezTo>
                  <a:pt x="45" y="59"/>
                  <a:pt x="46" y="60"/>
                  <a:pt x="47" y="60"/>
                </a:cubicBezTo>
                <a:cubicBezTo>
                  <a:pt x="41" y="52"/>
                  <a:pt x="29" y="36"/>
                  <a:pt x="28" y="31"/>
                </a:cubicBezTo>
                <a:cubicBezTo>
                  <a:pt x="26" y="26"/>
                  <a:pt x="32" y="20"/>
                  <a:pt x="39" y="2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8"/>
          <p:cNvSpPr>
            <a:spLocks/>
          </p:cNvSpPr>
          <p:nvPr userDrawn="1"/>
        </p:nvSpPr>
        <p:spPr bwMode="auto">
          <a:xfrm>
            <a:off x="3707749" y="3631752"/>
            <a:ext cx="194854" cy="116912"/>
          </a:xfrm>
          <a:custGeom>
            <a:avLst/>
            <a:gdLst>
              <a:gd name="T0" fmla="*/ 44 w 44"/>
              <a:gd name="T1" fmla="*/ 9 h 26"/>
              <a:gd name="T2" fmla="*/ 42 w 44"/>
              <a:gd name="T3" fmla="*/ 7 h 26"/>
              <a:gd name="T4" fmla="*/ 36 w 44"/>
              <a:gd name="T5" fmla="*/ 0 h 26"/>
              <a:gd name="T6" fmla="*/ 28 w 44"/>
              <a:gd name="T7" fmla="*/ 4 h 26"/>
              <a:gd name="T8" fmla="*/ 14 w 44"/>
              <a:gd name="T9" fmla="*/ 5 h 26"/>
              <a:gd name="T10" fmla="*/ 0 w 44"/>
              <a:gd name="T11" fmla="*/ 6 h 26"/>
              <a:gd name="T12" fmla="*/ 3 w 44"/>
              <a:gd name="T13" fmla="*/ 10 h 26"/>
              <a:gd name="T14" fmla="*/ 0 w 44"/>
              <a:gd name="T15" fmla="*/ 20 h 26"/>
              <a:gd name="T16" fmla="*/ 3 w 44"/>
              <a:gd name="T17" fmla="*/ 26 h 26"/>
              <a:gd name="T18" fmla="*/ 15 w 44"/>
              <a:gd name="T19" fmla="*/ 17 h 26"/>
              <a:gd name="T20" fmla="*/ 44 w 44"/>
              <a:gd name="T21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6">
                <a:moveTo>
                  <a:pt x="44" y="9"/>
                </a:moveTo>
                <a:cubicBezTo>
                  <a:pt x="43" y="8"/>
                  <a:pt x="42" y="7"/>
                  <a:pt x="42" y="7"/>
                </a:cubicBezTo>
                <a:cubicBezTo>
                  <a:pt x="40" y="4"/>
                  <a:pt x="38" y="2"/>
                  <a:pt x="36" y="0"/>
                </a:cubicBezTo>
                <a:cubicBezTo>
                  <a:pt x="33" y="2"/>
                  <a:pt x="30" y="4"/>
                  <a:pt x="28" y="4"/>
                </a:cubicBezTo>
                <a:cubicBezTo>
                  <a:pt x="24" y="4"/>
                  <a:pt x="16" y="4"/>
                  <a:pt x="14" y="5"/>
                </a:cubicBezTo>
                <a:cubicBezTo>
                  <a:pt x="13" y="5"/>
                  <a:pt x="6" y="5"/>
                  <a:pt x="0" y="6"/>
                </a:cubicBezTo>
                <a:cubicBezTo>
                  <a:pt x="2" y="7"/>
                  <a:pt x="3" y="9"/>
                  <a:pt x="3" y="10"/>
                </a:cubicBezTo>
                <a:cubicBezTo>
                  <a:pt x="4" y="12"/>
                  <a:pt x="2" y="16"/>
                  <a:pt x="0" y="20"/>
                </a:cubicBezTo>
                <a:cubicBezTo>
                  <a:pt x="1" y="20"/>
                  <a:pt x="2" y="23"/>
                  <a:pt x="3" y="26"/>
                </a:cubicBezTo>
                <a:cubicBezTo>
                  <a:pt x="7" y="23"/>
                  <a:pt x="12" y="19"/>
                  <a:pt x="15" y="17"/>
                </a:cubicBezTo>
                <a:cubicBezTo>
                  <a:pt x="17" y="15"/>
                  <a:pt x="33" y="11"/>
                  <a:pt x="44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09"/>
          <p:cNvSpPr>
            <a:spLocks/>
          </p:cNvSpPr>
          <p:nvPr userDrawn="1"/>
        </p:nvSpPr>
        <p:spPr bwMode="auto">
          <a:xfrm>
            <a:off x="3193335" y="841444"/>
            <a:ext cx="1476994" cy="1769273"/>
          </a:xfrm>
          <a:custGeom>
            <a:avLst/>
            <a:gdLst>
              <a:gd name="T0" fmla="*/ 103 w 335"/>
              <a:gd name="T1" fmla="*/ 329 h 401"/>
              <a:gd name="T2" fmla="*/ 101 w 335"/>
              <a:gd name="T3" fmla="*/ 262 h 401"/>
              <a:gd name="T4" fmla="*/ 123 w 335"/>
              <a:gd name="T5" fmla="*/ 216 h 401"/>
              <a:gd name="T6" fmla="*/ 142 w 335"/>
              <a:gd name="T7" fmla="*/ 166 h 401"/>
              <a:gd name="T8" fmla="*/ 171 w 335"/>
              <a:gd name="T9" fmla="*/ 115 h 401"/>
              <a:gd name="T10" fmla="*/ 200 w 335"/>
              <a:gd name="T11" fmla="*/ 81 h 401"/>
              <a:gd name="T12" fmla="*/ 229 w 335"/>
              <a:gd name="T13" fmla="*/ 90 h 401"/>
              <a:gd name="T14" fmla="*/ 269 w 335"/>
              <a:gd name="T15" fmla="*/ 84 h 401"/>
              <a:gd name="T16" fmla="*/ 291 w 335"/>
              <a:gd name="T17" fmla="*/ 46 h 401"/>
              <a:gd name="T18" fmla="*/ 309 w 335"/>
              <a:gd name="T19" fmla="*/ 76 h 401"/>
              <a:gd name="T20" fmla="*/ 324 w 335"/>
              <a:gd name="T21" fmla="*/ 69 h 401"/>
              <a:gd name="T22" fmla="*/ 317 w 335"/>
              <a:gd name="T23" fmla="*/ 48 h 401"/>
              <a:gd name="T24" fmla="*/ 325 w 335"/>
              <a:gd name="T25" fmla="*/ 40 h 401"/>
              <a:gd name="T26" fmla="*/ 321 w 335"/>
              <a:gd name="T27" fmla="*/ 21 h 401"/>
              <a:gd name="T28" fmla="*/ 303 w 335"/>
              <a:gd name="T29" fmla="*/ 15 h 401"/>
              <a:gd name="T30" fmla="*/ 295 w 335"/>
              <a:gd name="T31" fmla="*/ 20 h 401"/>
              <a:gd name="T32" fmla="*/ 296 w 335"/>
              <a:gd name="T33" fmla="*/ 3 h 401"/>
              <a:gd name="T34" fmla="*/ 278 w 335"/>
              <a:gd name="T35" fmla="*/ 24 h 401"/>
              <a:gd name="T36" fmla="*/ 265 w 335"/>
              <a:gd name="T37" fmla="*/ 22 h 401"/>
              <a:gd name="T38" fmla="*/ 263 w 335"/>
              <a:gd name="T39" fmla="*/ 17 h 401"/>
              <a:gd name="T40" fmla="*/ 251 w 335"/>
              <a:gd name="T41" fmla="*/ 3 h 401"/>
              <a:gd name="T42" fmla="*/ 245 w 335"/>
              <a:gd name="T43" fmla="*/ 17 h 401"/>
              <a:gd name="T44" fmla="*/ 234 w 335"/>
              <a:gd name="T45" fmla="*/ 22 h 401"/>
              <a:gd name="T46" fmla="*/ 236 w 335"/>
              <a:gd name="T47" fmla="*/ 47 h 401"/>
              <a:gd name="T48" fmla="*/ 225 w 335"/>
              <a:gd name="T49" fmla="*/ 33 h 401"/>
              <a:gd name="T50" fmla="*/ 218 w 335"/>
              <a:gd name="T51" fmla="*/ 44 h 401"/>
              <a:gd name="T52" fmla="*/ 210 w 335"/>
              <a:gd name="T53" fmla="*/ 53 h 401"/>
              <a:gd name="T54" fmla="*/ 201 w 335"/>
              <a:gd name="T55" fmla="*/ 48 h 401"/>
              <a:gd name="T56" fmla="*/ 187 w 335"/>
              <a:gd name="T57" fmla="*/ 46 h 401"/>
              <a:gd name="T58" fmla="*/ 179 w 335"/>
              <a:gd name="T59" fmla="*/ 52 h 401"/>
              <a:gd name="T60" fmla="*/ 180 w 335"/>
              <a:gd name="T61" fmla="*/ 72 h 401"/>
              <a:gd name="T62" fmla="*/ 165 w 335"/>
              <a:gd name="T63" fmla="*/ 84 h 401"/>
              <a:gd name="T64" fmla="*/ 147 w 335"/>
              <a:gd name="T65" fmla="*/ 91 h 401"/>
              <a:gd name="T66" fmla="*/ 145 w 335"/>
              <a:gd name="T67" fmla="*/ 103 h 401"/>
              <a:gd name="T68" fmla="*/ 144 w 335"/>
              <a:gd name="T69" fmla="*/ 116 h 401"/>
              <a:gd name="T70" fmla="*/ 130 w 335"/>
              <a:gd name="T71" fmla="*/ 129 h 401"/>
              <a:gd name="T72" fmla="*/ 125 w 335"/>
              <a:gd name="T73" fmla="*/ 145 h 401"/>
              <a:gd name="T74" fmla="*/ 107 w 335"/>
              <a:gd name="T75" fmla="*/ 173 h 401"/>
              <a:gd name="T76" fmla="*/ 104 w 335"/>
              <a:gd name="T77" fmla="*/ 185 h 401"/>
              <a:gd name="T78" fmla="*/ 103 w 335"/>
              <a:gd name="T79" fmla="*/ 206 h 401"/>
              <a:gd name="T80" fmla="*/ 82 w 335"/>
              <a:gd name="T81" fmla="*/ 223 h 401"/>
              <a:gd name="T82" fmla="*/ 73 w 335"/>
              <a:gd name="T83" fmla="*/ 252 h 401"/>
              <a:gd name="T84" fmla="*/ 67 w 335"/>
              <a:gd name="T85" fmla="*/ 254 h 401"/>
              <a:gd name="T86" fmla="*/ 51 w 335"/>
              <a:gd name="T87" fmla="*/ 269 h 401"/>
              <a:gd name="T88" fmla="*/ 38 w 335"/>
              <a:gd name="T89" fmla="*/ 279 h 401"/>
              <a:gd name="T90" fmla="*/ 22 w 335"/>
              <a:gd name="T91" fmla="*/ 287 h 401"/>
              <a:gd name="T92" fmla="*/ 12 w 335"/>
              <a:gd name="T93" fmla="*/ 300 h 401"/>
              <a:gd name="T94" fmla="*/ 13 w 335"/>
              <a:gd name="T95" fmla="*/ 322 h 401"/>
              <a:gd name="T96" fmla="*/ 9 w 335"/>
              <a:gd name="T97" fmla="*/ 338 h 401"/>
              <a:gd name="T98" fmla="*/ 18 w 335"/>
              <a:gd name="T99" fmla="*/ 348 h 401"/>
              <a:gd name="T100" fmla="*/ 11 w 335"/>
              <a:gd name="T101" fmla="*/ 367 h 401"/>
              <a:gd name="T102" fmla="*/ 22 w 335"/>
              <a:gd name="T103" fmla="*/ 377 h 401"/>
              <a:gd name="T104" fmla="*/ 28 w 335"/>
              <a:gd name="T105" fmla="*/ 398 h 401"/>
              <a:gd name="T106" fmla="*/ 63 w 335"/>
              <a:gd name="T107" fmla="*/ 381 h 401"/>
              <a:gd name="T108" fmla="*/ 83 w 335"/>
              <a:gd name="T109" fmla="*/ 37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5" h="401">
                <a:moveTo>
                  <a:pt x="97" y="363"/>
                </a:moveTo>
                <a:cubicBezTo>
                  <a:pt x="97" y="357"/>
                  <a:pt x="100" y="354"/>
                  <a:pt x="104" y="349"/>
                </a:cubicBezTo>
                <a:cubicBezTo>
                  <a:pt x="108" y="343"/>
                  <a:pt x="103" y="335"/>
                  <a:pt x="103" y="329"/>
                </a:cubicBezTo>
                <a:cubicBezTo>
                  <a:pt x="103" y="322"/>
                  <a:pt x="105" y="324"/>
                  <a:pt x="108" y="322"/>
                </a:cubicBezTo>
                <a:cubicBezTo>
                  <a:pt x="110" y="320"/>
                  <a:pt x="104" y="314"/>
                  <a:pt x="102" y="312"/>
                </a:cubicBezTo>
                <a:cubicBezTo>
                  <a:pt x="100" y="310"/>
                  <a:pt x="101" y="270"/>
                  <a:pt x="101" y="262"/>
                </a:cubicBezTo>
                <a:cubicBezTo>
                  <a:pt x="101" y="253"/>
                  <a:pt x="106" y="242"/>
                  <a:pt x="107" y="240"/>
                </a:cubicBezTo>
                <a:cubicBezTo>
                  <a:pt x="109" y="238"/>
                  <a:pt x="116" y="235"/>
                  <a:pt x="122" y="232"/>
                </a:cubicBezTo>
                <a:cubicBezTo>
                  <a:pt x="129" y="229"/>
                  <a:pt x="121" y="219"/>
                  <a:pt x="123" y="216"/>
                </a:cubicBezTo>
                <a:cubicBezTo>
                  <a:pt x="126" y="212"/>
                  <a:pt x="127" y="198"/>
                  <a:pt x="128" y="193"/>
                </a:cubicBezTo>
                <a:cubicBezTo>
                  <a:pt x="128" y="188"/>
                  <a:pt x="129" y="182"/>
                  <a:pt x="134" y="179"/>
                </a:cubicBezTo>
                <a:cubicBezTo>
                  <a:pt x="138" y="176"/>
                  <a:pt x="139" y="170"/>
                  <a:pt x="142" y="166"/>
                </a:cubicBezTo>
                <a:cubicBezTo>
                  <a:pt x="145" y="162"/>
                  <a:pt x="148" y="137"/>
                  <a:pt x="151" y="133"/>
                </a:cubicBezTo>
                <a:cubicBezTo>
                  <a:pt x="153" y="129"/>
                  <a:pt x="156" y="119"/>
                  <a:pt x="161" y="115"/>
                </a:cubicBezTo>
                <a:cubicBezTo>
                  <a:pt x="166" y="110"/>
                  <a:pt x="165" y="115"/>
                  <a:pt x="171" y="115"/>
                </a:cubicBezTo>
                <a:cubicBezTo>
                  <a:pt x="177" y="115"/>
                  <a:pt x="172" y="100"/>
                  <a:pt x="175" y="98"/>
                </a:cubicBezTo>
                <a:cubicBezTo>
                  <a:pt x="177" y="96"/>
                  <a:pt x="192" y="102"/>
                  <a:pt x="197" y="103"/>
                </a:cubicBezTo>
                <a:cubicBezTo>
                  <a:pt x="203" y="104"/>
                  <a:pt x="200" y="81"/>
                  <a:pt x="200" y="81"/>
                </a:cubicBezTo>
                <a:cubicBezTo>
                  <a:pt x="200" y="81"/>
                  <a:pt x="204" y="79"/>
                  <a:pt x="210" y="79"/>
                </a:cubicBezTo>
                <a:cubicBezTo>
                  <a:pt x="215" y="79"/>
                  <a:pt x="209" y="70"/>
                  <a:pt x="213" y="72"/>
                </a:cubicBezTo>
                <a:cubicBezTo>
                  <a:pt x="218" y="74"/>
                  <a:pt x="223" y="87"/>
                  <a:pt x="229" y="90"/>
                </a:cubicBezTo>
                <a:cubicBezTo>
                  <a:pt x="235" y="93"/>
                  <a:pt x="244" y="88"/>
                  <a:pt x="247" y="87"/>
                </a:cubicBezTo>
                <a:cubicBezTo>
                  <a:pt x="250" y="86"/>
                  <a:pt x="254" y="92"/>
                  <a:pt x="258" y="92"/>
                </a:cubicBezTo>
                <a:cubicBezTo>
                  <a:pt x="263" y="92"/>
                  <a:pt x="267" y="84"/>
                  <a:pt x="269" y="84"/>
                </a:cubicBezTo>
                <a:cubicBezTo>
                  <a:pt x="270" y="83"/>
                  <a:pt x="274" y="70"/>
                  <a:pt x="275" y="64"/>
                </a:cubicBezTo>
                <a:cubicBezTo>
                  <a:pt x="276" y="58"/>
                  <a:pt x="278" y="50"/>
                  <a:pt x="282" y="50"/>
                </a:cubicBezTo>
                <a:cubicBezTo>
                  <a:pt x="285" y="50"/>
                  <a:pt x="289" y="46"/>
                  <a:pt x="291" y="46"/>
                </a:cubicBezTo>
                <a:cubicBezTo>
                  <a:pt x="294" y="45"/>
                  <a:pt x="300" y="49"/>
                  <a:pt x="302" y="52"/>
                </a:cubicBezTo>
                <a:cubicBezTo>
                  <a:pt x="303" y="56"/>
                  <a:pt x="312" y="55"/>
                  <a:pt x="314" y="62"/>
                </a:cubicBezTo>
                <a:cubicBezTo>
                  <a:pt x="316" y="68"/>
                  <a:pt x="311" y="73"/>
                  <a:pt x="309" y="76"/>
                </a:cubicBezTo>
                <a:cubicBezTo>
                  <a:pt x="307" y="77"/>
                  <a:pt x="308" y="82"/>
                  <a:pt x="309" y="85"/>
                </a:cubicBezTo>
                <a:cubicBezTo>
                  <a:pt x="311" y="82"/>
                  <a:pt x="316" y="79"/>
                  <a:pt x="317" y="76"/>
                </a:cubicBezTo>
                <a:cubicBezTo>
                  <a:pt x="318" y="73"/>
                  <a:pt x="321" y="70"/>
                  <a:pt x="324" y="69"/>
                </a:cubicBezTo>
                <a:cubicBezTo>
                  <a:pt x="326" y="68"/>
                  <a:pt x="329" y="61"/>
                  <a:pt x="332" y="54"/>
                </a:cubicBezTo>
                <a:cubicBezTo>
                  <a:pt x="331" y="54"/>
                  <a:pt x="330" y="54"/>
                  <a:pt x="330" y="54"/>
                </a:cubicBezTo>
                <a:cubicBezTo>
                  <a:pt x="322" y="54"/>
                  <a:pt x="317" y="51"/>
                  <a:pt x="317" y="48"/>
                </a:cubicBezTo>
                <a:cubicBezTo>
                  <a:pt x="317" y="46"/>
                  <a:pt x="307" y="44"/>
                  <a:pt x="305" y="41"/>
                </a:cubicBezTo>
                <a:cubicBezTo>
                  <a:pt x="302" y="39"/>
                  <a:pt x="310" y="40"/>
                  <a:pt x="316" y="42"/>
                </a:cubicBezTo>
                <a:cubicBezTo>
                  <a:pt x="322" y="43"/>
                  <a:pt x="323" y="42"/>
                  <a:pt x="325" y="40"/>
                </a:cubicBezTo>
                <a:cubicBezTo>
                  <a:pt x="327" y="39"/>
                  <a:pt x="332" y="35"/>
                  <a:pt x="334" y="33"/>
                </a:cubicBezTo>
                <a:cubicBezTo>
                  <a:pt x="335" y="30"/>
                  <a:pt x="334" y="27"/>
                  <a:pt x="330" y="27"/>
                </a:cubicBezTo>
                <a:cubicBezTo>
                  <a:pt x="326" y="27"/>
                  <a:pt x="326" y="22"/>
                  <a:pt x="321" y="21"/>
                </a:cubicBezTo>
                <a:cubicBezTo>
                  <a:pt x="317" y="20"/>
                  <a:pt x="318" y="17"/>
                  <a:pt x="315" y="19"/>
                </a:cubicBezTo>
                <a:cubicBezTo>
                  <a:pt x="311" y="20"/>
                  <a:pt x="314" y="15"/>
                  <a:pt x="310" y="11"/>
                </a:cubicBezTo>
                <a:cubicBezTo>
                  <a:pt x="307" y="8"/>
                  <a:pt x="304" y="12"/>
                  <a:pt x="303" y="15"/>
                </a:cubicBezTo>
                <a:cubicBezTo>
                  <a:pt x="301" y="18"/>
                  <a:pt x="301" y="22"/>
                  <a:pt x="298" y="24"/>
                </a:cubicBezTo>
                <a:cubicBezTo>
                  <a:pt x="295" y="26"/>
                  <a:pt x="297" y="22"/>
                  <a:pt x="298" y="20"/>
                </a:cubicBezTo>
                <a:cubicBezTo>
                  <a:pt x="299" y="19"/>
                  <a:pt x="297" y="20"/>
                  <a:pt x="295" y="20"/>
                </a:cubicBezTo>
                <a:cubicBezTo>
                  <a:pt x="292" y="20"/>
                  <a:pt x="293" y="17"/>
                  <a:pt x="295" y="16"/>
                </a:cubicBezTo>
                <a:cubicBezTo>
                  <a:pt x="297" y="14"/>
                  <a:pt x="300" y="9"/>
                  <a:pt x="300" y="7"/>
                </a:cubicBezTo>
                <a:cubicBezTo>
                  <a:pt x="300" y="6"/>
                  <a:pt x="298" y="1"/>
                  <a:pt x="296" y="3"/>
                </a:cubicBezTo>
                <a:cubicBezTo>
                  <a:pt x="293" y="5"/>
                  <a:pt x="290" y="2"/>
                  <a:pt x="288" y="4"/>
                </a:cubicBezTo>
                <a:cubicBezTo>
                  <a:pt x="286" y="6"/>
                  <a:pt x="283" y="15"/>
                  <a:pt x="283" y="20"/>
                </a:cubicBezTo>
                <a:cubicBezTo>
                  <a:pt x="283" y="25"/>
                  <a:pt x="280" y="24"/>
                  <a:pt x="278" y="24"/>
                </a:cubicBezTo>
                <a:cubicBezTo>
                  <a:pt x="275" y="24"/>
                  <a:pt x="279" y="4"/>
                  <a:pt x="280" y="2"/>
                </a:cubicBezTo>
                <a:cubicBezTo>
                  <a:pt x="281" y="0"/>
                  <a:pt x="276" y="4"/>
                  <a:pt x="273" y="8"/>
                </a:cubicBezTo>
                <a:cubicBezTo>
                  <a:pt x="270" y="12"/>
                  <a:pt x="267" y="19"/>
                  <a:pt x="265" y="22"/>
                </a:cubicBezTo>
                <a:cubicBezTo>
                  <a:pt x="263" y="26"/>
                  <a:pt x="261" y="36"/>
                  <a:pt x="258" y="40"/>
                </a:cubicBezTo>
                <a:cubicBezTo>
                  <a:pt x="255" y="45"/>
                  <a:pt x="256" y="32"/>
                  <a:pt x="258" y="29"/>
                </a:cubicBezTo>
                <a:cubicBezTo>
                  <a:pt x="260" y="27"/>
                  <a:pt x="261" y="19"/>
                  <a:pt x="263" y="17"/>
                </a:cubicBezTo>
                <a:cubicBezTo>
                  <a:pt x="265" y="14"/>
                  <a:pt x="269" y="8"/>
                  <a:pt x="266" y="9"/>
                </a:cubicBezTo>
                <a:cubicBezTo>
                  <a:pt x="263" y="9"/>
                  <a:pt x="260" y="4"/>
                  <a:pt x="257" y="6"/>
                </a:cubicBezTo>
                <a:cubicBezTo>
                  <a:pt x="255" y="8"/>
                  <a:pt x="254" y="5"/>
                  <a:pt x="251" y="3"/>
                </a:cubicBezTo>
                <a:cubicBezTo>
                  <a:pt x="249" y="2"/>
                  <a:pt x="249" y="8"/>
                  <a:pt x="251" y="11"/>
                </a:cubicBezTo>
                <a:cubicBezTo>
                  <a:pt x="252" y="13"/>
                  <a:pt x="248" y="15"/>
                  <a:pt x="248" y="18"/>
                </a:cubicBezTo>
                <a:cubicBezTo>
                  <a:pt x="248" y="20"/>
                  <a:pt x="246" y="18"/>
                  <a:pt x="245" y="17"/>
                </a:cubicBezTo>
                <a:cubicBezTo>
                  <a:pt x="243" y="16"/>
                  <a:pt x="244" y="22"/>
                  <a:pt x="245" y="24"/>
                </a:cubicBezTo>
                <a:cubicBezTo>
                  <a:pt x="246" y="27"/>
                  <a:pt x="241" y="23"/>
                  <a:pt x="240" y="21"/>
                </a:cubicBezTo>
                <a:cubicBezTo>
                  <a:pt x="239" y="19"/>
                  <a:pt x="237" y="21"/>
                  <a:pt x="234" y="22"/>
                </a:cubicBezTo>
                <a:cubicBezTo>
                  <a:pt x="231" y="23"/>
                  <a:pt x="231" y="24"/>
                  <a:pt x="231" y="27"/>
                </a:cubicBezTo>
                <a:cubicBezTo>
                  <a:pt x="231" y="30"/>
                  <a:pt x="238" y="35"/>
                  <a:pt x="237" y="36"/>
                </a:cubicBezTo>
                <a:cubicBezTo>
                  <a:pt x="236" y="38"/>
                  <a:pt x="235" y="43"/>
                  <a:pt x="236" y="47"/>
                </a:cubicBezTo>
                <a:cubicBezTo>
                  <a:pt x="236" y="51"/>
                  <a:pt x="232" y="42"/>
                  <a:pt x="230" y="44"/>
                </a:cubicBezTo>
                <a:cubicBezTo>
                  <a:pt x="228" y="47"/>
                  <a:pt x="227" y="38"/>
                  <a:pt x="229" y="37"/>
                </a:cubicBezTo>
                <a:cubicBezTo>
                  <a:pt x="231" y="35"/>
                  <a:pt x="229" y="29"/>
                  <a:pt x="225" y="33"/>
                </a:cubicBezTo>
                <a:cubicBezTo>
                  <a:pt x="221" y="36"/>
                  <a:pt x="223" y="29"/>
                  <a:pt x="217" y="30"/>
                </a:cubicBezTo>
                <a:cubicBezTo>
                  <a:pt x="212" y="32"/>
                  <a:pt x="207" y="34"/>
                  <a:pt x="206" y="37"/>
                </a:cubicBezTo>
                <a:cubicBezTo>
                  <a:pt x="205" y="40"/>
                  <a:pt x="214" y="42"/>
                  <a:pt x="218" y="44"/>
                </a:cubicBezTo>
                <a:cubicBezTo>
                  <a:pt x="221" y="46"/>
                  <a:pt x="219" y="50"/>
                  <a:pt x="220" y="52"/>
                </a:cubicBezTo>
                <a:cubicBezTo>
                  <a:pt x="221" y="54"/>
                  <a:pt x="213" y="46"/>
                  <a:pt x="210" y="45"/>
                </a:cubicBezTo>
                <a:cubicBezTo>
                  <a:pt x="207" y="45"/>
                  <a:pt x="210" y="50"/>
                  <a:pt x="210" y="53"/>
                </a:cubicBezTo>
                <a:cubicBezTo>
                  <a:pt x="210" y="55"/>
                  <a:pt x="208" y="50"/>
                  <a:pt x="206" y="48"/>
                </a:cubicBezTo>
                <a:cubicBezTo>
                  <a:pt x="204" y="46"/>
                  <a:pt x="205" y="56"/>
                  <a:pt x="201" y="57"/>
                </a:cubicBezTo>
                <a:cubicBezTo>
                  <a:pt x="198" y="58"/>
                  <a:pt x="201" y="49"/>
                  <a:pt x="201" y="48"/>
                </a:cubicBezTo>
                <a:cubicBezTo>
                  <a:pt x="201" y="47"/>
                  <a:pt x="198" y="51"/>
                  <a:pt x="196" y="55"/>
                </a:cubicBezTo>
                <a:cubicBezTo>
                  <a:pt x="193" y="59"/>
                  <a:pt x="193" y="54"/>
                  <a:pt x="194" y="51"/>
                </a:cubicBezTo>
                <a:cubicBezTo>
                  <a:pt x="195" y="48"/>
                  <a:pt x="192" y="46"/>
                  <a:pt x="187" y="46"/>
                </a:cubicBezTo>
                <a:cubicBezTo>
                  <a:pt x="181" y="45"/>
                  <a:pt x="185" y="41"/>
                  <a:pt x="185" y="38"/>
                </a:cubicBezTo>
                <a:cubicBezTo>
                  <a:pt x="185" y="34"/>
                  <a:pt x="182" y="38"/>
                  <a:pt x="179" y="43"/>
                </a:cubicBezTo>
                <a:cubicBezTo>
                  <a:pt x="177" y="47"/>
                  <a:pt x="176" y="46"/>
                  <a:pt x="179" y="52"/>
                </a:cubicBezTo>
                <a:cubicBezTo>
                  <a:pt x="181" y="58"/>
                  <a:pt x="173" y="55"/>
                  <a:pt x="172" y="58"/>
                </a:cubicBezTo>
                <a:cubicBezTo>
                  <a:pt x="171" y="61"/>
                  <a:pt x="173" y="62"/>
                  <a:pt x="177" y="63"/>
                </a:cubicBezTo>
                <a:cubicBezTo>
                  <a:pt x="181" y="65"/>
                  <a:pt x="179" y="70"/>
                  <a:pt x="180" y="72"/>
                </a:cubicBezTo>
                <a:cubicBezTo>
                  <a:pt x="180" y="74"/>
                  <a:pt x="172" y="71"/>
                  <a:pt x="171" y="74"/>
                </a:cubicBezTo>
                <a:cubicBezTo>
                  <a:pt x="170" y="77"/>
                  <a:pt x="168" y="79"/>
                  <a:pt x="165" y="80"/>
                </a:cubicBezTo>
                <a:cubicBezTo>
                  <a:pt x="161" y="80"/>
                  <a:pt x="162" y="82"/>
                  <a:pt x="165" y="84"/>
                </a:cubicBezTo>
                <a:cubicBezTo>
                  <a:pt x="168" y="87"/>
                  <a:pt x="165" y="87"/>
                  <a:pt x="163" y="86"/>
                </a:cubicBezTo>
                <a:cubicBezTo>
                  <a:pt x="161" y="86"/>
                  <a:pt x="157" y="89"/>
                  <a:pt x="155" y="90"/>
                </a:cubicBezTo>
                <a:cubicBezTo>
                  <a:pt x="152" y="92"/>
                  <a:pt x="149" y="94"/>
                  <a:pt x="147" y="91"/>
                </a:cubicBezTo>
                <a:cubicBezTo>
                  <a:pt x="145" y="89"/>
                  <a:pt x="141" y="89"/>
                  <a:pt x="141" y="93"/>
                </a:cubicBezTo>
                <a:cubicBezTo>
                  <a:pt x="141" y="97"/>
                  <a:pt x="136" y="100"/>
                  <a:pt x="136" y="102"/>
                </a:cubicBezTo>
                <a:cubicBezTo>
                  <a:pt x="136" y="104"/>
                  <a:pt x="141" y="104"/>
                  <a:pt x="145" y="103"/>
                </a:cubicBezTo>
                <a:cubicBezTo>
                  <a:pt x="148" y="102"/>
                  <a:pt x="143" y="107"/>
                  <a:pt x="140" y="110"/>
                </a:cubicBezTo>
                <a:cubicBezTo>
                  <a:pt x="138" y="114"/>
                  <a:pt x="143" y="113"/>
                  <a:pt x="146" y="111"/>
                </a:cubicBezTo>
                <a:cubicBezTo>
                  <a:pt x="149" y="110"/>
                  <a:pt x="148" y="115"/>
                  <a:pt x="144" y="116"/>
                </a:cubicBezTo>
                <a:cubicBezTo>
                  <a:pt x="141" y="118"/>
                  <a:pt x="137" y="118"/>
                  <a:pt x="135" y="122"/>
                </a:cubicBezTo>
                <a:cubicBezTo>
                  <a:pt x="132" y="126"/>
                  <a:pt x="139" y="126"/>
                  <a:pt x="144" y="127"/>
                </a:cubicBezTo>
                <a:cubicBezTo>
                  <a:pt x="150" y="128"/>
                  <a:pt x="128" y="125"/>
                  <a:pt x="130" y="129"/>
                </a:cubicBezTo>
                <a:cubicBezTo>
                  <a:pt x="132" y="133"/>
                  <a:pt x="126" y="136"/>
                  <a:pt x="126" y="138"/>
                </a:cubicBezTo>
                <a:cubicBezTo>
                  <a:pt x="126" y="141"/>
                  <a:pt x="131" y="140"/>
                  <a:pt x="134" y="140"/>
                </a:cubicBezTo>
                <a:cubicBezTo>
                  <a:pt x="137" y="140"/>
                  <a:pt x="128" y="145"/>
                  <a:pt x="125" y="145"/>
                </a:cubicBezTo>
                <a:cubicBezTo>
                  <a:pt x="122" y="145"/>
                  <a:pt x="117" y="149"/>
                  <a:pt x="118" y="153"/>
                </a:cubicBezTo>
                <a:cubicBezTo>
                  <a:pt x="118" y="157"/>
                  <a:pt x="115" y="159"/>
                  <a:pt x="111" y="162"/>
                </a:cubicBezTo>
                <a:cubicBezTo>
                  <a:pt x="108" y="164"/>
                  <a:pt x="106" y="170"/>
                  <a:pt x="107" y="173"/>
                </a:cubicBezTo>
                <a:cubicBezTo>
                  <a:pt x="107" y="175"/>
                  <a:pt x="109" y="174"/>
                  <a:pt x="115" y="178"/>
                </a:cubicBezTo>
                <a:cubicBezTo>
                  <a:pt x="121" y="182"/>
                  <a:pt x="110" y="178"/>
                  <a:pt x="107" y="178"/>
                </a:cubicBezTo>
                <a:cubicBezTo>
                  <a:pt x="103" y="179"/>
                  <a:pt x="100" y="184"/>
                  <a:pt x="104" y="185"/>
                </a:cubicBezTo>
                <a:cubicBezTo>
                  <a:pt x="107" y="187"/>
                  <a:pt x="104" y="189"/>
                  <a:pt x="104" y="194"/>
                </a:cubicBezTo>
                <a:cubicBezTo>
                  <a:pt x="105" y="199"/>
                  <a:pt x="100" y="202"/>
                  <a:pt x="97" y="206"/>
                </a:cubicBezTo>
                <a:cubicBezTo>
                  <a:pt x="94" y="209"/>
                  <a:pt x="101" y="208"/>
                  <a:pt x="103" y="206"/>
                </a:cubicBezTo>
                <a:cubicBezTo>
                  <a:pt x="106" y="205"/>
                  <a:pt x="98" y="213"/>
                  <a:pt x="95" y="215"/>
                </a:cubicBezTo>
                <a:cubicBezTo>
                  <a:pt x="93" y="217"/>
                  <a:pt x="90" y="218"/>
                  <a:pt x="90" y="222"/>
                </a:cubicBezTo>
                <a:cubicBezTo>
                  <a:pt x="90" y="227"/>
                  <a:pt x="86" y="222"/>
                  <a:pt x="82" y="223"/>
                </a:cubicBezTo>
                <a:cubicBezTo>
                  <a:pt x="78" y="224"/>
                  <a:pt x="73" y="236"/>
                  <a:pt x="71" y="238"/>
                </a:cubicBezTo>
                <a:cubicBezTo>
                  <a:pt x="69" y="241"/>
                  <a:pt x="66" y="246"/>
                  <a:pt x="65" y="248"/>
                </a:cubicBezTo>
                <a:cubicBezTo>
                  <a:pt x="64" y="250"/>
                  <a:pt x="70" y="252"/>
                  <a:pt x="73" y="252"/>
                </a:cubicBezTo>
                <a:cubicBezTo>
                  <a:pt x="77" y="252"/>
                  <a:pt x="82" y="249"/>
                  <a:pt x="84" y="248"/>
                </a:cubicBezTo>
                <a:cubicBezTo>
                  <a:pt x="87" y="246"/>
                  <a:pt x="77" y="256"/>
                  <a:pt x="73" y="258"/>
                </a:cubicBezTo>
                <a:cubicBezTo>
                  <a:pt x="70" y="259"/>
                  <a:pt x="69" y="254"/>
                  <a:pt x="67" y="254"/>
                </a:cubicBezTo>
                <a:cubicBezTo>
                  <a:pt x="66" y="254"/>
                  <a:pt x="65" y="257"/>
                  <a:pt x="64" y="259"/>
                </a:cubicBezTo>
                <a:cubicBezTo>
                  <a:pt x="63" y="261"/>
                  <a:pt x="56" y="260"/>
                  <a:pt x="53" y="261"/>
                </a:cubicBezTo>
                <a:cubicBezTo>
                  <a:pt x="51" y="263"/>
                  <a:pt x="49" y="266"/>
                  <a:pt x="51" y="269"/>
                </a:cubicBezTo>
                <a:cubicBezTo>
                  <a:pt x="52" y="272"/>
                  <a:pt x="51" y="273"/>
                  <a:pt x="52" y="277"/>
                </a:cubicBezTo>
                <a:cubicBezTo>
                  <a:pt x="53" y="281"/>
                  <a:pt x="50" y="276"/>
                  <a:pt x="45" y="275"/>
                </a:cubicBezTo>
                <a:cubicBezTo>
                  <a:pt x="40" y="273"/>
                  <a:pt x="41" y="277"/>
                  <a:pt x="38" y="279"/>
                </a:cubicBezTo>
                <a:cubicBezTo>
                  <a:pt x="34" y="282"/>
                  <a:pt x="28" y="280"/>
                  <a:pt x="25" y="282"/>
                </a:cubicBezTo>
                <a:cubicBezTo>
                  <a:pt x="23" y="283"/>
                  <a:pt x="26" y="284"/>
                  <a:pt x="29" y="287"/>
                </a:cubicBezTo>
                <a:cubicBezTo>
                  <a:pt x="33" y="289"/>
                  <a:pt x="27" y="288"/>
                  <a:pt x="22" y="287"/>
                </a:cubicBezTo>
                <a:cubicBezTo>
                  <a:pt x="17" y="287"/>
                  <a:pt x="19" y="290"/>
                  <a:pt x="19" y="293"/>
                </a:cubicBezTo>
                <a:cubicBezTo>
                  <a:pt x="19" y="296"/>
                  <a:pt x="12" y="294"/>
                  <a:pt x="10" y="296"/>
                </a:cubicBezTo>
                <a:cubicBezTo>
                  <a:pt x="8" y="299"/>
                  <a:pt x="15" y="300"/>
                  <a:pt x="12" y="300"/>
                </a:cubicBezTo>
                <a:cubicBezTo>
                  <a:pt x="9" y="300"/>
                  <a:pt x="3" y="302"/>
                  <a:pt x="6" y="306"/>
                </a:cubicBezTo>
                <a:cubicBezTo>
                  <a:pt x="9" y="310"/>
                  <a:pt x="9" y="310"/>
                  <a:pt x="12" y="317"/>
                </a:cubicBezTo>
                <a:cubicBezTo>
                  <a:pt x="15" y="324"/>
                  <a:pt x="19" y="322"/>
                  <a:pt x="13" y="322"/>
                </a:cubicBezTo>
                <a:cubicBezTo>
                  <a:pt x="7" y="321"/>
                  <a:pt x="8" y="324"/>
                  <a:pt x="11" y="328"/>
                </a:cubicBezTo>
                <a:cubicBezTo>
                  <a:pt x="13" y="331"/>
                  <a:pt x="12" y="330"/>
                  <a:pt x="6" y="332"/>
                </a:cubicBezTo>
                <a:cubicBezTo>
                  <a:pt x="0" y="335"/>
                  <a:pt x="6" y="334"/>
                  <a:pt x="9" y="338"/>
                </a:cubicBezTo>
                <a:cubicBezTo>
                  <a:pt x="12" y="341"/>
                  <a:pt x="7" y="342"/>
                  <a:pt x="11" y="343"/>
                </a:cubicBezTo>
                <a:cubicBezTo>
                  <a:pt x="14" y="345"/>
                  <a:pt x="6" y="349"/>
                  <a:pt x="11" y="352"/>
                </a:cubicBezTo>
                <a:cubicBezTo>
                  <a:pt x="15" y="355"/>
                  <a:pt x="15" y="352"/>
                  <a:pt x="18" y="348"/>
                </a:cubicBezTo>
                <a:cubicBezTo>
                  <a:pt x="22" y="344"/>
                  <a:pt x="19" y="351"/>
                  <a:pt x="16" y="356"/>
                </a:cubicBezTo>
                <a:cubicBezTo>
                  <a:pt x="14" y="362"/>
                  <a:pt x="13" y="355"/>
                  <a:pt x="8" y="357"/>
                </a:cubicBezTo>
                <a:cubicBezTo>
                  <a:pt x="3" y="358"/>
                  <a:pt x="10" y="361"/>
                  <a:pt x="11" y="367"/>
                </a:cubicBezTo>
                <a:cubicBezTo>
                  <a:pt x="12" y="373"/>
                  <a:pt x="11" y="371"/>
                  <a:pt x="15" y="371"/>
                </a:cubicBezTo>
                <a:cubicBezTo>
                  <a:pt x="20" y="371"/>
                  <a:pt x="19" y="370"/>
                  <a:pt x="21" y="367"/>
                </a:cubicBezTo>
                <a:cubicBezTo>
                  <a:pt x="24" y="364"/>
                  <a:pt x="20" y="373"/>
                  <a:pt x="22" y="377"/>
                </a:cubicBezTo>
                <a:cubicBezTo>
                  <a:pt x="23" y="381"/>
                  <a:pt x="18" y="376"/>
                  <a:pt x="15" y="378"/>
                </a:cubicBezTo>
                <a:cubicBezTo>
                  <a:pt x="12" y="381"/>
                  <a:pt x="14" y="386"/>
                  <a:pt x="17" y="388"/>
                </a:cubicBezTo>
                <a:cubicBezTo>
                  <a:pt x="19" y="390"/>
                  <a:pt x="24" y="395"/>
                  <a:pt x="28" y="398"/>
                </a:cubicBezTo>
                <a:cubicBezTo>
                  <a:pt x="32" y="401"/>
                  <a:pt x="37" y="400"/>
                  <a:pt x="42" y="398"/>
                </a:cubicBezTo>
                <a:cubicBezTo>
                  <a:pt x="46" y="397"/>
                  <a:pt x="45" y="400"/>
                  <a:pt x="49" y="398"/>
                </a:cubicBezTo>
                <a:cubicBezTo>
                  <a:pt x="53" y="395"/>
                  <a:pt x="58" y="389"/>
                  <a:pt x="63" y="381"/>
                </a:cubicBezTo>
                <a:cubicBezTo>
                  <a:pt x="68" y="372"/>
                  <a:pt x="70" y="372"/>
                  <a:pt x="74" y="372"/>
                </a:cubicBezTo>
                <a:cubicBezTo>
                  <a:pt x="78" y="372"/>
                  <a:pt x="78" y="369"/>
                  <a:pt x="78" y="364"/>
                </a:cubicBezTo>
                <a:cubicBezTo>
                  <a:pt x="78" y="359"/>
                  <a:pt x="80" y="370"/>
                  <a:pt x="83" y="375"/>
                </a:cubicBezTo>
                <a:cubicBezTo>
                  <a:pt x="85" y="376"/>
                  <a:pt x="88" y="378"/>
                  <a:pt x="91" y="379"/>
                </a:cubicBezTo>
                <a:cubicBezTo>
                  <a:pt x="96" y="380"/>
                  <a:pt x="96" y="369"/>
                  <a:pt x="97" y="36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10"/>
          <p:cNvSpPr>
            <a:spLocks/>
          </p:cNvSpPr>
          <p:nvPr userDrawn="1"/>
        </p:nvSpPr>
        <p:spPr bwMode="auto">
          <a:xfrm>
            <a:off x="4074074" y="1040194"/>
            <a:ext cx="619637" cy="1352287"/>
          </a:xfrm>
          <a:custGeom>
            <a:avLst/>
            <a:gdLst>
              <a:gd name="T0" fmla="*/ 136 w 140"/>
              <a:gd name="T1" fmla="*/ 215 h 307"/>
              <a:gd name="T2" fmla="*/ 129 w 140"/>
              <a:gd name="T3" fmla="*/ 204 h 307"/>
              <a:gd name="T4" fmla="*/ 131 w 140"/>
              <a:gd name="T5" fmla="*/ 191 h 307"/>
              <a:gd name="T6" fmla="*/ 124 w 140"/>
              <a:gd name="T7" fmla="*/ 177 h 307"/>
              <a:gd name="T8" fmla="*/ 122 w 140"/>
              <a:gd name="T9" fmla="*/ 151 h 307"/>
              <a:gd name="T10" fmla="*/ 127 w 140"/>
              <a:gd name="T11" fmla="*/ 141 h 307"/>
              <a:gd name="T12" fmla="*/ 112 w 140"/>
              <a:gd name="T13" fmla="*/ 100 h 307"/>
              <a:gd name="T14" fmla="*/ 121 w 140"/>
              <a:gd name="T15" fmla="*/ 83 h 307"/>
              <a:gd name="T16" fmla="*/ 103 w 140"/>
              <a:gd name="T17" fmla="*/ 60 h 307"/>
              <a:gd name="T18" fmla="*/ 109 w 140"/>
              <a:gd name="T19" fmla="*/ 43 h 307"/>
              <a:gd name="T20" fmla="*/ 109 w 140"/>
              <a:gd name="T21" fmla="*/ 40 h 307"/>
              <a:gd name="T22" fmla="*/ 109 w 140"/>
              <a:gd name="T23" fmla="*/ 31 h 307"/>
              <a:gd name="T24" fmla="*/ 114 w 140"/>
              <a:gd name="T25" fmla="*/ 17 h 307"/>
              <a:gd name="T26" fmla="*/ 102 w 140"/>
              <a:gd name="T27" fmla="*/ 7 h 307"/>
              <a:gd name="T28" fmla="*/ 91 w 140"/>
              <a:gd name="T29" fmla="*/ 1 h 307"/>
              <a:gd name="T30" fmla="*/ 82 w 140"/>
              <a:gd name="T31" fmla="*/ 5 h 307"/>
              <a:gd name="T32" fmla="*/ 75 w 140"/>
              <a:gd name="T33" fmla="*/ 19 h 307"/>
              <a:gd name="T34" fmla="*/ 69 w 140"/>
              <a:gd name="T35" fmla="*/ 39 h 307"/>
              <a:gd name="T36" fmla="*/ 58 w 140"/>
              <a:gd name="T37" fmla="*/ 47 h 307"/>
              <a:gd name="T38" fmla="*/ 47 w 140"/>
              <a:gd name="T39" fmla="*/ 42 h 307"/>
              <a:gd name="T40" fmla="*/ 29 w 140"/>
              <a:gd name="T41" fmla="*/ 45 h 307"/>
              <a:gd name="T42" fmla="*/ 13 w 140"/>
              <a:gd name="T43" fmla="*/ 27 h 307"/>
              <a:gd name="T44" fmla="*/ 10 w 140"/>
              <a:gd name="T45" fmla="*/ 34 h 307"/>
              <a:gd name="T46" fmla="*/ 0 w 140"/>
              <a:gd name="T47" fmla="*/ 36 h 307"/>
              <a:gd name="T48" fmla="*/ 0 w 140"/>
              <a:gd name="T49" fmla="*/ 40 h 307"/>
              <a:gd name="T50" fmla="*/ 18 w 140"/>
              <a:gd name="T51" fmla="*/ 46 h 307"/>
              <a:gd name="T52" fmla="*/ 30 w 140"/>
              <a:gd name="T53" fmla="*/ 54 h 307"/>
              <a:gd name="T54" fmla="*/ 41 w 140"/>
              <a:gd name="T55" fmla="*/ 71 h 307"/>
              <a:gd name="T56" fmla="*/ 43 w 140"/>
              <a:gd name="T57" fmla="*/ 81 h 307"/>
              <a:gd name="T58" fmla="*/ 44 w 140"/>
              <a:gd name="T59" fmla="*/ 90 h 307"/>
              <a:gd name="T60" fmla="*/ 44 w 140"/>
              <a:gd name="T61" fmla="*/ 98 h 307"/>
              <a:gd name="T62" fmla="*/ 50 w 140"/>
              <a:gd name="T63" fmla="*/ 111 h 307"/>
              <a:gd name="T64" fmla="*/ 45 w 140"/>
              <a:gd name="T65" fmla="*/ 128 h 307"/>
              <a:gd name="T66" fmla="*/ 47 w 140"/>
              <a:gd name="T67" fmla="*/ 132 h 307"/>
              <a:gd name="T68" fmla="*/ 49 w 140"/>
              <a:gd name="T69" fmla="*/ 145 h 307"/>
              <a:gd name="T70" fmla="*/ 50 w 140"/>
              <a:gd name="T71" fmla="*/ 145 h 307"/>
              <a:gd name="T72" fmla="*/ 60 w 140"/>
              <a:gd name="T73" fmla="*/ 153 h 307"/>
              <a:gd name="T74" fmla="*/ 58 w 140"/>
              <a:gd name="T75" fmla="*/ 169 h 307"/>
              <a:gd name="T76" fmla="*/ 45 w 140"/>
              <a:gd name="T77" fmla="*/ 188 h 307"/>
              <a:gd name="T78" fmla="*/ 28 w 140"/>
              <a:gd name="T79" fmla="*/ 210 h 307"/>
              <a:gd name="T80" fmla="*/ 12 w 140"/>
              <a:gd name="T81" fmla="*/ 231 h 307"/>
              <a:gd name="T82" fmla="*/ 13 w 140"/>
              <a:gd name="T83" fmla="*/ 241 h 307"/>
              <a:gd name="T84" fmla="*/ 17 w 140"/>
              <a:gd name="T85" fmla="*/ 269 h 307"/>
              <a:gd name="T86" fmla="*/ 14 w 140"/>
              <a:gd name="T87" fmla="*/ 283 h 307"/>
              <a:gd name="T88" fmla="*/ 20 w 140"/>
              <a:gd name="T89" fmla="*/ 291 h 307"/>
              <a:gd name="T90" fmla="*/ 28 w 140"/>
              <a:gd name="T91" fmla="*/ 298 h 307"/>
              <a:gd name="T92" fmla="*/ 34 w 140"/>
              <a:gd name="T93" fmla="*/ 305 h 307"/>
              <a:gd name="T94" fmla="*/ 49 w 140"/>
              <a:gd name="T95" fmla="*/ 305 h 307"/>
              <a:gd name="T96" fmla="*/ 61 w 140"/>
              <a:gd name="T97" fmla="*/ 300 h 307"/>
              <a:gd name="T98" fmla="*/ 80 w 140"/>
              <a:gd name="T99" fmla="*/ 296 h 307"/>
              <a:gd name="T100" fmla="*/ 89 w 140"/>
              <a:gd name="T101" fmla="*/ 294 h 307"/>
              <a:gd name="T102" fmla="*/ 96 w 140"/>
              <a:gd name="T103" fmla="*/ 294 h 307"/>
              <a:gd name="T104" fmla="*/ 132 w 140"/>
              <a:gd name="T105" fmla="*/ 248 h 307"/>
              <a:gd name="T106" fmla="*/ 136 w 140"/>
              <a:gd name="T107" fmla="*/ 215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307">
                <a:moveTo>
                  <a:pt x="136" y="215"/>
                </a:moveTo>
                <a:cubicBezTo>
                  <a:pt x="132" y="210"/>
                  <a:pt x="127" y="210"/>
                  <a:pt x="129" y="204"/>
                </a:cubicBezTo>
                <a:cubicBezTo>
                  <a:pt x="131" y="198"/>
                  <a:pt x="135" y="194"/>
                  <a:pt x="131" y="191"/>
                </a:cubicBezTo>
                <a:cubicBezTo>
                  <a:pt x="126" y="187"/>
                  <a:pt x="124" y="182"/>
                  <a:pt x="124" y="177"/>
                </a:cubicBezTo>
                <a:cubicBezTo>
                  <a:pt x="124" y="172"/>
                  <a:pt x="119" y="156"/>
                  <a:pt x="122" y="151"/>
                </a:cubicBezTo>
                <a:cubicBezTo>
                  <a:pt x="125" y="147"/>
                  <a:pt x="127" y="144"/>
                  <a:pt x="127" y="141"/>
                </a:cubicBezTo>
                <a:cubicBezTo>
                  <a:pt x="127" y="138"/>
                  <a:pt x="109" y="105"/>
                  <a:pt x="112" y="100"/>
                </a:cubicBezTo>
                <a:cubicBezTo>
                  <a:pt x="115" y="96"/>
                  <a:pt x="121" y="89"/>
                  <a:pt x="121" y="83"/>
                </a:cubicBezTo>
                <a:cubicBezTo>
                  <a:pt x="120" y="77"/>
                  <a:pt x="103" y="66"/>
                  <a:pt x="103" y="60"/>
                </a:cubicBezTo>
                <a:cubicBezTo>
                  <a:pt x="103" y="53"/>
                  <a:pt x="110" y="47"/>
                  <a:pt x="109" y="43"/>
                </a:cubicBezTo>
                <a:cubicBezTo>
                  <a:pt x="108" y="42"/>
                  <a:pt x="109" y="41"/>
                  <a:pt x="109" y="40"/>
                </a:cubicBezTo>
                <a:cubicBezTo>
                  <a:pt x="108" y="37"/>
                  <a:pt x="107" y="32"/>
                  <a:pt x="109" y="31"/>
                </a:cubicBezTo>
                <a:cubicBezTo>
                  <a:pt x="111" y="28"/>
                  <a:pt x="116" y="23"/>
                  <a:pt x="114" y="17"/>
                </a:cubicBezTo>
                <a:cubicBezTo>
                  <a:pt x="112" y="10"/>
                  <a:pt x="103" y="11"/>
                  <a:pt x="102" y="7"/>
                </a:cubicBezTo>
                <a:cubicBezTo>
                  <a:pt x="100" y="4"/>
                  <a:pt x="94" y="0"/>
                  <a:pt x="91" y="1"/>
                </a:cubicBezTo>
                <a:cubicBezTo>
                  <a:pt x="89" y="1"/>
                  <a:pt x="85" y="5"/>
                  <a:pt x="82" y="5"/>
                </a:cubicBezTo>
                <a:cubicBezTo>
                  <a:pt x="78" y="5"/>
                  <a:pt x="76" y="13"/>
                  <a:pt x="75" y="19"/>
                </a:cubicBezTo>
                <a:cubicBezTo>
                  <a:pt x="74" y="25"/>
                  <a:pt x="70" y="38"/>
                  <a:pt x="69" y="39"/>
                </a:cubicBezTo>
                <a:cubicBezTo>
                  <a:pt x="67" y="39"/>
                  <a:pt x="63" y="47"/>
                  <a:pt x="58" y="47"/>
                </a:cubicBezTo>
                <a:cubicBezTo>
                  <a:pt x="54" y="47"/>
                  <a:pt x="50" y="41"/>
                  <a:pt x="47" y="42"/>
                </a:cubicBezTo>
                <a:cubicBezTo>
                  <a:pt x="44" y="43"/>
                  <a:pt x="35" y="48"/>
                  <a:pt x="29" y="45"/>
                </a:cubicBezTo>
                <a:cubicBezTo>
                  <a:pt x="23" y="42"/>
                  <a:pt x="18" y="29"/>
                  <a:pt x="13" y="27"/>
                </a:cubicBezTo>
                <a:cubicBezTo>
                  <a:pt x="9" y="25"/>
                  <a:pt x="15" y="34"/>
                  <a:pt x="10" y="34"/>
                </a:cubicBezTo>
                <a:cubicBezTo>
                  <a:pt x="4" y="34"/>
                  <a:pt x="0" y="36"/>
                  <a:pt x="0" y="36"/>
                </a:cubicBezTo>
                <a:cubicBezTo>
                  <a:pt x="0" y="36"/>
                  <a:pt x="0" y="38"/>
                  <a:pt x="0" y="40"/>
                </a:cubicBezTo>
                <a:cubicBezTo>
                  <a:pt x="8" y="42"/>
                  <a:pt x="15" y="44"/>
                  <a:pt x="18" y="46"/>
                </a:cubicBezTo>
                <a:cubicBezTo>
                  <a:pt x="23" y="50"/>
                  <a:pt x="26" y="51"/>
                  <a:pt x="30" y="54"/>
                </a:cubicBezTo>
                <a:cubicBezTo>
                  <a:pt x="34" y="56"/>
                  <a:pt x="38" y="68"/>
                  <a:pt x="41" y="71"/>
                </a:cubicBezTo>
                <a:cubicBezTo>
                  <a:pt x="44" y="75"/>
                  <a:pt x="43" y="77"/>
                  <a:pt x="43" y="81"/>
                </a:cubicBezTo>
                <a:cubicBezTo>
                  <a:pt x="42" y="84"/>
                  <a:pt x="43" y="87"/>
                  <a:pt x="44" y="90"/>
                </a:cubicBezTo>
                <a:cubicBezTo>
                  <a:pt x="45" y="93"/>
                  <a:pt x="44" y="94"/>
                  <a:pt x="44" y="98"/>
                </a:cubicBezTo>
                <a:cubicBezTo>
                  <a:pt x="44" y="102"/>
                  <a:pt x="50" y="106"/>
                  <a:pt x="50" y="111"/>
                </a:cubicBezTo>
                <a:cubicBezTo>
                  <a:pt x="50" y="116"/>
                  <a:pt x="45" y="125"/>
                  <a:pt x="45" y="128"/>
                </a:cubicBezTo>
                <a:cubicBezTo>
                  <a:pt x="45" y="130"/>
                  <a:pt x="47" y="130"/>
                  <a:pt x="47" y="132"/>
                </a:cubicBezTo>
                <a:cubicBezTo>
                  <a:pt x="47" y="133"/>
                  <a:pt x="48" y="139"/>
                  <a:pt x="49" y="145"/>
                </a:cubicBezTo>
                <a:cubicBezTo>
                  <a:pt x="49" y="145"/>
                  <a:pt x="50" y="145"/>
                  <a:pt x="50" y="145"/>
                </a:cubicBezTo>
                <a:cubicBezTo>
                  <a:pt x="55" y="144"/>
                  <a:pt x="58" y="149"/>
                  <a:pt x="60" y="153"/>
                </a:cubicBezTo>
                <a:cubicBezTo>
                  <a:pt x="62" y="157"/>
                  <a:pt x="61" y="168"/>
                  <a:pt x="58" y="169"/>
                </a:cubicBezTo>
                <a:cubicBezTo>
                  <a:pt x="54" y="170"/>
                  <a:pt x="46" y="183"/>
                  <a:pt x="45" y="188"/>
                </a:cubicBezTo>
                <a:cubicBezTo>
                  <a:pt x="43" y="192"/>
                  <a:pt x="30" y="204"/>
                  <a:pt x="28" y="210"/>
                </a:cubicBezTo>
                <a:cubicBezTo>
                  <a:pt x="26" y="215"/>
                  <a:pt x="15" y="227"/>
                  <a:pt x="12" y="231"/>
                </a:cubicBezTo>
                <a:cubicBezTo>
                  <a:pt x="9" y="235"/>
                  <a:pt x="11" y="234"/>
                  <a:pt x="13" y="241"/>
                </a:cubicBezTo>
                <a:cubicBezTo>
                  <a:pt x="15" y="248"/>
                  <a:pt x="18" y="266"/>
                  <a:pt x="17" y="269"/>
                </a:cubicBezTo>
                <a:cubicBezTo>
                  <a:pt x="16" y="273"/>
                  <a:pt x="14" y="279"/>
                  <a:pt x="14" y="283"/>
                </a:cubicBezTo>
                <a:cubicBezTo>
                  <a:pt x="14" y="287"/>
                  <a:pt x="16" y="291"/>
                  <a:pt x="20" y="291"/>
                </a:cubicBezTo>
                <a:cubicBezTo>
                  <a:pt x="24" y="291"/>
                  <a:pt x="28" y="295"/>
                  <a:pt x="28" y="298"/>
                </a:cubicBezTo>
                <a:cubicBezTo>
                  <a:pt x="29" y="301"/>
                  <a:pt x="30" y="303"/>
                  <a:pt x="34" y="305"/>
                </a:cubicBezTo>
                <a:cubicBezTo>
                  <a:pt x="38" y="307"/>
                  <a:pt x="46" y="307"/>
                  <a:pt x="49" y="305"/>
                </a:cubicBezTo>
                <a:cubicBezTo>
                  <a:pt x="51" y="304"/>
                  <a:pt x="53" y="301"/>
                  <a:pt x="61" y="300"/>
                </a:cubicBezTo>
                <a:cubicBezTo>
                  <a:pt x="69" y="300"/>
                  <a:pt x="76" y="298"/>
                  <a:pt x="80" y="296"/>
                </a:cubicBezTo>
                <a:cubicBezTo>
                  <a:pt x="83" y="293"/>
                  <a:pt x="86" y="293"/>
                  <a:pt x="89" y="294"/>
                </a:cubicBezTo>
                <a:cubicBezTo>
                  <a:pt x="90" y="294"/>
                  <a:pt x="93" y="294"/>
                  <a:pt x="96" y="294"/>
                </a:cubicBezTo>
                <a:cubicBezTo>
                  <a:pt x="108" y="280"/>
                  <a:pt x="129" y="256"/>
                  <a:pt x="132" y="248"/>
                </a:cubicBezTo>
                <a:cubicBezTo>
                  <a:pt x="136" y="238"/>
                  <a:pt x="140" y="220"/>
                  <a:pt x="136" y="215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11"/>
          <p:cNvSpPr>
            <a:spLocks/>
          </p:cNvSpPr>
          <p:nvPr userDrawn="1"/>
        </p:nvSpPr>
        <p:spPr bwMode="auto">
          <a:xfrm>
            <a:off x="4911945" y="4707345"/>
            <a:ext cx="1184712" cy="1017138"/>
          </a:xfrm>
          <a:custGeom>
            <a:avLst/>
            <a:gdLst>
              <a:gd name="T0" fmla="*/ 109 w 268"/>
              <a:gd name="T1" fmla="*/ 204 h 230"/>
              <a:gd name="T2" fmla="*/ 124 w 268"/>
              <a:gd name="T3" fmla="*/ 205 h 230"/>
              <a:gd name="T4" fmla="*/ 140 w 268"/>
              <a:gd name="T5" fmla="*/ 211 h 230"/>
              <a:gd name="T6" fmla="*/ 140 w 268"/>
              <a:gd name="T7" fmla="*/ 230 h 230"/>
              <a:gd name="T8" fmla="*/ 208 w 268"/>
              <a:gd name="T9" fmla="*/ 190 h 230"/>
              <a:gd name="T10" fmla="*/ 253 w 268"/>
              <a:gd name="T11" fmla="*/ 168 h 230"/>
              <a:gd name="T12" fmla="*/ 253 w 268"/>
              <a:gd name="T13" fmla="*/ 129 h 230"/>
              <a:gd name="T14" fmla="*/ 214 w 268"/>
              <a:gd name="T15" fmla="*/ 126 h 230"/>
              <a:gd name="T16" fmla="*/ 206 w 268"/>
              <a:gd name="T17" fmla="*/ 113 h 230"/>
              <a:gd name="T18" fmla="*/ 202 w 268"/>
              <a:gd name="T19" fmla="*/ 100 h 230"/>
              <a:gd name="T20" fmla="*/ 200 w 268"/>
              <a:gd name="T21" fmla="*/ 96 h 230"/>
              <a:gd name="T22" fmla="*/ 199 w 268"/>
              <a:gd name="T23" fmla="*/ 87 h 230"/>
              <a:gd name="T24" fmla="*/ 198 w 268"/>
              <a:gd name="T25" fmla="*/ 86 h 230"/>
              <a:gd name="T26" fmla="*/ 195 w 268"/>
              <a:gd name="T27" fmla="*/ 73 h 230"/>
              <a:gd name="T28" fmla="*/ 187 w 268"/>
              <a:gd name="T29" fmla="*/ 62 h 230"/>
              <a:gd name="T30" fmla="*/ 177 w 268"/>
              <a:gd name="T31" fmla="*/ 51 h 230"/>
              <a:gd name="T32" fmla="*/ 176 w 268"/>
              <a:gd name="T33" fmla="*/ 48 h 230"/>
              <a:gd name="T34" fmla="*/ 169 w 268"/>
              <a:gd name="T35" fmla="*/ 52 h 230"/>
              <a:gd name="T36" fmla="*/ 160 w 268"/>
              <a:gd name="T37" fmla="*/ 54 h 230"/>
              <a:gd name="T38" fmla="*/ 153 w 268"/>
              <a:gd name="T39" fmla="*/ 42 h 230"/>
              <a:gd name="T40" fmla="*/ 115 w 268"/>
              <a:gd name="T41" fmla="*/ 31 h 230"/>
              <a:gd name="T42" fmla="*/ 103 w 268"/>
              <a:gd name="T43" fmla="*/ 14 h 230"/>
              <a:gd name="T44" fmla="*/ 43 w 268"/>
              <a:gd name="T45" fmla="*/ 2 h 230"/>
              <a:gd name="T46" fmla="*/ 26 w 268"/>
              <a:gd name="T47" fmla="*/ 13 h 230"/>
              <a:gd name="T48" fmla="*/ 33 w 268"/>
              <a:gd name="T49" fmla="*/ 29 h 230"/>
              <a:gd name="T50" fmla="*/ 17 w 268"/>
              <a:gd name="T51" fmla="*/ 38 h 230"/>
              <a:gd name="T52" fmla="*/ 2 w 268"/>
              <a:gd name="T53" fmla="*/ 38 h 230"/>
              <a:gd name="T54" fmla="*/ 0 w 268"/>
              <a:gd name="T55" fmla="*/ 54 h 230"/>
              <a:gd name="T56" fmla="*/ 1 w 268"/>
              <a:gd name="T57" fmla="*/ 54 h 230"/>
              <a:gd name="T58" fmla="*/ 17 w 268"/>
              <a:gd name="T59" fmla="*/ 77 h 230"/>
              <a:gd name="T60" fmla="*/ 31 w 268"/>
              <a:gd name="T61" fmla="*/ 92 h 230"/>
              <a:gd name="T62" fmla="*/ 28 w 268"/>
              <a:gd name="T63" fmla="*/ 99 h 230"/>
              <a:gd name="T64" fmla="*/ 38 w 268"/>
              <a:gd name="T65" fmla="*/ 107 h 230"/>
              <a:gd name="T66" fmla="*/ 56 w 268"/>
              <a:gd name="T67" fmla="*/ 134 h 230"/>
              <a:gd name="T68" fmla="*/ 54 w 268"/>
              <a:gd name="T69" fmla="*/ 139 h 230"/>
              <a:gd name="T70" fmla="*/ 62 w 268"/>
              <a:gd name="T71" fmla="*/ 161 h 230"/>
              <a:gd name="T72" fmla="*/ 73 w 268"/>
              <a:gd name="T73" fmla="*/ 169 h 230"/>
              <a:gd name="T74" fmla="*/ 84 w 268"/>
              <a:gd name="T75" fmla="*/ 184 h 230"/>
              <a:gd name="T76" fmla="*/ 97 w 268"/>
              <a:gd name="T77" fmla="*/ 208 h 230"/>
              <a:gd name="T78" fmla="*/ 98 w 268"/>
              <a:gd name="T79" fmla="*/ 216 h 230"/>
              <a:gd name="T80" fmla="*/ 109 w 268"/>
              <a:gd name="T81" fmla="*/ 20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8" h="230">
                <a:moveTo>
                  <a:pt x="109" y="204"/>
                </a:moveTo>
                <a:cubicBezTo>
                  <a:pt x="114" y="202"/>
                  <a:pt x="117" y="205"/>
                  <a:pt x="124" y="205"/>
                </a:cubicBezTo>
                <a:cubicBezTo>
                  <a:pt x="130" y="205"/>
                  <a:pt x="139" y="206"/>
                  <a:pt x="140" y="211"/>
                </a:cubicBezTo>
                <a:cubicBezTo>
                  <a:pt x="140" y="216"/>
                  <a:pt x="140" y="230"/>
                  <a:pt x="140" y="230"/>
                </a:cubicBezTo>
                <a:cubicBezTo>
                  <a:pt x="140" y="230"/>
                  <a:pt x="200" y="191"/>
                  <a:pt x="208" y="190"/>
                </a:cubicBezTo>
                <a:cubicBezTo>
                  <a:pt x="215" y="188"/>
                  <a:pt x="247" y="179"/>
                  <a:pt x="253" y="168"/>
                </a:cubicBezTo>
                <a:cubicBezTo>
                  <a:pt x="259" y="156"/>
                  <a:pt x="268" y="129"/>
                  <a:pt x="253" y="129"/>
                </a:cubicBezTo>
                <a:cubicBezTo>
                  <a:pt x="238" y="129"/>
                  <a:pt x="218" y="132"/>
                  <a:pt x="214" y="126"/>
                </a:cubicBezTo>
                <a:cubicBezTo>
                  <a:pt x="210" y="121"/>
                  <a:pt x="210" y="116"/>
                  <a:pt x="206" y="113"/>
                </a:cubicBezTo>
                <a:cubicBezTo>
                  <a:pt x="203" y="110"/>
                  <a:pt x="200" y="104"/>
                  <a:pt x="202" y="100"/>
                </a:cubicBezTo>
                <a:cubicBezTo>
                  <a:pt x="201" y="99"/>
                  <a:pt x="201" y="98"/>
                  <a:pt x="200" y="96"/>
                </a:cubicBezTo>
                <a:cubicBezTo>
                  <a:pt x="199" y="93"/>
                  <a:pt x="199" y="90"/>
                  <a:pt x="199" y="87"/>
                </a:cubicBezTo>
                <a:cubicBezTo>
                  <a:pt x="199" y="86"/>
                  <a:pt x="198" y="86"/>
                  <a:pt x="198" y="86"/>
                </a:cubicBezTo>
                <a:cubicBezTo>
                  <a:pt x="197" y="85"/>
                  <a:pt x="195" y="76"/>
                  <a:pt x="195" y="73"/>
                </a:cubicBezTo>
                <a:cubicBezTo>
                  <a:pt x="194" y="71"/>
                  <a:pt x="189" y="64"/>
                  <a:pt x="187" y="62"/>
                </a:cubicBezTo>
                <a:cubicBezTo>
                  <a:pt x="184" y="60"/>
                  <a:pt x="179" y="55"/>
                  <a:pt x="177" y="51"/>
                </a:cubicBezTo>
                <a:cubicBezTo>
                  <a:pt x="177" y="50"/>
                  <a:pt x="176" y="49"/>
                  <a:pt x="176" y="48"/>
                </a:cubicBezTo>
                <a:cubicBezTo>
                  <a:pt x="173" y="49"/>
                  <a:pt x="170" y="51"/>
                  <a:pt x="169" y="52"/>
                </a:cubicBezTo>
                <a:cubicBezTo>
                  <a:pt x="166" y="53"/>
                  <a:pt x="163" y="58"/>
                  <a:pt x="160" y="54"/>
                </a:cubicBezTo>
                <a:cubicBezTo>
                  <a:pt x="157" y="50"/>
                  <a:pt x="156" y="43"/>
                  <a:pt x="153" y="42"/>
                </a:cubicBezTo>
                <a:cubicBezTo>
                  <a:pt x="149" y="41"/>
                  <a:pt x="117" y="33"/>
                  <a:pt x="115" y="31"/>
                </a:cubicBezTo>
                <a:cubicBezTo>
                  <a:pt x="113" y="29"/>
                  <a:pt x="109" y="18"/>
                  <a:pt x="103" y="14"/>
                </a:cubicBezTo>
                <a:cubicBezTo>
                  <a:pt x="98" y="11"/>
                  <a:pt x="49" y="0"/>
                  <a:pt x="43" y="2"/>
                </a:cubicBezTo>
                <a:cubicBezTo>
                  <a:pt x="37" y="4"/>
                  <a:pt x="26" y="10"/>
                  <a:pt x="26" y="13"/>
                </a:cubicBezTo>
                <a:cubicBezTo>
                  <a:pt x="26" y="16"/>
                  <a:pt x="36" y="25"/>
                  <a:pt x="33" y="29"/>
                </a:cubicBezTo>
                <a:cubicBezTo>
                  <a:pt x="31" y="33"/>
                  <a:pt x="22" y="38"/>
                  <a:pt x="17" y="38"/>
                </a:cubicBezTo>
                <a:cubicBezTo>
                  <a:pt x="14" y="38"/>
                  <a:pt x="7" y="38"/>
                  <a:pt x="2" y="38"/>
                </a:cubicBezTo>
                <a:cubicBezTo>
                  <a:pt x="1" y="43"/>
                  <a:pt x="1" y="49"/>
                  <a:pt x="0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6" y="54"/>
                  <a:pt x="13" y="70"/>
                  <a:pt x="17" y="77"/>
                </a:cubicBezTo>
                <a:cubicBezTo>
                  <a:pt x="20" y="84"/>
                  <a:pt x="28" y="90"/>
                  <a:pt x="31" y="92"/>
                </a:cubicBezTo>
                <a:cubicBezTo>
                  <a:pt x="33" y="94"/>
                  <a:pt x="28" y="95"/>
                  <a:pt x="28" y="99"/>
                </a:cubicBezTo>
                <a:cubicBezTo>
                  <a:pt x="28" y="103"/>
                  <a:pt x="34" y="105"/>
                  <a:pt x="38" y="107"/>
                </a:cubicBezTo>
                <a:cubicBezTo>
                  <a:pt x="42" y="109"/>
                  <a:pt x="55" y="131"/>
                  <a:pt x="56" y="134"/>
                </a:cubicBezTo>
                <a:cubicBezTo>
                  <a:pt x="57" y="136"/>
                  <a:pt x="55" y="137"/>
                  <a:pt x="54" y="139"/>
                </a:cubicBezTo>
                <a:cubicBezTo>
                  <a:pt x="53" y="142"/>
                  <a:pt x="59" y="156"/>
                  <a:pt x="62" y="161"/>
                </a:cubicBezTo>
                <a:cubicBezTo>
                  <a:pt x="64" y="165"/>
                  <a:pt x="70" y="167"/>
                  <a:pt x="73" y="169"/>
                </a:cubicBezTo>
                <a:cubicBezTo>
                  <a:pt x="76" y="172"/>
                  <a:pt x="80" y="178"/>
                  <a:pt x="84" y="184"/>
                </a:cubicBezTo>
                <a:cubicBezTo>
                  <a:pt x="88" y="191"/>
                  <a:pt x="94" y="201"/>
                  <a:pt x="97" y="208"/>
                </a:cubicBezTo>
                <a:cubicBezTo>
                  <a:pt x="100" y="212"/>
                  <a:pt x="99" y="214"/>
                  <a:pt x="98" y="216"/>
                </a:cubicBezTo>
                <a:cubicBezTo>
                  <a:pt x="102" y="210"/>
                  <a:pt x="107" y="205"/>
                  <a:pt x="109" y="20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12"/>
          <p:cNvSpPr>
            <a:spLocks/>
          </p:cNvSpPr>
          <p:nvPr userDrawn="1"/>
        </p:nvSpPr>
        <p:spPr bwMode="auto">
          <a:xfrm>
            <a:off x="5344522" y="5529627"/>
            <a:ext cx="572872" cy="185373"/>
          </a:xfrm>
          <a:custGeom>
            <a:avLst/>
            <a:gdLst/>
            <a:ahLst/>
            <a:cxnLst/>
            <a:rect l="l" t="t" r="r" b="b"/>
            <a:pathLst>
              <a:path w="572872" h="185373">
                <a:moveTo>
                  <a:pt x="63760" y="75674"/>
                </a:moveTo>
                <a:cubicBezTo>
                  <a:pt x="78219" y="75674"/>
                  <a:pt x="91439" y="83051"/>
                  <a:pt x="114575" y="83051"/>
                </a:cubicBezTo>
                <a:cubicBezTo>
                  <a:pt x="141015" y="83051"/>
                  <a:pt x="180675" y="87422"/>
                  <a:pt x="185082" y="109277"/>
                </a:cubicBezTo>
                <a:cubicBezTo>
                  <a:pt x="185082" y="126615"/>
                  <a:pt x="185082" y="168713"/>
                  <a:pt x="185082" y="185373"/>
                </a:cubicBezTo>
                <a:lnTo>
                  <a:pt x="12642" y="185373"/>
                </a:lnTo>
                <a:cubicBezTo>
                  <a:pt x="6579" y="167240"/>
                  <a:pt x="1501" y="151688"/>
                  <a:pt x="0" y="144245"/>
                </a:cubicBezTo>
                <a:cubicBezTo>
                  <a:pt x="0" y="139874"/>
                  <a:pt x="0" y="135503"/>
                  <a:pt x="0" y="131132"/>
                </a:cubicBezTo>
                <a:cubicBezTo>
                  <a:pt x="17627" y="104906"/>
                  <a:pt x="39661" y="83051"/>
                  <a:pt x="48474" y="78679"/>
                </a:cubicBezTo>
                <a:cubicBezTo>
                  <a:pt x="53983" y="76494"/>
                  <a:pt x="58940" y="75674"/>
                  <a:pt x="63760" y="75674"/>
                </a:cubicBezTo>
                <a:close/>
                <a:moveTo>
                  <a:pt x="537619" y="0"/>
                </a:moveTo>
                <a:cubicBezTo>
                  <a:pt x="550839" y="34969"/>
                  <a:pt x="564059" y="78679"/>
                  <a:pt x="572872" y="109277"/>
                </a:cubicBezTo>
                <a:cubicBezTo>
                  <a:pt x="564059" y="113648"/>
                  <a:pt x="559652" y="118019"/>
                  <a:pt x="555245" y="118019"/>
                </a:cubicBezTo>
                <a:cubicBezTo>
                  <a:pt x="546432" y="131132"/>
                  <a:pt x="537619" y="166101"/>
                  <a:pt x="528805" y="170472"/>
                </a:cubicBezTo>
                <a:cubicBezTo>
                  <a:pt x="524777" y="172470"/>
                  <a:pt x="504177" y="178120"/>
                  <a:pt x="480062" y="185373"/>
                </a:cubicBezTo>
                <a:lnTo>
                  <a:pt x="195920" y="185373"/>
                </a:lnTo>
                <a:cubicBezTo>
                  <a:pt x="245987" y="153331"/>
                  <a:pt x="453770" y="21324"/>
                  <a:pt x="484738" y="17485"/>
                </a:cubicBezTo>
                <a:cubicBezTo>
                  <a:pt x="493551" y="13113"/>
                  <a:pt x="515585" y="8742"/>
                  <a:pt x="537619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13"/>
          <p:cNvSpPr>
            <a:spLocks/>
          </p:cNvSpPr>
          <p:nvPr userDrawn="1"/>
        </p:nvSpPr>
        <p:spPr bwMode="auto">
          <a:xfrm>
            <a:off x="5882319" y="5147713"/>
            <a:ext cx="424783" cy="491032"/>
          </a:xfrm>
          <a:custGeom>
            <a:avLst/>
            <a:gdLst>
              <a:gd name="T0" fmla="*/ 92 w 96"/>
              <a:gd name="T1" fmla="*/ 29 h 111"/>
              <a:gd name="T2" fmla="*/ 82 w 96"/>
              <a:gd name="T3" fmla="*/ 19 h 111"/>
              <a:gd name="T4" fmla="*/ 65 w 96"/>
              <a:gd name="T5" fmla="*/ 14 h 111"/>
              <a:gd name="T6" fmla="*/ 54 w 96"/>
              <a:gd name="T7" fmla="*/ 0 h 111"/>
              <a:gd name="T8" fmla="*/ 48 w 96"/>
              <a:gd name="T9" fmla="*/ 2 h 111"/>
              <a:gd name="T10" fmla="*/ 45 w 96"/>
              <a:gd name="T11" fmla="*/ 13 h 111"/>
              <a:gd name="T12" fmla="*/ 37 w 96"/>
              <a:gd name="T13" fmla="*/ 30 h 111"/>
              <a:gd name="T14" fmla="*/ 33 w 96"/>
              <a:gd name="T15" fmla="*/ 68 h 111"/>
              <a:gd name="T16" fmla="*/ 0 w 96"/>
              <a:gd name="T17" fmla="*/ 86 h 111"/>
              <a:gd name="T18" fmla="*/ 8 w 96"/>
              <a:gd name="T19" fmla="*/ 111 h 111"/>
              <a:gd name="T20" fmla="*/ 28 w 96"/>
              <a:gd name="T21" fmla="*/ 105 h 111"/>
              <a:gd name="T22" fmla="*/ 42 w 96"/>
              <a:gd name="T23" fmla="*/ 99 h 111"/>
              <a:gd name="T24" fmla="*/ 49 w 96"/>
              <a:gd name="T25" fmla="*/ 93 h 111"/>
              <a:gd name="T26" fmla="*/ 56 w 96"/>
              <a:gd name="T27" fmla="*/ 85 h 111"/>
              <a:gd name="T28" fmla="*/ 68 w 96"/>
              <a:gd name="T29" fmla="*/ 80 h 111"/>
              <a:gd name="T30" fmla="*/ 70 w 96"/>
              <a:gd name="T31" fmla="*/ 71 h 111"/>
              <a:gd name="T32" fmla="*/ 73 w 96"/>
              <a:gd name="T33" fmla="*/ 58 h 111"/>
              <a:gd name="T34" fmla="*/ 77 w 96"/>
              <a:gd name="T35" fmla="*/ 60 h 111"/>
              <a:gd name="T36" fmla="*/ 85 w 96"/>
              <a:gd name="T37" fmla="*/ 50 h 111"/>
              <a:gd name="T38" fmla="*/ 93 w 96"/>
              <a:gd name="T39" fmla="*/ 37 h 111"/>
              <a:gd name="T40" fmla="*/ 92 w 96"/>
              <a:gd name="T41" fmla="*/ 29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11">
                <a:moveTo>
                  <a:pt x="92" y="29"/>
                </a:moveTo>
                <a:cubicBezTo>
                  <a:pt x="87" y="28"/>
                  <a:pt x="86" y="24"/>
                  <a:pt x="82" y="19"/>
                </a:cubicBezTo>
                <a:cubicBezTo>
                  <a:pt x="79" y="15"/>
                  <a:pt x="71" y="15"/>
                  <a:pt x="65" y="14"/>
                </a:cubicBezTo>
                <a:cubicBezTo>
                  <a:pt x="61" y="13"/>
                  <a:pt x="57" y="6"/>
                  <a:pt x="54" y="0"/>
                </a:cubicBezTo>
                <a:cubicBezTo>
                  <a:pt x="52" y="1"/>
                  <a:pt x="49" y="1"/>
                  <a:pt x="48" y="2"/>
                </a:cubicBezTo>
                <a:cubicBezTo>
                  <a:pt x="46" y="4"/>
                  <a:pt x="48" y="6"/>
                  <a:pt x="45" y="13"/>
                </a:cubicBezTo>
                <a:cubicBezTo>
                  <a:pt x="43" y="18"/>
                  <a:pt x="40" y="23"/>
                  <a:pt x="37" y="30"/>
                </a:cubicBezTo>
                <a:cubicBezTo>
                  <a:pt x="46" y="35"/>
                  <a:pt x="38" y="57"/>
                  <a:pt x="33" y="68"/>
                </a:cubicBezTo>
                <a:cubicBezTo>
                  <a:pt x="29" y="75"/>
                  <a:pt x="13" y="82"/>
                  <a:pt x="0" y="86"/>
                </a:cubicBezTo>
                <a:cubicBezTo>
                  <a:pt x="3" y="94"/>
                  <a:pt x="6" y="104"/>
                  <a:pt x="8" y="111"/>
                </a:cubicBezTo>
                <a:cubicBezTo>
                  <a:pt x="14" y="108"/>
                  <a:pt x="25" y="105"/>
                  <a:pt x="28" y="105"/>
                </a:cubicBezTo>
                <a:cubicBezTo>
                  <a:pt x="32" y="105"/>
                  <a:pt x="41" y="104"/>
                  <a:pt x="42" y="99"/>
                </a:cubicBezTo>
                <a:cubicBezTo>
                  <a:pt x="43" y="95"/>
                  <a:pt x="44" y="94"/>
                  <a:pt x="49" y="93"/>
                </a:cubicBezTo>
                <a:cubicBezTo>
                  <a:pt x="53" y="92"/>
                  <a:pt x="54" y="87"/>
                  <a:pt x="56" y="85"/>
                </a:cubicBezTo>
                <a:cubicBezTo>
                  <a:pt x="57" y="83"/>
                  <a:pt x="63" y="80"/>
                  <a:pt x="68" y="80"/>
                </a:cubicBezTo>
                <a:cubicBezTo>
                  <a:pt x="73" y="79"/>
                  <a:pt x="70" y="75"/>
                  <a:pt x="70" y="71"/>
                </a:cubicBezTo>
                <a:cubicBezTo>
                  <a:pt x="69" y="68"/>
                  <a:pt x="71" y="64"/>
                  <a:pt x="73" y="58"/>
                </a:cubicBezTo>
                <a:cubicBezTo>
                  <a:pt x="74" y="52"/>
                  <a:pt x="74" y="59"/>
                  <a:pt x="77" y="60"/>
                </a:cubicBezTo>
                <a:cubicBezTo>
                  <a:pt x="79" y="61"/>
                  <a:pt x="83" y="52"/>
                  <a:pt x="85" y="50"/>
                </a:cubicBezTo>
                <a:cubicBezTo>
                  <a:pt x="88" y="48"/>
                  <a:pt x="91" y="41"/>
                  <a:pt x="93" y="37"/>
                </a:cubicBezTo>
                <a:cubicBezTo>
                  <a:pt x="95" y="32"/>
                  <a:pt x="96" y="30"/>
                  <a:pt x="92" y="2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14"/>
          <p:cNvSpPr>
            <a:spLocks/>
          </p:cNvSpPr>
          <p:nvPr userDrawn="1"/>
        </p:nvSpPr>
        <p:spPr bwMode="auto">
          <a:xfrm>
            <a:off x="5796583" y="5073670"/>
            <a:ext cx="335149" cy="218236"/>
          </a:xfrm>
          <a:custGeom>
            <a:avLst/>
            <a:gdLst>
              <a:gd name="T0" fmla="*/ 68 w 76"/>
              <a:gd name="T1" fmla="*/ 19 h 49"/>
              <a:gd name="T2" fmla="*/ 74 w 76"/>
              <a:gd name="T3" fmla="*/ 17 h 49"/>
              <a:gd name="T4" fmla="*/ 72 w 76"/>
              <a:gd name="T5" fmla="*/ 11 h 49"/>
              <a:gd name="T6" fmla="*/ 74 w 76"/>
              <a:gd name="T7" fmla="*/ 1 h 49"/>
              <a:gd name="T8" fmla="*/ 49 w 76"/>
              <a:gd name="T9" fmla="*/ 24 h 49"/>
              <a:gd name="T10" fmla="*/ 29 w 76"/>
              <a:gd name="T11" fmla="*/ 26 h 49"/>
              <a:gd name="T12" fmla="*/ 17 w 76"/>
              <a:gd name="T13" fmla="*/ 26 h 49"/>
              <a:gd name="T14" fmla="*/ 10 w 76"/>
              <a:gd name="T15" fmla="*/ 20 h 49"/>
              <a:gd name="T16" fmla="*/ 2 w 76"/>
              <a:gd name="T17" fmla="*/ 17 h 49"/>
              <a:gd name="T18" fmla="*/ 6 w 76"/>
              <a:gd name="T19" fmla="*/ 30 h 49"/>
              <a:gd name="T20" fmla="*/ 14 w 76"/>
              <a:gd name="T21" fmla="*/ 43 h 49"/>
              <a:gd name="T22" fmla="*/ 53 w 76"/>
              <a:gd name="T23" fmla="*/ 46 h 49"/>
              <a:gd name="T24" fmla="*/ 57 w 76"/>
              <a:gd name="T25" fmla="*/ 47 h 49"/>
              <a:gd name="T26" fmla="*/ 65 w 76"/>
              <a:gd name="T27" fmla="*/ 30 h 49"/>
              <a:gd name="T28" fmla="*/ 68 w 76"/>
              <a:gd name="T29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49">
                <a:moveTo>
                  <a:pt x="68" y="19"/>
                </a:moveTo>
                <a:cubicBezTo>
                  <a:pt x="69" y="18"/>
                  <a:pt x="72" y="18"/>
                  <a:pt x="74" y="17"/>
                </a:cubicBezTo>
                <a:cubicBezTo>
                  <a:pt x="73" y="15"/>
                  <a:pt x="73" y="13"/>
                  <a:pt x="72" y="11"/>
                </a:cubicBezTo>
                <a:cubicBezTo>
                  <a:pt x="71" y="5"/>
                  <a:pt x="76" y="0"/>
                  <a:pt x="74" y="1"/>
                </a:cubicBezTo>
                <a:cubicBezTo>
                  <a:pt x="72" y="1"/>
                  <a:pt x="52" y="20"/>
                  <a:pt x="49" y="24"/>
                </a:cubicBezTo>
                <a:cubicBezTo>
                  <a:pt x="47" y="28"/>
                  <a:pt x="35" y="25"/>
                  <a:pt x="29" y="26"/>
                </a:cubicBezTo>
                <a:cubicBezTo>
                  <a:pt x="23" y="27"/>
                  <a:pt x="22" y="28"/>
                  <a:pt x="17" y="26"/>
                </a:cubicBezTo>
                <a:cubicBezTo>
                  <a:pt x="14" y="25"/>
                  <a:pt x="11" y="22"/>
                  <a:pt x="10" y="20"/>
                </a:cubicBezTo>
                <a:cubicBezTo>
                  <a:pt x="8" y="20"/>
                  <a:pt x="4" y="19"/>
                  <a:pt x="2" y="17"/>
                </a:cubicBezTo>
                <a:cubicBezTo>
                  <a:pt x="0" y="21"/>
                  <a:pt x="3" y="27"/>
                  <a:pt x="6" y="30"/>
                </a:cubicBezTo>
                <a:cubicBezTo>
                  <a:pt x="10" y="33"/>
                  <a:pt x="10" y="38"/>
                  <a:pt x="14" y="43"/>
                </a:cubicBezTo>
                <a:cubicBezTo>
                  <a:pt x="18" y="49"/>
                  <a:pt x="38" y="46"/>
                  <a:pt x="53" y="46"/>
                </a:cubicBezTo>
                <a:cubicBezTo>
                  <a:pt x="55" y="46"/>
                  <a:pt x="56" y="46"/>
                  <a:pt x="57" y="47"/>
                </a:cubicBezTo>
                <a:cubicBezTo>
                  <a:pt x="60" y="40"/>
                  <a:pt x="63" y="35"/>
                  <a:pt x="65" y="30"/>
                </a:cubicBezTo>
                <a:cubicBezTo>
                  <a:pt x="68" y="23"/>
                  <a:pt x="66" y="21"/>
                  <a:pt x="68" y="1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15"/>
          <p:cNvSpPr>
            <a:spLocks/>
          </p:cNvSpPr>
          <p:nvPr userDrawn="1"/>
        </p:nvSpPr>
        <p:spPr bwMode="auto">
          <a:xfrm>
            <a:off x="5200329" y="3869472"/>
            <a:ext cx="397502" cy="222135"/>
          </a:xfrm>
          <a:custGeom>
            <a:avLst/>
            <a:gdLst>
              <a:gd name="T0" fmla="*/ 74 w 90"/>
              <a:gd name="T1" fmla="*/ 44 h 50"/>
              <a:gd name="T2" fmla="*/ 89 w 90"/>
              <a:gd name="T3" fmla="*/ 46 h 50"/>
              <a:gd name="T4" fmla="*/ 90 w 90"/>
              <a:gd name="T5" fmla="*/ 32 h 50"/>
              <a:gd name="T6" fmla="*/ 76 w 90"/>
              <a:gd name="T7" fmla="*/ 24 h 50"/>
              <a:gd name="T8" fmla="*/ 32 w 90"/>
              <a:gd name="T9" fmla="*/ 10 h 50"/>
              <a:gd name="T10" fmla="*/ 11 w 90"/>
              <a:gd name="T11" fmla="*/ 1 h 50"/>
              <a:gd name="T12" fmla="*/ 0 w 90"/>
              <a:gd name="T13" fmla="*/ 6 h 50"/>
              <a:gd name="T14" fmla="*/ 10 w 90"/>
              <a:gd name="T15" fmla="*/ 10 h 50"/>
              <a:gd name="T16" fmla="*/ 17 w 90"/>
              <a:gd name="T17" fmla="*/ 19 h 50"/>
              <a:gd name="T18" fmla="*/ 23 w 90"/>
              <a:gd name="T19" fmla="*/ 33 h 50"/>
              <a:gd name="T20" fmla="*/ 21 w 90"/>
              <a:gd name="T21" fmla="*/ 36 h 50"/>
              <a:gd name="T22" fmla="*/ 32 w 90"/>
              <a:gd name="T23" fmla="*/ 41 h 50"/>
              <a:gd name="T24" fmla="*/ 45 w 90"/>
              <a:gd name="T25" fmla="*/ 50 h 50"/>
              <a:gd name="T26" fmla="*/ 61 w 90"/>
              <a:gd name="T27" fmla="*/ 46 h 50"/>
              <a:gd name="T28" fmla="*/ 74 w 90"/>
              <a:gd name="T29" fmla="*/ 4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50">
                <a:moveTo>
                  <a:pt x="74" y="44"/>
                </a:moveTo>
                <a:cubicBezTo>
                  <a:pt x="80" y="44"/>
                  <a:pt x="86" y="48"/>
                  <a:pt x="89" y="46"/>
                </a:cubicBezTo>
                <a:cubicBezTo>
                  <a:pt x="90" y="44"/>
                  <a:pt x="89" y="36"/>
                  <a:pt x="90" y="32"/>
                </a:cubicBezTo>
                <a:cubicBezTo>
                  <a:pt x="86" y="28"/>
                  <a:pt x="81" y="25"/>
                  <a:pt x="76" y="24"/>
                </a:cubicBezTo>
                <a:cubicBezTo>
                  <a:pt x="68" y="21"/>
                  <a:pt x="39" y="13"/>
                  <a:pt x="32" y="10"/>
                </a:cubicBezTo>
                <a:cubicBezTo>
                  <a:pt x="24" y="6"/>
                  <a:pt x="15" y="0"/>
                  <a:pt x="11" y="1"/>
                </a:cubicBezTo>
                <a:cubicBezTo>
                  <a:pt x="9" y="1"/>
                  <a:pt x="4" y="4"/>
                  <a:pt x="0" y="6"/>
                </a:cubicBezTo>
                <a:cubicBezTo>
                  <a:pt x="3" y="10"/>
                  <a:pt x="4" y="9"/>
                  <a:pt x="10" y="10"/>
                </a:cubicBezTo>
                <a:cubicBezTo>
                  <a:pt x="17" y="10"/>
                  <a:pt x="15" y="12"/>
                  <a:pt x="17" y="19"/>
                </a:cubicBezTo>
                <a:cubicBezTo>
                  <a:pt x="20" y="26"/>
                  <a:pt x="23" y="28"/>
                  <a:pt x="23" y="33"/>
                </a:cubicBezTo>
                <a:cubicBezTo>
                  <a:pt x="23" y="34"/>
                  <a:pt x="22" y="35"/>
                  <a:pt x="21" y="36"/>
                </a:cubicBezTo>
                <a:cubicBezTo>
                  <a:pt x="25" y="38"/>
                  <a:pt x="29" y="40"/>
                  <a:pt x="32" y="41"/>
                </a:cubicBezTo>
                <a:cubicBezTo>
                  <a:pt x="38" y="43"/>
                  <a:pt x="43" y="47"/>
                  <a:pt x="45" y="50"/>
                </a:cubicBezTo>
                <a:cubicBezTo>
                  <a:pt x="51" y="48"/>
                  <a:pt x="57" y="46"/>
                  <a:pt x="61" y="46"/>
                </a:cubicBezTo>
                <a:cubicBezTo>
                  <a:pt x="68" y="47"/>
                  <a:pt x="69" y="43"/>
                  <a:pt x="74" y="4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16"/>
          <p:cNvSpPr>
            <a:spLocks/>
          </p:cNvSpPr>
          <p:nvPr userDrawn="1"/>
        </p:nvSpPr>
        <p:spPr bwMode="auto">
          <a:xfrm>
            <a:off x="5399081" y="4068224"/>
            <a:ext cx="183164" cy="171471"/>
          </a:xfrm>
          <a:custGeom>
            <a:avLst/>
            <a:gdLst>
              <a:gd name="T0" fmla="*/ 23 w 42"/>
              <a:gd name="T1" fmla="*/ 0 h 39"/>
              <a:gd name="T2" fmla="*/ 16 w 42"/>
              <a:gd name="T3" fmla="*/ 1 h 39"/>
              <a:gd name="T4" fmla="*/ 0 w 42"/>
              <a:gd name="T5" fmla="*/ 5 h 39"/>
              <a:gd name="T6" fmla="*/ 1 w 42"/>
              <a:gd name="T7" fmla="*/ 8 h 39"/>
              <a:gd name="T8" fmla="*/ 13 w 42"/>
              <a:gd name="T9" fmla="*/ 23 h 39"/>
              <a:gd name="T10" fmla="*/ 36 w 42"/>
              <a:gd name="T11" fmla="*/ 38 h 39"/>
              <a:gd name="T12" fmla="*/ 42 w 42"/>
              <a:gd name="T13" fmla="*/ 37 h 39"/>
              <a:gd name="T14" fmla="*/ 39 w 42"/>
              <a:gd name="T15" fmla="*/ 20 h 39"/>
              <a:gd name="T16" fmla="*/ 23 w 42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9">
                <a:moveTo>
                  <a:pt x="23" y="0"/>
                </a:moveTo>
                <a:cubicBezTo>
                  <a:pt x="21" y="1"/>
                  <a:pt x="19" y="2"/>
                  <a:pt x="16" y="1"/>
                </a:cubicBezTo>
                <a:cubicBezTo>
                  <a:pt x="12" y="1"/>
                  <a:pt x="6" y="3"/>
                  <a:pt x="0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2"/>
                  <a:pt x="8" y="17"/>
                  <a:pt x="13" y="23"/>
                </a:cubicBezTo>
                <a:cubicBezTo>
                  <a:pt x="19" y="29"/>
                  <a:pt x="31" y="36"/>
                  <a:pt x="36" y="38"/>
                </a:cubicBezTo>
                <a:cubicBezTo>
                  <a:pt x="37" y="39"/>
                  <a:pt x="39" y="38"/>
                  <a:pt x="42" y="37"/>
                </a:cubicBezTo>
                <a:cubicBezTo>
                  <a:pt x="41" y="30"/>
                  <a:pt x="41" y="24"/>
                  <a:pt x="39" y="20"/>
                </a:cubicBezTo>
                <a:cubicBezTo>
                  <a:pt x="35" y="17"/>
                  <a:pt x="27" y="10"/>
                  <a:pt x="23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17"/>
          <p:cNvSpPr>
            <a:spLocks/>
          </p:cNvSpPr>
          <p:nvPr userDrawn="1"/>
        </p:nvSpPr>
        <p:spPr bwMode="auto">
          <a:xfrm>
            <a:off x="5500405" y="4009767"/>
            <a:ext cx="268900" cy="253311"/>
          </a:xfrm>
          <a:custGeom>
            <a:avLst/>
            <a:gdLst>
              <a:gd name="T0" fmla="*/ 55 w 61"/>
              <a:gd name="T1" fmla="*/ 16 h 57"/>
              <a:gd name="T2" fmla="*/ 48 w 61"/>
              <a:gd name="T3" fmla="*/ 4 h 57"/>
              <a:gd name="T4" fmla="*/ 47 w 61"/>
              <a:gd name="T5" fmla="*/ 2 h 57"/>
              <a:gd name="T6" fmla="*/ 31 w 61"/>
              <a:gd name="T7" fmla="*/ 6 h 57"/>
              <a:gd name="T8" fmla="*/ 22 w 61"/>
              <a:gd name="T9" fmla="*/ 0 h 57"/>
              <a:gd name="T10" fmla="*/ 21 w 61"/>
              <a:gd name="T11" fmla="*/ 14 h 57"/>
              <a:gd name="T12" fmla="*/ 6 w 61"/>
              <a:gd name="T13" fmla="*/ 12 h 57"/>
              <a:gd name="T14" fmla="*/ 0 w 61"/>
              <a:gd name="T15" fmla="*/ 13 h 57"/>
              <a:gd name="T16" fmla="*/ 16 w 61"/>
              <a:gd name="T17" fmla="*/ 33 h 57"/>
              <a:gd name="T18" fmla="*/ 19 w 61"/>
              <a:gd name="T19" fmla="*/ 50 h 57"/>
              <a:gd name="T20" fmla="*/ 35 w 61"/>
              <a:gd name="T21" fmla="*/ 40 h 57"/>
              <a:gd name="T22" fmla="*/ 39 w 61"/>
              <a:gd name="T23" fmla="*/ 53 h 57"/>
              <a:gd name="T24" fmla="*/ 48 w 61"/>
              <a:gd name="T25" fmla="*/ 57 h 57"/>
              <a:gd name="T26" fmla="*/ 47 w 61"/>
              <a:gd name="T27" fmla="*/ 50 h 57"/>
              <a:gd name="T28" fmla="*/ 48 w 61"/>
              <a:gd name="T29" fmla="*/ 42 h 57"/>
              <a:gd name="T30" fmla="*/ 58 w 61"/>
              <a:gd name="T31" fmla="*/ 27 h 57"/>
              <a:gd name="T32" fmla="*/ 55 w 61"/>
              <a:gd name="T33" fmla="*/ 1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" h="57">
                <a:moveTo>
                  <a:pt x="55" y="16"/>
                </a:moveTo>
                <a:cubicBezTo>
                  <a:pt x="55" y="13"/>
                  <a:pt x="48" y="9"/>
                  <a:pt x="48" y="4"/>
                </a:cubicBezTo>
                <a:cubicBezTo>
                  <a:pt x="48" y="3"/>
                  <a:pt x="47" y="3"/>
                  <a:pt x="47" y="2"/>
                </a:cubicBezTo>
                <a:cubicBezTo>
                  <a:pt x="40" y="5"/>
                  <a:pt x="35" y="8"/>
                  <a:pt x="31" y="6"/>
                </a:cubicBezTo>
                <a:cubicBezTo>
                  <a:pt x="29" y="5"/>
                  <a:pt x="26" y="2"/>
                  <a:pt x="22" y="0"/>
                </a:cubicBezTo>
                <a:cubicBezTo>
                  <a:pt x="21" y="4"/>
                  <a:pt x="22" y="12"/>
                  <a:pt x="21" y="14"/>
                </a:cubicBezTo>
                <a:cubicBezTo>
                  <a:pt x="18" y="16"/>
                  <a:pt x="12" y="12"/>
                  <a:pt x="6" y="12"/>
                </a:cubicBezTo>
                <a:cubicBezTo>
                  <a:pt x="3" y="11"/>
                  <a:pt x="2" y="12"/>
                  <a:pt x="0" y="13"/>
                </a:cubicBezTo>
                <a:cubicBezTo>
                  <a:pt x="4" y="23"/>
                  <a:pt x="12" y="30"/>
                  <a:pt x="16" y="33"/>
                </a:cubicBezTo>
                <a:cubicBezTo>
                  <a:pt x="18" y="37"/>
                  <a:pt x="18" y="43"/>
                  <a:pt x="19" y="50"/>
                </a:cubicBezTo>
                <a:cubicBezTo>
                  <a:pt x="24" y="47"/>
                  <a:pt x="31" y="41"/>
                  <a:pt x="35" y="40"/>
                </a:cubicBezTo>
                <a:cubicBezTo>
                  <a:pt x="42" y="39"/>
                  <a:pt x="36" y="47"/>
                  <a:pt x="39" y="53"/>
                </a:cubicBezTo>
                <a:cubicBezTo>
                  <a:pt x="40" y="57"/>
                  <a:pt x="43" y="57"/>
                  <a:pt x="48" y="57"/>
                </a:cubicBezTo>
                <a:cubicBezTo>
                  <a:pt x="47" y="54"/>
                  <a:pt x="47" y="51"/>
                  <a:pt x="47" y="50"/>
                </a:cubicBezTo>
                <a:cubicBezTo>
                  <a:pt x="47" y="46"/>
                  <a:pt x="43" y="43"/>
                  <a:pt x="48" y="42"/>
                </a:cubicBezTo>
                <a:cubicBezTo>
                  <a:pt x="53" y="42"/>
                  <a:pt x="55" y="29"/>
                  <a:pt x="58" y="27"/>
                </a:cubicBezTo>
                <a:cubicBezTo>
                  <a:pt x="61" y="25"/>
                  <a:pt x="55" y="20"/>
                  <a:pt x="55" y="16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18"/>
          <p:cNvSpPr>
            <a:spLocks/>
          </p:cNvSpPr>
          <p:nvPr userDrawn="1"/>
        </p:nvSpPr>
        <p:spPr bwMode="auto">
          <a:xfrm>
            <a:off x="4927533" y="4524181"/>
            <a:ext cx="97428" cy="113016"/>
          </a:xfrm>
          <a:custGeom>
            <a:avLst/>
            <a:gdLst>
              <a:gd name="T0" fmla="*/ 19 w 22"/>
              <a:gd name="T1" fmla="*/ 3 h 26"/>
              <a:gd name="T2" fmla="*/ 9 w 22"/>
              <a:gd name="T3" fmla="*/ 0 h 26"/>
              <a:gd name="T4" fmla="*/ 4 w 22"/>
              <a:gd name="T5" fmla="*/ 7 h 26"/>
              <a:gd name="T6" fmla="*/ 0 w 22"/>
              <a:gd name="T7" fmla="*/ 24 h 26"/>
              <a:gd name="T8" fmla="*/ 8 w 22"/>
              <a:gd name="T9" fmla="*/ 26 h 26"/>
              <a:gd name="T10" fmla="*/ 19 w 22"/>
              <a:gd name="T11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6">
                <a:moveTo>
                  <a:pt x="19" y="3"/>
                </a:moveTo>
                <a:cubicBezTo>
                  <a:pt x="18" y="2"/>
                  <a:pt x="13" y="1"/>
                  <a:pt x="9" y="0"/>
                </a:cubicBezTo>
                <a:cubicBezTo>
                  <a:pt x="7" y="3"/>
                  <a:pt x="4" y="4"/>
                  <a:pt x="4" y="7"/>
                </a:cubicBezTo>
                <a:cubicBezTo>
                  <a:pt x="4" y="10"/>
                  <a:pt x="3" y="17"/>
                  <a:pt x="0" y="24"/>
                </a:cubicBezTo>
                <a:cubicBezTo>
                  <a:pt x="3" y="25"/>
                  <a:pt x="5" y="26"/>
                  <a:pt x="8" y="26"/>
                </a:cubicBezTo>
                <a:cubicBezTo>
                  <a:pt x="10" y="18"/>
                  <a:pt x="22" y="6"/>
                  <a:pt x="19" y="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19"/>
          <p:cNvSpPr>
            <a:spLocks/>
          </p:cNvSpPr>
          <p:nvPr userDrawn="1"/>
        </p:nvSpPr>
        <p:spPr bwMode="auto">
          <a:xfrm>
            <a:off x="4923638" y="4637198"/>
            <a:ext cx="222135" cy="237723"/>
          </a:xfrm>
          <a:custGeom>
            <a:avLst/>
            <a:gdLst>
              <a:gd name="T0" fmla="*/ 29 w 51"/>
              <a:gd name="T1" fmla="*/ 8 h 54"/>
              <a:gd name="T2" fmla="*/ 8 w 51"/>
              <a:gd name="T3" fmla="*/ 10 h 54"/>
              <a:gd name="T4" fmla="*/ 6 w 51"/>
              <a:gd name="T5" fmla="*/ 35 h 54"/>
              <a:gd name="T6" fmla="*/ 0 w 51"/>
              <a:gd name="T7" fmla="*/ 48 h 54"/>
              <a:gd name="T8" fmla="*/ 0 w 51"/>
              <a:gd name="T9" fmla="*/ 54 h 54"/>
              <a:gd name="T10" fmla="*/ 15 w 51"/>
              <a:gd name="T11" fmla="*/ 54 h 54"/>
              <a:gd name="T12" fmla="*/ 31 w 51"/>
              <a:gd name="T13" fmla="*/ 45 h 54"/>
              <a:gd name="T14" fmla="*/ 24 w 51"/>
              <a:gd name="T15" fmla="*/ 29 h 54"/>
              <a:gd name="T16" fmla="*/ 41 w 51"/>
              <a:gd name="T17" fmla="*/ 18 h 54"/>
              <a:gd name="T18" fmla="*/ 51 w 51"/>
              <a:gd name="T19" fmla="*/ 18 h 54"/>
              <a:gd name="T20" fmla="*/ 40 w 51"/>
              <a:gd name="T21" fmla="*/ 0 h 54"/>
              <a:gd name="T22" fmla="*/ 29 w 51"/>
              <a:gd name="T23" fmla="*/ 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4">
                <a:moveTo>
                  <a:pt x="29" y="8"/>
                </a:moveTo>
                <a:cubicBezTo>
                  <a:pt x="26" y="10"/>
                  <a:pt x="16" y="10"/>
                  <a:pt x="8" y="10"/>
                </a:cubicBezTo>
                <a:cubicBezTo>
                  <a:pt x="8" y="19"/>
                  <a:pt x="7" y="32"/>
                  <a:pt x="6" y="35"/>
                </a:cubicBezTo>
                <a:cubicBezTo>
                  <a:pt x="6" y="36"/>
                  <a:pt x="3" y="42"/>
                  <a:pt x="0" y="48"/>
                </a:cubicBezTo>
                <a:cubicBezTo>
                  <a:pt x="0" y="50"/>
                  <a:pt x="0" y="52"/>
                  <a:pt x="0" y="54"/>
                </a:cubicBezTo>
                <a:cubicBezTo>
                  <a:pt x="5" y="54"/>
                  <a:pt x="12" y="54"/>
                  <a:pt x="15" y="54"/>
                </a:cubicBezTo>
                <a:cubicBezTo>
                  <a:pt x="20" y="54"/>
                  <a:pt x="29" y="49"/>
                  <a:pt x="31" y="45"/>
                </a:cubicBezTo>
                <a:cubicBezTo>
                  <a:pt x="34" y="41"/>
                  <a:pt x="24" y="32"/>
                  <a:pt x="24" y="29"/>
                </a:cubicBezTo>
                <a:cubicBezTo>
                  <a:pt x="24" y="26"/>
                  <a:pt x="35" y="20"/>
                  <a:pt x="41" y="18"/>
                </a:cubicBezTo>
                <a:cubicBezTo>
                  <a:pt x="42" y="17"/>
                  <a:pt x="46" y="18"/>
                  <a:pt x="51" y="18"/>
                </a:cubicBezTo>
                <a:cubicBezTo>
                  <a:pt x="47" y="13"/>
                  <a:pt x="43" y="6"/>
                  <a:pt x="40" y="0"/>
                </a:cubicBezTo>
                <a:cubicBezTo>
                  <a:pt x="34" y="4"/>
                  <a:pt x="30" y="7"/>
                  <a:pt x="29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120"/>
          <p:cNvSpPr>
            <a:spLocks/>
          </p:cNvSpPr>
          <p:nvPr userDrawn="1"/>
        </p:nvSpPr>
        <p:spPr bwMode="auto">
          <a:xfrm>
            <a:off x="5099005" y="4368298"/>
            <a:ext cx="607944" cy="518313"/>
          </a:xfrm>
          <a:custGeom>
            <a:avLst/>
            <a:gdLst>
              <a:gd name="T0" fmla="*/ 130 w 138"/>
              <a:gd name="T1" fmla="*/ 92 h 117"/>
              <a:gd name="T2" fmla="*/ 128 w 138"/>
              <a:gd name="T3" fmla="*/ 77 h 117"/>
              <a:gd name="T4" fmla="*/ 95 w 138"/>
              <a:gd name="T5" fmla="*/ 35 h 117"/>
              <a:gd name="T6" fmla="*/ 104 w 138"/>
              <a:gd name="T7" fmla="*/ 22 h 117"/>
              <a:gd name="T8" fmla="*/ 94 w 138"/>
              <a:gd name="T9" fmla="*/ 9 h 117"/>
              <a:gd name="T10" fmla="*/ 86 w 138"/>
              <a:gd name="T11" fmla="*/ 6 h 117"/>
              <a:gd name="T12" fmla="*/ 72 w 138"/>
              <a:gd name="T13" fmla="*/ 2 h 117"/>
              <a:gd name="T14" fmla="*/ 58 w 138"/>
              <a:gd name="T15" fmla="*/ 0 h 117"/>
              <a:gd name="T16" fmla="*/ 39 w 138"/>
              <a:gd name="T17" fmla="*/ 31 h 117"/>
              <a:gd name="T18" fmla="*/ 0 w 138"/>
              <a:gd name="T19" fmla="*/ 61 h 117"/>
              <a:gd name="T20" fmla="*/ 11 w 138"/>
              <a:gd name="T21" fmla="*/ 79 h 117"/>
              <a:gd name="T22" fmla="*/ 61 w 138"/>
              <a:gd name="T23" fmla="*/ 91 h 117"/>
              <a:gd name="T24" fmla="*/ 73 w 138"/>
              <a:gd name="T25" fmla="*/ 108 h 117"/>
              <a:gd name="T26" fmla="*/ 104 w 138"/>
              <a:gd name="T27" fmla="*/ 117 h 117"/>
              <a:gd name="T28" fmla="*/ 113 w 138"/>
              <a:gd name="T29" fmla="*/ 108 h 117"/>
              <a:gd name="T30" fmla="*/ 127 w 138"/>
              <a:gd name="T31" fmla="*/ 109 h 117"/>
              <a:gd name="T32" fmla="*/ 127 w 138"/>
              <a:gd name="T33" fmla="*/ 108 h 117"/>
              <a:gd name="T34" fmla="*/ 136 w 138"/>
              <a:gd name="T35" fmla="*/ 105 h 117"/>
              <a:gd name="T36" fmla="*/ 138 w 138"/>
              <a:gd name="T37" fmla="*/ 105 h 117"/>
              <a:gd name="T38" fmla="*/ 130 w 138"/>
              <a:gd name="T39" fmla="*/ 9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" h="117">
                <a:moveTo>
                  <a:pt x="130" y="92"/>
                </a:moveTo>
                <a:cubicBezTo>
                  <a:pt x="129" y="88"/>
                  <a:pt x="132" y="81"/>
                  <a:pt x="128" y="77"/>
                </a:cubicBezTo>
                <a:cubicBezTo>
                  <a:pt x="125" y="73"/>
                  <a:pt x="94" y="39"/>
                  <a:pt x="95" y="35"/>
                </a:cubicBezTo>
                <a:cubicBezTo>
                  <a:pt x="96" y="31"/>
                  <a:pt x="105" y="25"/>
                  <a:pt x="104" y="22"/>
                </a:cubicBezTo>
                <a:cubicBezTo>
                  <a:pt x="103" y="20"/>
                  <a:pt x="98" y="15"/>
                  <a:pt x="94" y="9"/>
                </a:cubicBezTo>
                <a:cubicBezTo>
                  <a:pt x="90" y="8"/>
                  <a:pt x="87" y="7"/>
                  <a:pt x="86" y="6"/>
                </a:cubicBezTo>
                <a:cubicBezTo>
                  <a:pt x="82" y="6"/>
                  <a:pt x="76" y="5"/>
                  <a:pt x="72" y="2"/>
                </a:cubicBezTo>
                <a:cubicBezTo>
                  <a:pt x="71" y="1"/>
                  <a:pt x="65" y="1"/>
                  <a:pt x="58" y="0"/>
                </a:cubicBezTo>
                <a:cubicBezTo>
                  <a:pt x="47" y="9"/>
                  <a:pt x="39" y="27"/>
                  <a:pt x="39" y="31"/>
                </a:cubicBezTo>
                <a:cubicBezTo>
                  <a:pt x="39" y="34"/>
                  <a:pt x="15" y="51"/>
                  <a:pt x="0" y="61"/>
                </a:cubicBezTo>
                <a:cubicBezTo>
                  <a:pt x="3" y="67"/>
                  <a:pt x="7" y="74"/>
                  <a:pt x="11" y="79"/>
                </a:cubicBezTo>
                <a:cubicBezTo>
                  <a:pt x="27" y="82"/>
                  <a:pt x="58" y="89"/>
                  <a:pt x="61" y="91"/>
                </a:cubicBezTo>
                <a:cubicBezTo>
                  <a:pt x="67" y="95"/>
                  <a:pt x="71" y="106"/>
                  <a:pt x="73" y="108"/>
                </a:cubicBezTo>
                <a:cubicBezTo>
                  <a:pt x="75" y="109"/>
                  <a:pt x="93" y="114"/>
                  <a:pt x="104" y="117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13" y="108"/>
                  <a:pt x="121" y="109"/>
                  <a:pt x="127" y="109"/>
                </a:cubicBezTo>
                <a:cubicBezTo>
                  <a:pt x="127" y="109"/>
                  <a:pt x="127" y="108"/>
                  <a:pt x="127" y="108"/>
                </a:cubicBezTo>
                <a:cubicBezTo>
                  <a:pt x="127" y="105"/>
                  <a:pt x="132" y="106"/>
                  <a:pt x="136" y="105"/>
                </a:cubicBezTo>
                <a:cubicBezTo>
                  <a:pt x="137" y="105"/>
                  <a:pt x="137" y="105"/>
                  <a:pt x="138" y="105"/>
                </a:cubicBezTo>
                <a:cubicBezTo>
                  <a:pt x="135" y="101"/>
                  <a:pt x="130" y="95"/>
                  <a:pt x="130" y="9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21"/>
          <p:cNvSpPr>
            <a:spLocks/>
          </p:cNvSpPr>
          <p:nvPr userDrawn="1"/>
        </p:nvSpPr>
        <p:spPr bwMode="auto">
          <a:xfrm>
            <a:off x="5570553" y="2883513"/>
            <a:ext cx="2299276" cy="1219786"/>
          </a:xfrm>
          <a:custGeom>
            <a:avLst/>
            <a:gdLst>
              <a:gd name="T0" fmla="*/ 467 w 521"/>
              <a:gd name="T1" fmla="*/ 98 h 277"/>
              <a:gd name="T2" fmla="*/ 433 w 521"/>
              <a:gd name="T3" fmla="*/ 87 h 277"/>
              <a:gd name="T4" fmla="*/ 378 w 521"/>
              <a:gd name="T5" fmla="*/ 33 h 277"/>
              <a:gd name="T6" fmla="*/ 337 w 521"/>
              <a:gd name="T7" fmla="*/ 35 h 277"/>
              <a:gd name="T8" fmla="*/ 306 w 521"/>
              <a:gd name="T9" fmla="*/ 19 h 277"/>
              <a:gd name="T10" fmla="*/ 293 w 521"/>
              <a:gd name="T11" fmla="*/ 4 h 277"/>
              <a:gd name="T12" fmla="*/ 247 w 521"/>
              <a:gd name="T13" fmla="*/ 12 h 277"/>
              <a:gd name="T14" fmla="*/ 224 w 521"/>
              <a:gd name="T15" fmla="*/ 17 h 277"/>
              <a:gd name="T16" fmla="*/ 188 w 521"/>
              <a:gd name="T17" fmla="*/ 49 h 277"/>
              <a:gd name="T18" fmla="*/ 170 w 521"/>
              <a:gd name="T19" fmla="*/ 72 h 277"/>
              <a:gd name="T20" fmla="*/ 154 w 521"/>
              <a:gd name="T21" fmla="*/ 78 h 277"/>
              <a:gd name="T22" fmla="*/ 120 w 521"/>
              <a:gd name="T23" fmla="*/ 71 h 277"/>
              <a:gd name="T24" fmla="*/ 103 w 521"/>
              <a:gd name="T25" fmla="*/ 85 h 277"/>
              <a:gd name="T26" fmla="*/ 71 w 521"/>
              <a:gd name="T27" fmla="*/ 66 h 277"/>
              <a:gd name="T28" fmla="*/ 44 w 521"/>
              <a:gd name="T29" fmla="*/ 84 h 277"/>
              <a:gd name="T30" fmla="*/ 17 w 521"/>
              <a:gd name="T31" fmla="*/ 100 h 277"/>
              <a:gd name="T32" fmla="*/ 4 w 521"/>
              <a:gd name="T33" fmla="*/ 138 h 277"/>
              <a:gd name="T34" fmla="*/ 26 w 521"/>
              <a:gd name="T35" fmla="*/ 156 h 277"/>
              <a:gd name="T36" fmla="*/ 29 w 521"/>
              <a:gd name="T37" fmla="*/ 175 h 277"/>
              <a:gd name="T38" fmla="*/ 49 w 521"/>
              <a:gd name="T39" fmla="*/ 164 h 277"/>
              <a:gd name="T40" fmla="*/ 81 w 521"/>
              <a:gd name="T41" fmla="*/ 164 h 277"/>
              <a:gd name="T42" fmla="*/ 78 w 521"/>
              <a:gd name="T43" fmla="*/ 190 h 277"/>
              <a:gd name="T44" fmla="*/ 59 w 521"/>
              <a:gd name="T45" fmla="*/ 194 h 277"/>
              <a:gd name="T46" fmla="*/ 58 w 521"/>
              <a:gd name="T47" fmla="*/ 210 h 277"/>
              <a:gd name="T48" fmla="*/ 52 w 521"/>
              <a:gd name="T49" fmla="*/ 214 h 277"/>
              <a:gd name="T50" fmla="*/ 63 w 521"/>
              <a:gd name="T51" fmla="*/ 232 h 277"/>
              <a:gd name="T52" fmla="*/ 74 w 521"/>
              <a:gd name="T53" fmla="*/ 242 h 277"/>
              <a:gd name="T54" fmla="*/ 81 w 521"/>
              <a:gd name="T55" fmla="*/ 264 h 277"/>
              <a:gd name="T56" fmla="*/ 89 w 521"/>
              <a:gd name="T57" fmla="*/ 251 h 277"/>
              <a:gd name="T58" fmla="*/ 94 w 521"/>
              <a:gd name="T59" fmla="*/ 250 h 277"/>
              <a:gd name="T60" fmla="*/ 111 w 521"/>
              <a:gd name="T61" fmla="*/ 263 h 277"/>
              <a:gd name="T62" fmla="*/ 121 w 521"/>
              <a:gd name="T63" fmla="*/ 199 h 277"/>
              <a:gd name="T64" fmla="*/ 157 w 521"/>
              <a:gd name="T65" fmla="*/ 180 h 277"/>
              <a:gd name="T66" fmla="*/ 165 w 521"/>
              <a:gd name="T67" fmla="*/ 175 h 277"/>
              <a:gd name="T68" fmla="*/ 174 w 521"/>
              <a:gd name="T69" fmla="*/ 172 h 277"/>
              <a:gd name="T70" fmla="*/ 181 w 521"/>
              <a:gd name="T71" fmla="*/ 181 h 277"/>
              <a:gd name="T72" fmla="*/ 180 w 521"/>
              <a:gd name="T73" fmla="*/ 213 h 277"/>
              <a:gd name="T74" fmla="*/ 206 w 521"/>
              <a:gd name="T75" fmla="*/ 229 h 277"/>
              <a:gd name="T76" fmla="*/ 228 w 521"/>
              <a:gd name="T77" fmla="*/ 217 h 277"/>
              <a:gd name="T78" fmla="*/ 241 w 521"/>
              <a:gd name="T79" fmla="*/ 256 h 277"/>
              <a:gd name="T80" fmla="*/ 246 w 521"/>
              <a:gd name="T81" fmla="*/ 265 h 277"/>
              <a:gd name="T82" fmla="*/ 270 w 521"/>
              <a:gd name="T83" fmla="*/ 268 h 277"/>
              <a:gd name="T84" fmla="*/ 289 w 521"/>
              <a:gd name="T85" fmla="*/ 261 h 277"/>
              <a:gd name="T86" fmla="*/ 310 w 521"/>
              <a:gd name="T87" fmla="*/ 245 h 277"/>
              <a:gd name="T88" fmla="*/ 350 w 521"/>
              <a:gd name="T89" fmla="*/ 231 h 277"/>
              <a:gd name="T90" fmla="*/ 417 w 521"/>
              <a:gd name="T91" fmla="*/ 243 h 277"/>
              <a:gd name="T92" fmla="*/ 430 w 521"/>
              <a:gd name="T93" fmla="*/ 237 h 277"/>
              <a:gd name="T94" fmla="*/ 429 w 521"/>
              <a:gd name="T95" fmla="*/ 203 h 277"/>
              <a:gd name="T96" fmla="*/ 455 w 521"/>
              <a:gd name="T97" fmla="*/ 194 h 277"/>
              <a:gd name="T98" fmla="*/ 457 w 521"/>
              <a:gd name="T99" fmla="*/ 178 h 277"/>
              <a:gd name="T100" fmla="*/ 469 w 521"/>
              <a:gd name="T101" fmla="*/ 166 h 277"/>
              <a:gd name="T102" fmla="*/ 496 w 521"/>
              <a:gd name="T103" fmla="*/ 161 h 277"/>
              <a:gd name="T104" fmla="*/ 506 w 521"/>
              <a:gd name="T105" fmla="*/ 133 h 277"/>
              <a:gd name="T106" fmla="*/ 521 w 521"/>
              <a:gd name="T107" fmla="*/ 12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1" h="277">
                <a:moveTo>
                  <a:pt x="520" y="121"/>
                </a:moveTo>
                <a:cubicBezTo>
                  <a:pt x="515" y="117"/>
                  <a:pt x="474" y="98"/>
                  <a:pt x="467" y="98"/>
                </a:cubicBezTo>
                <a:cubicBezTo>
                  <a:pt x="460" y="98"/>
                  <a:pt x="454" y="100"/>
                  <a:pt x="448" y="96"/>
                </a:cubicBezTo>
                <a:cubicBezTo>
                  <a:pt x="442" y="91"/>
                  <a:pt x="438" y="87"/>
                  <a:pt x="433" y="87"/>
                </a:cubicBezTo>
                <a:cubicBezTo>
                  <a:pt x="428" y="87"/>
                  <a:pt x="417" y="86"/>
                  <a:pt x="413" y="78"/>
                </a:cubicBezTo>
                <a:cubicBezTo>
                  <a:pt x="410" y="70"/>
                  <a:pt x="386" y="33"/>
                  <a:pt x="378" y="33"/>
                </a:cubicBezTo>
                <a:cubicBezTo>
                  <a:pt x="370" y="33"/>
                  <a:pt x="356" y="52"/>
                  <a:pt x="349" y="50"/>
                </a:cubicBezTo>
                <a:cubicBezTo>
                  <a:pt x="343" y="47"/>
                  <a:pt x="335" y="39"/>
                  <a:pt x="337" y="35"/>
                </a:cubicBezTo>
                <a:cubicBezTo>
                  <a:pt x="338" y="30"/>
                  <a:pt x="339" y="27"/>
                  <a:pt x="336" y="24"/>
                </a:cubicBezTo>
                <a:cubicBezTo>
                  <a:pt x="333" y="20"/>
                  <a:pt x="308" y="23"/>
                  <a:pt x="306" y="19"/>
                </a:cubicBezTo>
                <a:cubicBezTo>
                  <a:pt x="304" y="15"/>
                  <a:pt x="309" y="2"/>
                  <a:pt x="305" y="2"/>
                </a:cubicBezTo>
                <a:cubicBezTo>
                  <a:pt x="302" y="2"/>
                  <a:pt x="299" y="5"/>
                  <a:pt x="293" y="4"/>
                </a:cubicBezTo>
                <a:cubicBezTo>
                  <a:pt x="286" y="3"/>
                  <a:pt x="283" y="0"/>
                  <a:pt x="280" y="1"/>
                </a:cubicBezTo>
                <a:cubicBezTo>
                  <a:pt x="277" y="1"/>
                  <a:pt x="252" y="12"/>
                  <a:pt x="247" y="12"/>
                </a:cubicBezTo>
                <a:cubicBezTo>
                  <a:pt x="242" y="12"/>
                  <a:pt x="231" y="12"/>
                  <a:pt x="229" y="14"/>
                </a:cubicBezTo>
                <a:cubicBezTo>
                  <a:pt x="228" y="16"/>
                  <a:pt x="230" y="17"/>
                  <a:pt x="224" y="17"/>
                </a:cubicBezTo>
                <a:cubicBezTo>
                  <a:pt x="219" y="18"/>
                  <a:pt x="202" y="22"/>
                  <a:pt x="198" y="27"/>
                </a:cubicBezTo>
                <a:cubicBezTo>
                  <a:pt x="193" y="32"/>
                  <a:pt x="191" y="45"/>
                  <a:pt x="188" y="49"/>
                </a:cubicBezTo>
                <a:cubicBezTo>
                  <a:pt x="185" y="53"/>
                  <a:pt x="180" y="59"/>
                  <a:pt x="174" y="62"/>
                </a:cubicBezTo>
                <a:cubicBezTo>
                  <a:pt x="167" y="65"/>
                  <a:pt x="167" y="69"/>
                  <a:pt x="170" y="72"/>
                </a:cubicBezTo>
                <a:cubicBezTo>
                  <a:pt x="173" y="74"/>
                  <a:pt x="174" y="81"/>
                  <a:pt x="170" y="81"/>
                </a:cubicBezTo>
                <a:cubicBezTo>
                  <a:pt x="167" y="82"/>
                  <a:pt x="156" y="78"/>
                  <a:pt x="154" y="78"/>
                </a:cubicBezTo>
                <a:cubicBezTo>
                  <a:pt x="151" y="79"/>
                  <a:pt x="147" y="84"/>
                  <a:pt x="143" y="83"/>
                </a:cubicBezTo>
                <a:cubicBezTo>
                  <a:pt x="139" y="82"/>
                  <a:pt x="125" y="74"/>
                  <a:pt x="120" y="71"/>
                </a:cubicBezTo>
                <a:cubicBezTo>
                  <a:pt x="114" y="68"/>
                  <a:pt x="110" y="71"/>
                  <a:pt x="110" y="74"/>
                </a:cubicBezTo>
                <a:cubicBezTo>
                  <a:pt x="110" y="78"/>
                  <a:pt x="110" y="85"/>
                  <a:pt x="103" y="85"/>
                </a:cubicBezTo>
                <a:cubicBezTo>
                  <a:pt x="95" y="85"/>
                  <a:pt x="84" y="64"/>
                  <a:pt x="82" y="62"/>
                </a:cubicBezTo>
                <a:cubicBezTo>
                  <a:pt x="80" y="60"/>
                  <a:pt x="77" y="67"/>
                  <a:pt x="71" y="66"/>
                </a:cubicBezTo>
                <a:cubicBezTo>
                  <a:pt x="66" y="66"/>
                  <a:pt x="56" y="64"/>
                  <a:pt x="54" y="66"/>
                </a:cubicBezTo>
                <a:cubicBezTo>
                  <a:pt x="52" y="68"/>
                  <a:pt x="50" y="83"/>
                  <a:pt x="44" y="84"/>
                </a:cubicBezTo>
                <a:cubicBezTo>
                  <a:pt x="37" y="85"/>
                  <a:pt x="24" y="83"/>
                  <a:pt x="21" y="86"/>
                </a:cubicBezTo>
                <a:cubicBezTo>
                  <a:pt x="18" y="89"/>
                  <a:pt x="18" y="99"/>
                  <a:pt x="17" y="100"/>
                </a:cubicBezTo>
                <a:cubicBezTo>
                  <a:pt x="16" y="101"/>
                  <a:pt x="8" y="111"/>
                  <a:pt x="5" y="118"/>
                </a:cubicBezTo>
                <a:cubicBezTo>
                  <a:pt x="3" y="124"/>
                  <a:pt x="0" y="134"/>
                  <a:pt x="4" y="138"/>
                </a:cubicBezTo>
                <a:cubicBezTo>
                  <a:pt x="8" y="143"/>
                  <a:pt x="11" y="150"/>
                  <a:pt x="17" y="151"/>
                </a:cubicBezTo>
                <a:cubicBezTo>
                  <a:pt x="24" y="153"/>
                  <a:pt x="26" y="152"/>
                  <a:pt x="26" y="156"/>
                </a:cubicBezTo>
                <a:cubicBezTo>
                  <a:pt x="26" y="159"/>
                  <a:pt x="23" y="167"/>
                  <a:pt x="24" y="169"/>
                </a:cubicBezTo>
                <a:cubicBezTo>
                  <a:pt x="25" y="169"/>
                  <a:pt x="27" y="172"/>
                  <a:pt x="29" y="175"/>
                </a:cubicBezTo>
                <a:cubicBezTo>
                  <a:pt x="31" y="174"/>
                  <a:pt x="33" y="173"/>
                  <a:pt x="34" y="172"/>
                </a:cubicBezTo>
                <a:cubicBezTo>
                  <a:pt x="38" y="172"/>
                  <a:pt x="44" y="165"/>
                  <a:pt x="49" y="164"/>
                </a:cubicBezTo>
                <a:cubicBezTo>
                  <a:pt x="54" y="163"/>
                  <a:pt x="59" y="162"/>
                  <a:pt x="65" y="162"/>
                </a:cubicBezTo>
                <a:cubicBezTo>
                  <a:pt x="71" y="162"/>
                  <a:pt x="77" y="160"/>
                  <a:pt x="81" y="164"/>
                </a:cubicBezTo>
                <a:cubicBezTo>
                  <a:pt x="85" y="167"/>
                  <a:pt x="87" y="173"/>
                  <a:pt x="85" y="177"/>
                </a:cubicBezTo>
                <a:cubicBezTo>
                  <a:pt x="84" y="180"/>
                  <a:pt x="80" y="187"/>
                  <a:pt x="78" y="190"/>
                </a:cubicBezTo>
                <a:cubicBezTo>
                  <a:pt x="77" y="192"/>
                  <a:pt x="73" y="192"/>
                  <a:pt x="70" y="192"/>
                </a:cubicBezTo>
                <a:cubicBezTo>
                  <a:pt x="66" y="192"/>
                  <a:pt x="60" y="191"/>
                  <a:pt x="59" y="194"/>
                </a:cubicBezTo>
                <a:cubicBezTo>
                  <a:pt x="59" y="197"/>
                  <a:pt x="61" y="204"/>
                  <a:pt x="59" y="204"/>
                </a:cubicBezTo>
                <a:cubicBezTo>
                  <a:pt x="56" y="204"/>
                  <a:pt x="60" y="209"/>
                  <a:pt x="58" y="210"/>
                </a:cubicBezTo>
                <a:cubicBezTo>
                  <a:pt x="55" y="210"/>
                  <a:pt x="51" y="206"/>
                  <a:pt x="50" y="210"/>
                </a:cubicBezTo>
                <a:cubicBezTo>
                  <a:pt x="49" y="213"/>
                  <a:pt x="48" y="213"/>
                  <a:pt x="52" y="214"/>
                </a:cubicBezTo>
                <a:cubicBezTo>
                  <a:pt x="55" y="216"/>
                  <a:pt x="57" y="217"/>
                  <a:pt x="58" y="224"/>
                </a:cubicBezTo>
                <a:cubicBezTo>
                  <a:pt x="59" y="230"/>
                  <a:pt x="60" y="231"/>
                  <a:pt x="63" y="232"/>
                </a:cubicBezTo>
                <a:cubicBezTo>
                  <a:pt x="66" y="233"/>
                  <a:pt x="69" y="236"/>
                  <a:pt x="70" y="239"/>
                </a:cubicBezTo>
                <a:cubicBezTo>
                  <a:pt x="72" y="243"/>
                  <a:pt x="74" y="238"/>
                  <a:pt x="74" y="242"/>
                </a:cubicBezTo>
                <a:cubicBezTo>
                  <a:pt x="74" y="246"/>
                  <a:pt x="73" y="255"/>
                  <a:pt x="75" y="257"/>
                </a:cubicBezTo>
                <a:cubicBezTo>
                  <a:pt x="78" y="260"/>
                  <a:pt x="80" y="266"/>
                  <a:pt x="81" y="264"/>
                </a:cubicBezTo>
                <a:cubicBezTo>
                  <a:pt x="82" y="262"/>
                  <a:pt x="80" y="259"/>
                  <a:pt x="83" y="255"/>
                </a:cubicBezTo>
                <a:cubicBezTo>
                  <a:pt x="86" y="251"/>
                  <a:pt x="86" y="249"/>
                  <a:pt x="89" y="251"/>
                </a:cubicBezTo>
                <a:cubicBezTo>
                  <a:pt x="92" y="253"/>
                  <a:pt x="94" y="248"/>
                  <a:pt x="94" y="249"/>
                </a:cubicBezTo>
                <a:cubicBezTo>
                  <a:pt x="94" y="249"/>
                  <a:pt x="94" y="250"/>
                  <a:pt x="94" y="250"/>
                </a:cubicBezTo>
                <a:cubicBezTo>
                  <a:pt x="96" y="249"/>
                  <a:pt x="97" y="248"/>
                  <a:pt x="98" y="248"/>
                </a:cubicBezTo>
                <a:cubicBezTo>
                  <a:pt x="101" y="249"/>
                  <a:pt x="109" y="261"/>
                  <a:pt x="111" y="263"/>
                </a:cubicBezTo>
                <a:cubicBezTo>
                  <a:pt x="112" y="264"/>
                  <a:pt x="117" y="268"/>
                  <a:pt x="122" y="270"/>
                </a:cubicBezTo>
                <a:cubicBezTo>
                  <a:pt x="121" y="199"/>
                  <a:pt x="121" y="199"/>
                  <a:pt x="121" y="199"/>
                </a:cubicBezTo>
                <a:cubicBezTo>
                  <a:pt x="152" y="189"/>
                  <a:pt x="152" y="189"/>
                  <a:pt x="152" y="189"/>
                </a:cubicBezTo>
                <a:cubicBezTo>
                  <a:pt x="153" y="185"/>
                  <a:pt x="154" y="180"/>
                  <a:pt x="157" y="180"/>
                </a:cubicBezTo>
                <a:cubicBezTo>
                  <a:pt x="160" y="180"/>
                  <a:pt x="158" y="185"/>
                  <a:pt x="162" y="182"/>
                </a:cubicBezTo>
                <a:cubicBezTo>
                  <a:pt x="165" y="179"/>
                  <a:pt x="162" y="175"/>
                  <a:pt x="165" y="175"/>
                </a:cubicBezTo>
                <a:cubicBezTo>
                  <a:pt x="169" y="176"/>
                  <a:pt x="175" y="179"/>
                  <a:pt x="173" y="176"/>
                </a:cubicBezTo>
                <a:cubicBezTo>
                  <a:pt x="171" y="173"/>
                  <a:pt x="170" y="172"/>
                  <a:pt x="174" y="172"/>
                </a:cubicBezTo>
                <a:cubicBezTo>
                  <a:pt x="178" y="172"/>
                  <a:pt x="182" y="169"/>
                  <a:pt x="182" y="172"/>
                </a:cubicBezTo>
                <a:cubicBezTo>
                  <a:pt x="183" y="176"/>
                  <a:pt x="179" y="173"/>
                  <a:pt x="181" y="181"/>
                </a:cubicBezTo>
                <a:cubicBezTo>
                  <a:pt x="183" y="188"/>
                  <a:pt x="184" y="190"/>
                  <a:pt x="184" y="194"/>
                </a:cubicBezTo>
                <a:cubicBezTo>
                  <a:pt x="183" y="198"/>
                  <a:pt x="183" y="212"/>
                  <a:pt x="180" y="213"/>
                </a:cubicBezTo>
                <a:cubicBezTo>
                  <a:pt x="180" y="213"/>
                  <a:pt x="180" y="213"/>
                  <a:pt x="180" y="213"/>
                </a:cubicBezTo>
                <a:cubicBezTo>
                  <a:pt x="189" y="225"/>
                  <a:pt x="201" y="226"/>
                  <a:pt x="206" y="229"/>
                </a:cubicBezTo>
                <a:cubicBezTo>
                  <a:pt x="211" y="232"/>
                  <a:pt x="213" y="230"/>
                  <a:pt x="215" y="228"/>
                </a:cubicBezTo>
                <a:cubicBezTo>
                  <a:pt x="218" y="225"/>
                  <a:pt x="226" y="217"/>
                  <a:pt x="228" y="217"/>
                </a:cubicBezTo>
                <a:cubicBezTo>
                  <a:pt x="231" y="217"/>
                  <a:pt x="233" y="241"/>
                  <a:pt x="233" y="244"/>
                </a:cubicBezTo>
                <a:cubicBezTo>
                  <a:pt x="233" y="248"/>
                  <a:pt x="239" y="252"/>
                  <a:pt x="241" y="256"/>
                </a:cubicBezTo>
                <a:cubicBezTo>
                  <a:pt x="242" y="259"/>
                  <a:pt x="236" y="259"/>
                  <a:pt x="235" y="261"/>
                </a:cubicBezTo>
                <a:cubicBezTo>
                  <a:pt x="233" y="263"/>
                  <a:pt x="242" y="265"/>
                  <a:pt x="246" y="265"/>
                </a:cubicBezTo>
                <a:cubicBezTo>
                  <a:pt x="249" y="266"/>
                  <a:pt x="255" y="273"/>
                  <a:pt x="259" y="275"/>
                </a:cubicBezTo>
                <a:cubicBezTo>
                  <a:pt x="263" y="277"/>
                  <a:pt x="269" y="273"/>
                  <a:pt x="270" y="268"/>
                </a:cubicBezTo>
                <a:cubicBezTo>
                  <a:pt x="272" y="262"/>
                  <a:pt x="273" y="261"/>
                  <a:pt x="275" y="260"/>
                </a:cubicBezTo>
                <a:cubicBezTo>
                  <a:pt x="278" y="259"/>
                  <a:pt x="286" y="261"/>
                  <a:pt x="289" y="261"/>
                </a:cubicBezTo>
                <a:cubicBezTo>
                  <a:pt x="293" y="261"/>
                  <a:pt x="303" y="258"/>
                  <a:pt x="305" y="256"/>
                </a:cubicBezTo>
                <a:cubicBezTo>
                  <a:pt x="307" y="255"/>
                  <a:pt x="308" y="248"/>
                  <a:pt x="310" y="245"/>
                </a:cubicBezTo>
                <a:cubicBezTo>
                  <a:pt x="312" y="243"/>
                  <a:pt x="321" y="242"/>
                  <a:pt x="326" y="240"/>
                </a:cubicBezTo>
                <a:cubicBezTo>
                  <a:pt x="330" y="239"/>
                  <a:pt x="348" y="232"/>
                  <a:pt x="350" y="231"/>
                </a:cubicBezTo>
                <a:cubicBezTo>
                  <a:pt x="351" y="230"/>
                  <a:pt x="370" y="232"/>
                  <a:pt x="377" y="233"/>
                </a:cubicBezTo>
                <a:cubicBezTo>
                  <a:pt x="384" y="234"/>
                  <a:pt x="412" y="240"/>
                  <a:pt x="417" y="243"/>
                </a:cubicBezTo>
                <a:cubicBezTo>
                  <a:pt x="418" y="244"/>
                  <a:pt x="422" y="244"/>
                  <a:pt x="426" y="245"/>
                </a:cubicBezTo>
                <a:cubicBezTo>
                  <a:pt x="427" y="241"/>
                  <a:pt x="428" y="238"/>
                  <a:pt x="430" y="237"/>
                </a:cubicBezTo>
                <a:cubicBezTo>
                  <a:pt x="432" y="236"/>
                  <a:pt x="430" y="217"/>
                  <a:pt x="430" y="215"/>
                </a:cubicBezTo>
                <a:cubicBezTo>
                  <a:pt x="430" y="212"/>
                  <a:pt x="428" y="206"/>
                  <a:pt x="429" y="203"/>
                </a:cubicBezTo>
                <a:cubicBezTo>
                  <a:pt x="431" y="200"/>
                  <a:pt x="436" y="198"/>
                  <a:pt x="438" y="196"/>
                </a:cubicBezTo>
                <a:cubicBezTo>
                  <a:pt x="440" y="194"/>
                  <a:pt x="450" y="196"/>
                  <a:pt x="455" y="194"/>
                </a:cubicBezTo>
                <a:cubicBezTo>
                  <a:pt x="460" y="192"/>
                  <a:pt x="457" y="189"/>
                  <a:pt x="455" y="186"/>
                </a:cubicBezTo>
                <a:cubicBezTo>
                  <a:pt x="453" y="183"/>
                  <a:pt x="455" y="181"/>
                  <a:pt x="457" y="178"/>
                </a:cubicBezTo>
                <a:cubicBezTo>
                  <a:pt x="459" y="176"/>
                  <a:pt x="458" y="172"/>
                  <a:pt x="461" y="166"/>
                </a:cubicBezTo>
                <a:cubicBezTo>
                  <a:pt x="463" y="160"/>
                  <a:pt x="465" y="164"/>
                  <a:pt x="469" y="166"/>
                </a:cubicBezTo>
                <a:cubicBezTo>
                  <a:pt x="472" y="168"/>
                  <a:pt x="481" y="165"/>
                  <a:pt x="486" y="165"/>
                </a:cubicBezTo>
                <a:cubicBezTo>
                  <a:pt x="490" y="165"/>
                  <a:pt x="495" y="164"/>
                  <a:pt x="496" y="161"/>
                </a:cubicBezTo>
                <a:cubicBezTo>
                  <a:pt x="496" y="159"/>
                  <a:pt x="495" y="148"/>
                  <a:pt x="495" y="145"/>
                </a:cubicBezTo>
                <a:cubicBezTo>
                  <a:pt x="496" y="141"/>
                  <a:pt x="503" y="137"/>
                  <a:pt x="506" y="133"/>
                </a:cubicBezTo>
                <a:cubicBezTo>
                  <a:pt x="509" y="130"/>
                  <a:pt x="516" y="127"/>
                  <a:pt x="518" y="127"/>
                </a:cubicBezTo>
                <a:cubicBezTo>
                  <a:pt x="519" y="127"/>
                  <a:pt x="520" y="125"/>
                  <a:pt x="521" y="122"/>
                </a:cubicBezTo>
                <a:cubicBezTo>
                  <a:pt x="521" y="122"/>
                  <a:pt x="520" y="121"/>
                  <a:pt x="520" y="12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24"/>
          <p:cNvSpPr>
            <a:spLocks/>
          </p:cNvSpPr>
          <p:nvPr userDrawn="1"/>
        </p:nvSpPr>
        <p:spPr bwMode="auto">
          <a:xfrm>
            <a:off x="6385041" y="4364402"/>
            <a:ext cx="888534" cy="857357"/>
          </a:xfrm>
          <a:custGeom>
            <a:avLst/>
            <a:gdLst>
              <a:gd name="T0" fmla="*/ 140 w 201"/>
              <a:gd name="T1" fmla="*/ 4 h 194"/>
              <a:gd name="T2" fmla="*/ 129 w 201"/>
              <a:gd name="T3" fmla="*/ 13 h 194"/>
              <a:gd name="T4" fmla="*/ 132 w 201"/>
              <a:gd name="T5" fmla="*/ 26 h 194"/>
              <a:gd name="T6" fmla="*/ 127 w 201"/>
              <a:gd name="T7" fmla="*/ 34 h 194"/>
              <a:gd name="T8" fmla="*/ 128 w 201"/>
              <a:gd name="T9" fmla="*/ 47 h 194"/>
              <a:gd name="T10" fmla="*/ 119 w 201"/>
              <a:gd name="T11" fmla="*/ 55 h 194"/>
              <a:gd name="T12" fmla="*/ 109 w 201"/>
              <a:gd name="T13" fmla="*/ 63 h 194"/>
              <a:gd name="T14" fmla="*/ 101 w 201"/>
              <a:gd name="T15" fmla="*/ 77 h 194"/>
              <a:gd name="T16" fmla="*/ 90 w 201"/>
              <a:gd name="T17" fmla="*/ 78 h 194"/>
              <a:gd name="T18" fmla="*/ 80 w 201"/>
              <a:gd name="T19" fmla="*/ 85 h 194"/>
              <a:gd name="T20" fmla="*/ 76 w 201"/>
              <a:gd name="T21" fmla="*/ 90 h 194"/>
              <a:gd name="T22" fmla="*/ 64 w 201"/>
              <a:gd name="T23" fmla="*/ 94 h 194"/>
              <a:gd name="T24" fmla="*/ 51 w 201"/>
              <a:gd name="T25" fmla="*/ 112 h 194"/>
              <a:gd name="T26" fmla="*/ 21 w 201"/>
              <a:gd name="T27" fmla="*/ 112 h 194"/>
              <a:gd name="T28" fmla="*/ 0 w 201"/>
              <a:gd name="T29" fmla="*/ 114 h 194"/>
              <a:gd name="T30" fmla="*/ 3 w 201"/>
              <a:gd name="T31" fmla="*/ 118 h 194"/>
              <a:gd name="T32" fmla="*/ 14 w 201"/>
              <a:gd name="T33" fmla="*/ 129 h 194"/>
              <a:gd name="T34" fmla="*/ 18 w 201"/>
              <a:gd name="T35" fmla="*/ 140 h 194"/>
              <a:gd name="T36" fmla="*/ 25 w 201"/>
              <a:gd name="T37" fmla="*/ 150 h 194"/>
              <a:gd name="T38" fmla="*/ 14 w 201"/>
              <a:gd name="T39" fmla="*/ 152 h 194"/>
              <a:gd name="T40" fmla="*/ 5 w 201"/>
              <a:gd name="T41" fmla="*/ 174 h 194"/>
              <a:gd name="T42" fmla="*/ 17 w 201"/>
              <a:gd name="T43" fmla="*/ 174 h 194"/>
              <a:gd name="T44" fmla="*/ 31 w 201"/>
              <a:gd name="T45" fmla="*/ 171 h 194"/>
              <a:gd name="T46" fmla="*/ 41 w 201"/>
              <a:gd name="T47" fmla="*/ 174 h 194"/>
              <a:gd name="T48" fmla="*/ 67 w 201"/>
              <a:gd name="T49" fmla="*/ 170 h 194"/>
              <a:gd name="T50" fmla="*/ 75 w 201"/>
              <a:gd name="T51" fmla="*/ 182 h 194"/>
              <a:gd name="T52" fmla="*/ 80 w 201"/>
              <a:gd name="T53" fmla="*/ 192 h 194"/>
              <a:gd name="T54" fmla="*/ 91 w 201"/>
              <a:gd name="T55" fmla="*/ 192 h 194"/>
              <a:gd name="T56" fmla="*/ 97 w 201"/>
              <a:gd name="T57" fmla="*/ 187 h 194"/>
              <a:gd name="T58" fmla="*/ 122 w 201"/>
              <a:gd name="T59" fmla="*/ 183 h 194"/>
              <a:gd name="T60" fmla="*/ 122 w 201"/>
              <a:gd name="T61" fmla="*/ 150 h 194"/>
              <a:gd name="T62" fmla="*/ 127 w 201"/>
              <a:gd name="T63" fmla="*/ 137 h 194"/>
              <a:gd name="T64" fmla="*/ 143 w 201"/>
              <a:gd name="T65" fmla="*/ 127 h 194"/>
              <a:gd name="T66" fmla="*/ 168 w 201"/>
              <a:gd name="T67" fmla="*/ 99 h 194"/>
              <a:gd name="T68" fmla="*/ 179 w 201"/>
              <a:gd name="T69" fmla="*/ 86 h 194"/>
              <a:gd name="T70" fmla="*/ 196 w 201"/>
              <a:gd name="T71" fmla="*/ 70 h 194"/>
              <a:gd name="T72" fmla="*/ 177 w 201"/>
              <a:gd name="T73" fmla="*/ 58 h 194"/>
              <a:gd name="T74" fmla="*/ 175 w 201"/>
              <a:gd name="T75" fmla="*/ 44 h 194"/>
              <a:gd name="T76" fmla="*/ 199 w 201"/>
              <a:gd name="T77" fmla="*/ 37 h 194"/>
              <a:gd name="T78" fmla="*/ 199 w 201"/>
              <a:gd name="T79" fmla="*/ 28 h 194"/>
              <a:gd name="T80" fmla="*/ 181 w 201"/>
              <a:gd name="T81" fmla="*/ 27 h 194"/>
              <a:gd name="T82" fmla="*/ 178 w 201"/>
              <a:gd name="T83" fmla="*/ 18 h 194"/>
              <a:gd name="T84" fmla="*/ 167 w 201"/>
              <a:gd name="T85" fmla="*/ 1 h 194"/>
              <a:gd name="T86" fmla="*/ 167 w 201"/>
              <a:gd name="T87" fmla="*/ 0 h 194"/>
              <a:gd name="T88" fmla="*/ 159 w 201"/>
              <a:gd name="T89" fmla="*/ 1 h 194"/>
              <a:gd name="T90" fmla="*/ 140 w 201"/>
              <a:gd name="T91" fmla="*/ 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1" h="194">
                <a:moveTo>
                  <a:pt x="140" y="4"/>
                </a:moveTo>
                <a:cubicBezTo>
                  <a:pt x="138" y="8"/>
                  <a:pt x="128" y="10"/>
                  <a:pt x="129" y="13"/>
                </a:cubicBezTo>
                <a:cubicBezTo>
                  <a:pt x="129" y="17"/>
                  <a:pt x="133" y="24"/>
                  <a:pt x="132" y="26"/>
                </a:cubicBezTo>
                <a:cubicBezTo>
                  <a:pt x="132" y="29"/>
                  <a:pt x="128" y="30"/>
                  <a:pt x="127" y="34"/>
                </a:cubicBezTo>
                <a:cubicBezTo>
                  <a:pt x="126" y="38"/>
                  <a:pt x="129" y="44"/>
                  <a:pt x="128" y="47"/>
                </a:cubicBezTo>
                <a:cubicBezTo>
                  <a:pt x="127" y="51"/>
                  <a:pt x="124" y="54"/>
                  <a:pt x="119" y="55"/>
                </a:cubicBezTo>
                <a:cubicBezTo>
                  <a:pt x="114" y="57"/>
                  <a:pt x="113" y="59"/>
                  <a:pt x="109" y="63"/>
                </a:cubicBezTo>
                <a:cubicBezTo>
                  <a:pt x="106" y="67"/>
                  <a:pt x="105" y="77"/>
                  <a:pt x="101" y="77"/>
                </a:cubicBezTo>
                <a:cubicBezTo>
                  <a:pt x="96" y="77"/>
                  <a:pt x="96" y="77"/>
                  <a:pt x="90" y="78"/>
                </a:cubicBezTo>
                <a:cubicBezTo>
                  <a:pt x="85" y="79"/>
                  <a:pt x="80" y="84"/>
                  <a:pt x="80" y="85"/>
                </a:cubicBezTo>
                <a:cubicBezTo>
                  <a:pt x="80" y="87"/>
                  <a:pt x="83" y="90"/>
                  <a:pt x="76" y="90"/>
                </a:cubicBezTo>
                <a:cubicBezTo>
                  <a:pt x="69" y="90"/>
                  <a:pt x="68" y="90"/>
                  <a:pt x="64" y="94"/>
                </a:cubicBezTo>
                <a:cubicBezTo>
                  <a:pt x="61" y="99"/>
                  <a:pt x="56" y="112"/>
                  <a:pt x="51" y="112"/>
                </a:cubicBezTo>
                <a:cubicBezTo>
                  <a:pt x="47" y="112"/>
                  <a:pt x="25" y="111"/>
                  <a:pt x="21" y="112"/>
                </a:cubicBezTo>
                <a:cubicBezTo>
                  <a:pt x="17" y="113"/>
                  <a:pt x="7" y="113"/>
                  <a:pt x="0" y="114"/>
                </a:cubicBezTo>
                <a:cubicBezTo>
                  <a:pt x="1" y="115"/>
                  <a:pt x="3" y="117"/>
                  <a:pt x="3" y="118"/>
                </a:cubicBezTo>
                <a:cubicBezTo>
                  <a:pt x="4" y="122"/>
                  <a:pt x="8" y="125"/>
                  <a:pt x="14" y="129"/>
                </a:cubicBezTo>
                <a:cubicBezTo>
                  <a:pt x="19" y="133"/>
                  <a:pt x="18" y="135"/>
                  <a:pt x="18" y="140"/>
                </a:cubicBezTo>
                <a:cubicBezTo>
                  <a:pt x="19" y="146"/>
                  <a:pt x="25" y="147"/>
                  <a:pt x="25" y="150"/>
                </a:cubicBezTo>
                <a:cubicBezTo>
                  <a:pt x="25" y="153"/>
                  <a:pt x="19" y="150"/>
                  <a:pt x="14" y="152"/>
                </a:cubicBezTo>
                <a:cubicBezTo>
                  <a:pt x="10" y="154"/>
                  <a:pt x="7" y="165"/>
                  <a:pt x="5" y="174"/>
                </a:cubicBezTo>
                <a:cubicBezTo>
                  <a:pt x="9" y="174"/>
                  <a:pt x="14" y="174"/>
                  <a:pt x="17" y="174"/>
                </a:cubicBezTo>
                <a:cubicBezTo>
                  <a:pt x="25" y="172"/>
                  <a:pt x="27" y="172"/>
                  <a:pt x="31" y="171"/>
                </a:cubicBezTo>
                <a:cubicBezTo>
                  <a:pt x="35" y="170"/>
                  <a:pt x="35" y="173"/>
                  <a:pt x="41" y="174"/>
                </a:cubicBezTo>
                <a:cubicBezTo>
                  <a:pt x="47" y="174"/>
                  <a:pt x="64" y="170"/>
                  <a:pt x="67" y="170"/>
                </a:cubicBezTo>
                <a:cubicBezTo>
                  <a:pt x="70" y="171"/>
                  <a:pt x="72" y="180"/>
                  <a:pt x="75" y="182"/>
                </a:cubicBezTo>
                <a:cubicBezTo>
                  <a:pt x="78" y="184"/>
                  <a:pt x="74" y="189"/>
                  <a:pt x="80" y="192"/>
                </a:cubicBezTo>
                <a:cubicBezTo>
                  <a:pt x="86" y="194"/>
                  <a:pt x="88" y="193"/>
                  <a:pt x="91" y="192"/>
                </a:cubicBezTo>
                <a:cubicBezTo>
                  <a:pt x="93" y="189"/>
                  <a:pt x="95" y="187"/>
                  <a:pt x="97" y="187"/>
                </a:cubicBezTo>
                <a:cubicBezTo>
                  <a:pt x="102" y="187"/>
                  <a:pt x="120" y="188"/>
                  <a:pt x="122" y="183"/>
                </a:cubicBezTo>
                <a:cubicBezTo>
                  <a:pt x="125" y="179"/>
                  <a:pt x="122" y="156"/>
                  <a:pt x="122" y="150"/>
                </a:cubicBezTo>
                <a:cubicBezTo>
                  <a:pt x="122" y="144"/>
                  <a:pt x="123" y="138"/>
                  <a:pt x="127" y="137"/>
                </a:cubicBezTo>
                <a:cubicBezTo>
                  <a:pt x="131" y="136"/>
                  <a:pt x="137" y="135"/>
                  <a:pt x="143" y="127"/>
                </a:cubicBezTo>
                <a:cubicBezTo>
                  <a:pt x="150" y="120"/>
                  <a:pt x="164" y="102"/>
                  <a:pt x="168" y="99"/>
                </a:cubicBezTo>
                <a:cubicBezTo>
                  <a:pt x="173" y="96"/>
                  <a:pt x="177" y="92"/>
                  <a:pt x="179" y="86"/>
                </a:cubicBezTo>
                <a:cubicBezTo>
                  <a:pt x="181" y="80"/>
                  <a:pt x="194" y="72"/>
                  <a:pt x="196" y="70"/>
                </a:cubicBezTo>
                <a:cubicBezTo>
                  <a:pt x="198" y="68"/>
                  <a:pt x="180" y="61"/>
                  <a:pt x="177" y="58"/>
                </a:cubicBezTo>
                <a:cubicBezTo>
                  <a:pt x="174" y="54"/>
                  <a:pt x="173" y="47"/>
                  <a:pt x="175" y="44"/>
                </a:cubicBezTo>
                <a:cubicBezTo>
                  <a:pt x="177" y="42"/>
                  <a:pt x="190" y="39"/>
                  <a:pt x="199" y="37"/>
                </a:cubicBezTo>
                <a:cubicBezTo>
                  <a:pt x="200" y="34"/>
                  <a:pt x="201" y="31"/>
                  <a:pt x="199" y="28"/>
                </a:cubicBezTo>
                <a:cubicBezTo>
                  <a:pt x="196" y="25"/>
                  <a:pt x="186" y="27"/>
                  <a:pt x="181" y="27"/>
                </a:cubicBezTo>
                <a:cubicBezTo>
                  <a:pt x="177" y="27"/>
                  <a:pt x="179" y="24"/>
                  <a:pt x="178" y="18"/>
                </a:cubicBezTo>
                <a:cubicBezTo>
                  <a:pt x="176" y="11"/>
                  <a:pt x="173" y="5"/>
                  <a:pt x="167" y="1"/>
                </a:cubicBezTo>
                <a:cubicBezTo>
                  <a:pt x="167" y="1"/>
                  <a:pt x="167" y="0"/>
                  <a:pt x="167" y="0"/>
                </a:cubicBezTo>
                <a:cubicBezTo>
                  <a:pt x="164" y="0"/>
                  <a:pt x="161" y="1"/>
                  <a:pt x="159" y="1"/>
                </a:cubicBezTo>
                <a:cubicBezTo>
                  <a:pt x="152" y="1"/>
                  <a:pt x="142" y="0"/>
                  <a:pt x="140" y="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25"/>
          <p:cNvSpPr>
            <a:spLocks/>
          </p:cNvSpPr>
          <p:nvPr userDrawn="1"/>
        </p:nvSpPr>
        <p:spPr bwMode="auto">
          <a:xfrm>
            <a:off x="6346070" y="4263078"/>
            <a:ext cx="779416" cy="604048"/>
          </a:xfrm>
          <a:custGeom>
            <a:avLst/>
            <a:gdLst>
              <a:gd name="T0" fmla="*/ 149 w 177"/>
              <a:gd name="T1" fmla="*/ 21 h 137"/>
              <a:gd name="T2" fmla="*/ 139 w 177"/>
              <a:gd name="T3" fmla="*/ 20 h 137"/>
              <a:gd name="T4" fmla="*/ 137 w 177"/>
              <a:gd name="T5" fmla="*/ 0 h 137"/>
              <a:gd name="T6" fmla="*/ 124 w 177"/>
              <a:gd name="T7" fmla="*/ 6 h 137"/>
              <a:gd name="T8" fmla="*/ 120 w 177"/>
              <a:gd name="T9" fmla="*/ 14 h 137"/>
              <a:gd name="T10" fmla="*/ 105 w 177"/>
              <a:gd name="T11" fmla="*/ 16 h 137"/>
              <a:gd name="T12" fmla="*/ 97 w 177"/>
              <a:gd name="T13" fmla="*/ 18 h 137"/>
              <a:gd name="T14" fmla="*/ 85 w 177"/>
              <a:gd name="T15" fmla="*/ 14 h 137"/>
              <a:gd name="T16" fmla="*/ 72 w 177"/>
              <a:gd name="T17" fmla="*/ 15 h 137"/>
              <a:gd name="T18" fmla="*/ 71 w 177"/>
              <a:gd name="T19" fmla="*/ 16 h 137"/>
              <a:gd name="T20" fmla="*/ 56 w 177"/>
              <a:gd name="T21" fmla="*/ 20 h 137"/>
              <a:gd name="T22" fmla="*/ 51 w 177"/>
              <a:gd name="T23" fmla="*/ 33 h 137"/>
              <a:gd name="T24" fmla="*/ 34 w 177"/>
              <a:gd name="T25" fmla="*/ 44 h 137"/>
              <a:gd name="T26" fmla="*/ 26 w 177"/>
              <a:gd name="T27" fmla="*/ 48 h 137"/>
              <a:gd name="T28" fmla="*/ 10 w 177"/>
              <a:gd name="T29" fmla="*/ 43 h 137"/>
              <a:gd name="T30" fmla="*/ 10 w 177"/>
              <a:gd name="T31" fmla="*/ 51 h 137"/>
              <a:gd name="T32" fmla="*/ 3 w 177"/>
              <a:gd name="T33" fmla="*/ 60 h 137"/>
              <a:gd name="T34" fmla="*/ 6 w 177"/>
              <a:gd name="T35" fmla="*/ 78 h 137"/>
              <a:gd name="T36" fmla="*/ 4 w 177"/>
              <a:gd name="T37" fmla="*/ 104 h 137"/>
              <a:gd name="T38" fmla="*/ 14 w 177"/>
              <a:gd name="T39" fmla="*/ 113 h 137"/>
              <a:gd name="T40" fmla="*/ 7 w 177"/>
              <a:gd name="T41" fmla="*/ 129 h 137"/>
              <a:gd name="T42" fmla="*/ 9 w 177"/>
              <a:gd name="T43" fmla="*/ 137 h 137"/>
              <a:gd name="T44" fmla="*/ 30 w 177"/>
              <a:gd name="T45" fmla="*/ 135 h 137"/>
              <a:gd name="T46" fmla="*/ 60 w 177"/>
              <a:gd name="T47" fmla="*/ 135 h 137"/>
              <a:gd name="T48" fmla="*/ 73 w 177"/>
              <a:gd name="T49" fmla="*/ 117 h 137"/>
              <a:gd name="T50" fmla="*/ 85 w 177"/>
              <a:gd name="T51" fmla="*/ 113 h 137"/>
              <a:gd name="T52" fmla="*/ 89 w 177"/>
              <a:gd name="T53" fmla="*/ 108 h 137"/>
              <a:gd name="T54" fmla="*/ 99 w 177"/>
              <a:gd name="T55" fmla="*/ 101 h 137"/>
              <a:gd name="T56" fmla="*/ 110 w 177"/>
              <a:gd name="T57" fmla="*/ 100 h 137"/>
              <a:gd name="T58" fmla="*/ 118 w 177"/>
              <a:gd name="T59" fmla="*/ 86 h 137"/>
              <a:gd name="T60" fmla="*/ 128 w 177"/>
              <a:gd name="T61" fmla="*/ 78 h 137"/>
              <a:gd name="T62" fmla="*/ 137 w 177"/>
              <a:gd name="T63" fmla="*/ 70 h 137"/>
              <a:gd name="T64" fmla="*/ 136 w 177"/>
              <a:gd name="T65" fmla="*/ 57 h 137"/>
              <a:gd name="T66" fmla="*/ 141 w 177"/>
              <a:gd name="T67" fmla="*/ 49 h 137"/>
              <a:gd name="T68" fmla="*/ 138 w 177"/>
              <a:gd name="T69" fmla="*/ 36 h 137"/>
              <a:gd name="T70" fmla="*/ 149 w 177"/>
              <a:gd name="T71" fmla="*/ 27 h 137"/>
              <a:gd name="T72" fmla="*/ 168 w 177"/>
              <a:gd name="T73" fmla="*/ 24 h 137"/>
              <a:gd name="T74" fmla="*/ 176 w 177"/>
              <a:gd name="T75" fmla="*/ 23 h 137"/>
              <a:gd name="T76" fmla="*/ 177 w 177"/>
              <a:gd name="T77" fmla="*/ 17 h 137"/>
              <a:gd name="T78" fmla="*/ 164 w 177"/>
              <a:gd name="T79" fmla="*/ 18 h 137"/>
              <a:gd name="T80" fmla="*/ 149 w 177"/>
              <a:gd name="T81" fmla="*/ 21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37">
                <a:moveTo>
                  <a:pt x="149" y="21"/>
                </a:moveTo>
                <a:cubicBezTo>
                  <a:pt x="143" y="22"/>
                  <a:pt x="139" y="23"/>
                  <a:pt x="139" y="20"/>
                </a:cubicBezTo>
                <a:cubicBezTo>
                  <a:pt x="139" y="16"/>
                  <a:pt x="142" y="0"/>
                  <a:pt x="137" y="0"/>
                </a:cubicBezTo>
                <a:cubicBezTo>
                  <a:pt x="133" y="0"/>
                  <a:pt x="126" y="3"/>
                  <a:pt x="124" y="6"/>
                </a:cubicBezTo>
                <a:cubicBezTo>
                  <a:pt x="122" y="9"/>
                  <a:pt x="123" y="14"/>
                  <a:pt x="120" y="14"/>
                </a:cubicBezTo>
                <a:cubicBezTo>
                  <a:pt x="117" y="15"/>
                  <a:pt x="110" y="15"/>
                  <a:pt x="105" y="16"/>
                </a:cubicBezTo>
                <a:cubicBezTo>
                  <a:pt x="101" y="17"/>
                  <a:pt x="102" y="20"/>
                  <a:pt x="97" y="18"/>
                </a:cubicBezTo>
                <a:cubicBezTo>
                  <a:pt x="91" y="17"/>
                  <a:pt x="89" y="14"/>
                  <a:pt x="85" y="14"/>
                </a:cubicBezTo>
                <a:cubicBezTo>
                  <a:pt x="84" y="14"/>
                  <a:pt x="78" y="15"/>
                  <a:pt x="72" y="15"/>
                </a:cubicBezTo>
                <a:cubicBezTo>
                  <a:pt x="72" y="15"/>
                  <a:pt x="71" y="16"/>
                  <a:pt x="71" y="16"/>
                </a:cubicBezTo>
                <a:cubicBezTo>
                  <a:pt x="67" y="16"/>
                  <a:pt x="59" y="16"/>
                  <a:pt x="56" y="20"/>
                </a:cubicBezTo>
                <a:cubicBezTo>
                  <a:pt x="53" y="23"/>
                  <a:pt x="53" y="31"/>
                  <a:pt x="51" y="33"/>
                </a:cubicBezTo>
                <a:cubicBezTo>
                  <a:pt x="48" y="35"/>
                  <a:pt x="37" y="41"/>
                  <a:pt x="34" y="44"/>
                </a:cubicBezTo>
                <a:cubicBezTo>
                  <a:pt x="32" y="47"/>
                  <a:pt x="31" y="49"/>
                  <a:pt x="26" y="48"/>
                </a:cubicBezTo>
                <a:cubicBezTo>
                  <a:pt x="23" y="48"/>
                  <a:pt x="16" y="46"/>
                  <a:pt x="10" y="43"/>
                </a:cubicBezTo>
                <a:cubicBezTo>
                  <a:pt x="10" y="47"/>
                  <a:pt x="10" y="50"/>
                  <a:pt x="10" y="51"/>
                </a:cubicBezTo>
                <a:cubicBezTo>
                  <a:pt x="8" y="55"/>
                  <a:pt x="6" y="58"/>
                  <a:pt x="3" y="60"/>
                </a:cubicBezTo>
                <a:cubicBezTo>
                  <a:pt x="0" y="62"/>
                  <a:pt x="7" y="75"/>
                  <a:pt x="6" y="78"/>
                </a:cubicBezTo>
                <a:cubicBezTo>
                  <a:pt x="5" y="81"/>
                  <a:pt x="0" y="97"/>
                  <a:pt x="4" y="104"/>
                </a:cubicBezTo>
                <a:cubicBezTo>
                  <a:pt x="8" y="110"/>
                  <a:pt x="10" y="109"/>
                  <a:pt x="14" y="113"/>
                </a:cubicBezTo>
                <a:cubicBezTo>
                  <a:pt x="19" y="116"/>
                  <a:pt x="10" y="125"/>
                  <a:pt x="7" y="129"/>
                </a:cubicBezTo>
                <a:cubicBezTo>
                  <a:pt x="6" y="131"/>
                  <a:pt x="7" y="134"/>
                  <a:pt x="9" y="137"/>
                </a:cubicBezTo>
                <a:cubicBezTo>
                  <a:pt x="16" y="136"/>
                  <a:pt x="26" y="136"/>
                  <a:pt x="30" y="135"/>
                </a:cubicBezTo>
                <a:cubicBezTo>
                  <a:pt x="34" y="134"/>
                  <a:pt x="56" y="135"/>
                  <a:pt x="60" y="135"/>
                </a:cubicBezTo>
                <a:cubicBezTo>
                  <a:pt x="65" y="135"/>
                  <a:pt x="70" y="122"/>
                  <a:pt x="73" y="117"/>
                </a:cubicBezTo>
                <a:cubicBezTo>
                  <a:pt x="77" y="113"/>
                  <a:pt x="78" y="113"/>
                  <a:pt x="85" y="113"/>
                </a:cubicBezTo>
                <a:cubicBezTo>
                  <a:pt x="92" y="113"/>
                  <a:pt x="89" y="110"/>
                  <a:pt x="89" y="108"/>
                </a:cubicBezTo>
                <a:cubicBezTo>
                  <a:pt x="89" y="107"/>
                  <a:pt x="94" y="102"/>
                  <a:pt x="99" y="101"/>
                </a:cubicBezTo>
                <a:cubicBezTo>
                  <a:pt x="105" y="100"/>
                  <a:pt x="105" y="100"/>
                  <a:pt x="110" y="100"/>
                </a:cubicBezTo>
                <a:cubicBezTo>
                  <a:pt x="114" y="100"/>
                  <a:pt x="115" y="90"/>
                  <a:pt x="118" y="86"/>
                </a:cubicBezTo>
                <a:cubicBezTo>
                  <a:pt x="122" y="82"/>
                  <a:pt x="123" y="80"/>
                  <a:pt x="128" y="78"/>
                </a:cubicBezTo>
                <a:cubicBezTo>
                  <a:pt x="133" y="77"/>
                  <a:pt x="136" y="74"/>
                  <a:pt x="137" y="70"/>
                </a:cubicBezTo>
                <a:cubicBezTo>
                  <a:pt x="138" y="67"/>
                  <a:pt x="135" y="61"/>
                  <a:pt x="136" y="57"/>
                </a:cubicBezTo>
                <a:cubicBezTo>
                  <a:pt x="137" y="53"/>
                  <a:pt x="141" y="52"/>
                  <a:pt x="141" y="49"/>
                </a:cubicBezTo>
                <a:cubicBezTo>
                  <a:pt x="142" y="47"/>
                  <a:pt x="138" y="40"/>
                  <a:pt x="138" y="36"/>
                </a:cubicBezTo>
                <a:cubicBezTo>
                  <a:pt x="137" y="33"/>
                  <a:pt x="147" y="31"/>
                  <a:pt x="149" y="27"/>
                </a:cubicBezTo>
                <a:cubicBezTo>
                  <a:pt x="151" y="23"/>
                  <a:pt x="161" y="24"/>
                  <a:pt x="168" y="24"/>
                </a:cubicBezTo>
                <a:cubicBezTo>
                  <a:pt x="170" y="24"/>
                  <a:pt x="173" y="23"/>
                  <a:pt x="176" y="23"/>
                </a:cubicBezTo>
                <a:cubicBezTo>
                  <a:pt x="174" y="21"/>
                  <a:pt x="176" y="20"/>
                  <a:pt x="177" y="17"/>
                </a:cubicBezTo>
                <a:cubicBezTo>
                  <a:pt x="172" y="17"/>
                  <a:pt x="166" y="18"/>
                  <a:pt x="164" y="18"/>
                </a:cubicBezTo>
                <a:cubicBezTo>
                  <a:pt x="160" y="18"/>
                  <a:pt x="155" y="21"/>
                  <a:pt x="149" y="2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26"/>
          <p:cNvSpPr>
            <a:spLocks/>
          </p:cNvSpPr>
          <p:nvPr userDrawn="1"/>
        </p:nvSpPr>
        <p:spPr bwMode="auto">
          <a:xfrm>
            <a:off x="6104451" y="3717487"/>
            <a:ext cx="939197" cy="611842"/>
          </a:xfrm>
          <a:custGeom>
            <a:avLst/>
            <a:gdLst>
              <a:gd name="T0" fmla="*/ 156 w 213"/>
              <a:gd name="T1" fmla="*/ 101 h 139"/>
              <a:gd name="T2" fmla="*/ 170 w 213"/>
              <a:gd name="T3" fmla="*/ 84 h 139"/>
              <a:gd name="T4" fmla="*/ 186 w 213"/>
              <a:gd name="T5" fmla="*/ 81 h 139"/>
              <a:gd name="T6" fmla="*/ 183 w 213"/>
              <a:gd name="T7" fmla="*/ 94 h 139"/>
              <a:gd name="T8" fmla="*/ 200 w 213"/>
              <a:gd name="T9" fmla="*/ 97 h 139"/>
              <a:gd name="T10" fmla="*/ 211 w 213"/>
              <a:gd name="T11" fmla="*/ 90 h 139"/>
              <a:gd name="T12" fmla="*/ 199 w 213"/>
              <a:gd name="T13" fmla="*/ 75 h 139"/>
              <a:gd name="T14" fmla="*/ 186 w 213"/>
              <a:gd name="T15" fmla="*/ 71 h 139"/>
              <a:gd name="T16" fmla="*/ 185 w 213"/>
              <a:gd name="T17" fmla="*/ 66 h 139"/>
              <a:gd name="T18" fmla="*/ 184 w 213"/>
              <a:gd name="T19" fmla="*/ 67 h 139"/>
              <a:gd name="T20" fmla="*/ 168 w 213"/>
              <a:gd name="T21" fmla="*/ 72 h 139"/>
              <a:gd name="T22" fmla="*/ 154 w 213"/>
              <a:gd name="T23" fmla="*/ 71 h 139"/>
              <a:gd name="T24" fmla="*/ 149 w 213"/>
              <a:gd name="T25" fmla="*/ 79 h 139"/>
              <a:gd name="T26" fmla="*/ 138 w 213"/>
              <a:gd name="T27" fmla="*/ 86 h 139"/>
              <a:gd name="T28" fmla="*/ 125 w 213"/>
              <a:gd name="T29" fmla="*/ 76 h 139"/>
              <a:gd name="T30" fmla="*/ 114 w 213"/>
              <a:gd name="T31" fmla="*/ 72 h 139"/>
              <a:gd name="T32" fmla="*/ 120 w 213"/>
              <a:gd name="T33" fmla="*/ 67 h 139"/>
              <a:gd name="T34" fmla="*/ 112 w 213"/>
              <a:gd name="T35" fmla="*/ 55 h 139"/>
              <a:gd name="T36" fmla="*/ 107 w 213"/>
              <a:gd name="T37" fmla="*/ 28 h 139"/>
              <a:gd name="T38" fmla="*/ 94 w 213"/>
              <a:gd name="T39" fmla="*/ 39 h 139"/>
              <a:gd name="T40" fmla="*/ 85 w 213"/>
              <a:gd name="T41" fmla="*/ 40 h 139"/>
              <a:gd name="T42" fmla="*/ 59 w 213"/>
              <a:gd name="T43" fmla="*/ 24 h 139"/>
              <a:gd name="T44" fmla="*/ 53 w 213"/>
              <a:gd name="T45" fmla="*/ 30 h 139"/>
              <a:gd name="T46" fmla="*/ 39 w 213"/>
              <a:gd name="T47" fmla="*/ 34 h 139"/>
              <a:gd name="T48" fmla="*/ 27 w 213"/>
              <a:gd name="T49" fmla="*/ 30 h 139"/>
              <a:gd name="T50" fmla="*/ 28 w 213"/>
              <a:gd name="T51" fmla="*/ 12 h 139"/>
              <a:gd name="T52" fmla="*/ 29 w 213"/>
              <a:gd name="T53" fmla="*/ 5 h 139"/>
              <a:gd name="T54" fmla="*/ 31 w 213"/>
              <a:gd name="T55" fmla="*/ 0 h 139"/>
              <a:gd name="T56" fmla="*/ 0 w 213"/>
              <a:gd name="T57" fmla="*/ 10 h 139"/>
              <a:gd name="T58" fmla="*/ 1 w 213"/>
              <a:gd name="T59" fmla="*/ 81 h 139"/>
              <a:gd name="T60" fmla="*/ 9 w 213"/>
              <a:gd name="T61" fmla="*/ 82 h 139"/>
              <a:gd name="T62" fmla="*/ 15 w 213"/>
              <a:gd name="T63" fmla="*/ 68 h 139"/>
              <a:gd name="T64" fmla="*/ 26 w 213"/>
              <a:gd name="T65" fmla="*/ 56 h 139"/>
              <a:gd name="T66" fmla="*/ 38 w 213"/>
              <a:gd name="T67" fmla="*/ 53 h 139"/>
              <a:gd name="T68" fmla="*/ 57 w 213"/>
              <a:gd name="T69" fmla="*/ 76 h 139"/>
              <a:gd name="T70" fmla="*/ 70 w 213"/>
              <a:gd name="T71" fmla="*/ 89 h 139"/>
              <a:gd name="T72" fmla="*/ 81 w 213"/>
              <a:gd name="T73" fmla="*/ 109 h 139"/>
              <a:gd name="T74" fmla="*/ 98 w 213"/>
              <a:gd name="T75" fmla="*/ 114 h 139"/>
              <a:gd name="T76" fmla="*/ 124 w 213"/>
              <a:gd name="T77" fmla="*/ 129 h 139"/>
              <a:gd name="T78" fmla="*/ 127 w 213"/>
              <a:gd name="T79" fmla="*/ 139 h 139"/>
              <a:gd name="T80" fmla="*/ 137 w 213"/>
              <a:gd name="T81" fmla="*/ 138 h 139"/>
              <a:gd name="T82" fmla="*/ 140 w 213"/>
              <a:gd name="T83" fmla="*/ 107 h 139"/>
              <a:gd name="T84" fmla="*/ 156 w 213"/>
              <a:gd name="T85" fmla="*/ 10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3" h="139">
                <a:moveTo>
                  <a:pt x="156" y="101"/>
                </a:moveTo>
                <a:cubicBezTo>
                  <a:pt x="160" y="97"/>
                  <a:pt x="166" y="86"/>
                  <a:pt x="170" y="84"/>
                </a:cubicBezTo>
                <a:cubicBezTo>
                  <a:pt x="173" y="82"/>
                  <a:pt x="186" y="77"/>
                  <a:pt x="186" y="81"/>
                </a:cubicBezTo>
                <a:cubicBezTo>
                  <a:pt x="186" y="84"/>
                  <a:pt x="179" y="94"/>
                  <a:pt x="183" y="94"/>
                </a:cubicBezTo>
                <a:cubicBezTo>
                  <a:pt x="187" y="94"/>
                  <a:pt x="197" y="97"/>
                  <a:pt x="200" y="97"/>
                </a:cubicBezTo>
                <a:cubicBezTo>
                  <a:pt x="204" y="98"/>
                  <a:pt x="213" y="94"/>
                  <a:pt x="211" y="90"/>
                </a:cubicBezTo>
                <a:cubicBezTo>
                  <a:pt x="208" y="85"/>
                  <a:pt x="207" y="78"/>
                  <a:pt x="199" y="75"/>
                </a:cubicBezTo>
                <a:cubicBezTo>
                  <a:pt x="191" y="73"/>
                  <a:pt x="187" y="75"/>
                  <a:pt x="186" y="71"/>
                </a:cubicBezTo>
                <a:cubicBezTo>
                  <a:pt x="185" y="70"/>
                  <a:pt x="185" y="69"/>
                  <a:pt x="185" y="66"/>
                </a:cubicBezTo>
                <a:cubicBezTo>
                  <a:pt x="185" y="67"/>
                  <a:pt x="184" y="67"/>
                  <a:pt x="184" y="67"/>
                </a:cubicBezTo>
                <a:cubicBezTo>
                  <a:pt x="182" y="69"/>
                  <a:pt x="172" y="72"/>
                  <a:pt x="168" y="72"/>
                </a:cubicBezTo>
                <a:cubicBezTo>
                  <a:pt x="165" y="72"/>
                  <a:pt x="157" y="70"/>
                  <a:pt x="154" y="71"/>
                </a:cubicBezTo>
                <a:cubicBezTo>
                  <a:pt x="152" y="72"/>
                  <a:pt x="151" y="73"/>
                  <a:pt x="149" y="79"/>
                </a:cubicBezTo>
                <a:cubicBezTo>
                  <a:pt x="148" y="84"/>
                  <a:pt x="142" y="88"/>
                  <a:pt x="138" y="86"/>
                </a:cubicBezTo>
                <a:cubicBezTo>
                  <a:pt x="134" y="84"/>
                  <a:pt x="128" y="77"/>
                  <a:pt x="125" y="76"/>
                </a:cubicBezTo>
                <a:cubicBezTo>
                  <a:pt x="121" y="76"/>
                  <a:pt x="112" y="74"/>
                  <a:pt x="114" y="72"/>
                </a:cubicBezTo>
                <a:cubicBezTo>
                  <a:pt x="115" y="70"/>
                  <a:pt x="121" y="70"/>
                  <a:pt x="120" y="67"/>
                </a:cubicBezTo>
                <a:cubicBezTo>
                  <a:pt x="118" y="63"/>
                  <a:pt x="112" y="59"/>
                  <a:pt x="112" y="55"/>
                </a:cubicBezTo>
                <a:cubicBezTo>
                  <a:pt x="112" y="52"/>
                  <a:pt x="110" y="28"/>
                  <a:pt x="107" y="28"/>
                </a:cubicBezTo>
                <a:cubicBezTo>
                  <a:pt x="105" y="28"/>
                  <a:pt x="97" y="36"/>
                  <a:pt x="94" y="39"/>
                </a:cubicBezTo>
                <a:cubicBezTo>
                  <a:pt x="92" y="41"/>
                  <a:pt x="90" y="43"/>
                  <a:pt x="85" y="40"/>
                </a:cubicBezTo>
                <a:cubicBezTo>
                  <a:pt x="80" y="37"/>
                  <a:pt x="68" y="36"/>
                  <a:pt x="59" y="24"/>
                </a:cubicBezTo>
                <a:cubicBezTo>
                  <a:pt x="57" y="25"/>
                  <a:pt x="53" y="28"/>
                  <a:pt x="53" y="30"/>
                </a:cubicBezTo>
                <a:cubicBezTo>
                  <a:pt x="53" y="32"/>
                  <a:pt x="49" y="36"/>
                  <a:pt x="39" y="34"/>
                </a:cubicBezTo>
                <a:cubicBezTo>
                  <a:pt x="36" y="33"/>
                  <a:pt x="28" y="37"/>
                  <a:pt x="27" y="30"/>
                </a:cubicBezTo>
                <a:cubicBezTo>
                  <a:pt x="25" y="23"/>
                  <a:pt x="25" y="15"/>
                  <a:pt x="28" y="12"/>
                </a:cubicBezTo>
                <a:cubicBezTo>
                  <a:pt x="31" y="8"/>
                  <a:pt x="27" y="8"/>
                  <a:pt x="29" y="5"/>
                </a:cubicBezTo>
                <a:cubicBezTo>
                  <a:pt x="30" y="4"/>
                  <a:pt x="30" y="2"/>
                  <a:pt x="31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81"/>
                  <a:pt x="1" y="81"/>
                  <a:pt x="1" y="81"/>
                </a:cubicBezTo>
                <a:cubicBezTo>
                  <a:pt x="4" y="82"/>
                  <a:pt x="7" y="83"/>
                  <a:pt x="9" y="82"/>
                </a:cubicBezTo>
                <a:cubicBezTo>
                  <a:pt x="13" y="80"/>
                  <a:pt x="11" y="72"/>
                  <a:pt x="15" y="68"/>
                </a:cubicBezTo>
                <a:cubicBezTo>
                  <a:pt x="19" y="63"/>
                  <a:pt x="25" y="58"/>
                  <a:pt x="26" y="56"/>
                </a:cubicBezTo>
                <a:cubicBezTo>
                  <a:pt x="28" y="54"/>
                  <a:pt x="36" y="49"/>
                  <a:pt x="38" y="53"/>
                </a:cubicBezTo>
                <a:cubicBezTo>
                  <a:pt x="40" y="56"/>
                  <a:pt x="50" y="70"/>
                  <a:pt x="57" y="76"/>
                </a:cubicBezTo>
                <a:cubicBezTo>
                  <a:pt x="63" y="82"/>
                  <a:pt x="65" y="81"/>
                  <a:pt x="70" y="89"/>
                </a:cubicBezTo>
                <a:cubicBezTo>
                  <a:pt x="76" y="96"/>
                  <a:pt x="78" y="107"/>
                  <a:pt x="81" y="109"/>
                </a:cubicBezTo>
                <a:cubicBezTo>
                  <a:pt x="85" y="111"/>
                  <a:pt x="94" y="113"/>
                  <a:pt x="98" y="114"/>
                </a:cubicBezTo>
                <a:cubicBezTo>
                  <a:pt x="103" y="116"/>
                  <a:pt x="122" y="126"/>
                  <a:pt x="124" y="129"/>
                </a:cubicBezTo>
                <a:cubicBezTo>
                  <a:pt x="126" y="132"/>
                  <a:pt x="128" y="137"/>
                  <a:pt x="127" y="139"/>
                </a:cubicBezTo>
                <a:cubicBezTo>
                  <a:pt x="131" y="139"/>
                  <a:pt x="135" y="138"/>
                  <a:pt x="137" y="138"/>
                </a:cubicBezTo>
                <a:cubicBezTo>
                  <a:pt x="138" y="125"/>
                  <a:pt x="138" y="108"/>
                  <a:pt x="140" y="107"/>
                </a:cubicBezTo>
                <a:cubicBezTo>
                  <a:pt x="141" y="104"/>
                  <a:pt x="152" y="105"/>
                  <a:pt x="156" y="10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30"/>
          <p:cNvSpPr>
            <a:spLocks/>
          </p:cNvSpPr>
          <p:nvPr userDrawn="1"/>
        </p:nvSpPr>
        <p:spPr bwMode="auto">
          <a:xfrm>
            <a:off x="2569802" y="2524982"/>
            <a:ext cx="494930" cy="837873"/>
          </a:xfrm>
          <a:custGeom>
            <a:avLst/>
            <a:gdLst>
              <a:gd name="T0" fmla="*/ 61 w 112"/>
              <a:gd name="T1" fmla="*/ 27 h 190"/>
              <a:gd name="T2" fmla="*/ 47 w 112"/>
              <a:gd name="T3" fmla="*/ 25 h 190"/>
              <a:gd name="T4" fmla="*/ 30 w 112"/>
              <a:gd name="T5" fmla="*/ 30 h 190"/>
              <a:gd name="T6" fmla="*/ 39 w 112"/>
              <a:gd name="T7" fmla="*/ 16 h 190"/>
              <a:gd name="T8" fmla="*/ 46 w 112"/>
              <a:gd name="T9" fmla="*/ 4 h 190"/>
              <a:gd name="T10" fmla="*/ 35 w 112"/>
              <a:gd name="T11" fmla="*/ 3 h 190"/>
              <a:gd name="T12" fmla="*/ 17 w 112"/>
              <a:gd name="T13" fmla="*/ 4 h 190"/>
              <a:gd name="T14" fmla="*/ 14 w 112"/>
              <a:gd name="T15" fmla="*/ 13 h 190"/>
              <a:gd name="T16" fmla="*/ 18 w 112"/>
              <a:gd name="T17" fmla="*/ 20 h 190"/>
              <a:gd name="T18" fmla="*/ 11 w 112"/>
              <a:gd name="T19" fmla="*/ 29 h 190"/>
              <a:gd name="T20" fmla="*/ 10 w 112"/>
              <a:gd name="T21" fmla="*/ 37 h 190"/>
              <a:gd name="T22" fmla="*/ 5 w 112"/>
              <a:gd name="T23" fmla="*/ 32 h 190"/>
              <a:gd name="T24" fmla="*/ 1 w 112"/>
              <a:gd name="T25" fmla="*/ 39 h 190"/>
              <a:gd name="T26" fmla="*/ 9 w 112"/>
              <a:gd name="T27" fmla="*/ 46 h 190"/>
              <a:gd name="T28" fmla="*/ 15 w 112"/>
              <a:gd name="T29" fmla="*/ 45 h 190"/>
              <a:gd name="T30" fmla="*/ 12 w 112"/>
              <a:gd name="T31" fmla="*/ 51 h 190"/>
              <a:gd name="T32" fmla="*/ 9 w 112"/>
              <a:gd name="T33" fmla="*/ 58 h 190"/>
              <a:gd name="T34" fmla="*/ 18 w 112"/>
              <a:gd name="T35" fmla="*/ 55 h 190"/>
              <a:gd name="T36" fmla="*/ 21 w 112"/>
              <a:gd name="T37" fmla="*/ 62 h 190"/>
              <a:gd name="T38" fmla="*/ 23 w 112"/>
              <a:gd name="T39" fmla="*/ 71 h 190"/>
              <a:gd name="T40" fmla="*/ 21 w 112"/>
              <a:gd name="T41" fmla="*/ 83 h 190"/>
              <a:gd name="T42" fmla="*/ 27 w 112"/>
              <a:gd name="T43" fmla="*/ 92 h 190"/>
              <a:gd name="T44" fmla="*/ 39 w 112"/>
              <a:gd name="T45" fmla="*/ 90 h 190"/>
              <a:gd name="T46" fmla="*/ 43 w 112"/>
              <a:gd name="T47" fmla="*/ 104 h 190"/>
              <a:gd name="T48" fmla="*/ 47 w 112"/>
              <a:gd name="T49" fmla="*/ 114 h 190"/>
              <a:gd name="T50" fmla="*/ 36 w 112"/>
              <a:gd name="T51" fmla="*/ 124 h 190"/>
              <a:gd name="T52" fmla="*/ 27 w 112"/>
              <a:gd name="T53" fmla="*/ 127 h 190"/>
              <a:gd name="T54" fmla="*/ 30 w 112"/>
              <a:gd name="T55" fmla="*/ 135 h 190"/>
              <a:gd name="T56" fmla="*/ 33 w 112"/>
              <a:gd name="T57" fmla="*/ 140 h 190"/>
              <a:gd name="T58" fmla="*/ 19 w 112"/>
              <a:gd name="T59" fmla="*/ 152 h 190"/>
              <a:gd name="T60" fmla="*/ 33 w 112"/>
              <a:gd name="T61" fmla="*/ 158 h 190"/>
              <a:gd name="T62" fmla="*/ 45 w 112"/>
              <a:gd name="T63" fmla="*/ 163 h 190"/>
              <a:gd name="T64" fmla="*/ 31 w 112"/>
              <a:gd name="T65" fmla="*/ 169 h 190"/>
              <a:gd name="T66" fmla="*/ 25 w 112"/>
              <a:gd name="T67" fmla="*/ 180 h 190"/>
              <a:gd name="T68" fmla="*/ 18 w 112"/>
              <a:gd name="T69" fmla="*/ 189 h 190"/>
              <a:gd name="T70" fmla="*/ 33 w 112"/>
              <a:gd name="T71" fmla="*/ 184 h 190"/>
              <a:gd name="T72" fmla="*/ 43 w 112"/>
              <a:gd name="T73" fmla="*/ 183 h 190"/>
              <a:gd name="T74" fmla="*/ 52 w 112"/>
              <a:gd name="T75" fmla="*/ 175 h 190"/>
              <a:gd name="T76" fmla="*/ 65 w 112"/>
              <a:gd name="T77" fmla="*/ 177 h 190"/>
              <a:gd name="T78" fmla="*/ 84 w 112"/>
              <a:gd name="T79" fmla="*/ 172 h 190"/>
              <a:gd name="T80" fmla="*/ 102 w 112"/>
              <a:gd name="T81" fmla="*/ 165 h 190"/>
              <a:gd name="T82" fmla="*/ 96 w 112"/>
              <a:gd name="T83" fmla="*/ 157 h 190"/>
              <a:gd name="T84" fmla="*/ 108 w 112"/>
              <a:gd name="T85" fmla="*/ 137 h 190"/>
              <a:gd name="T86" fmla="*/ 91 w 112"/>
              <a:gd name="T87" fmla="*/ 132 h 190"/>
              <a:gd name="T88" fmla="*/ 90 w 112"/>
              <a:gd name="T89" fmla="*/ 125 h 190"/>
              <a:gd name="T90" fmla="*/ 86 w 112"/>
              <a:gd name="T91" fmla="*/ 115 h 190"/>
              <a:gd name="T92" fmla="*/ 77 w 112"/>
              <a:gd name="T93" fmla="*/ 99 h 190"/>
              <a:gd name="T94" fmla="*/ 63 w 112"/>
              <a:gd name="T95" fmla="*/ 84 h 190"/>
              <a:gd name="T96" fmla="*/ 57 w 112"/>
              <a:gd name="T97" fmla="*/ 66 h 190"/>
              <a:gd name="T98" fmla="*/ 50 w 112"/>
              <a:gd name="T99" fmla="*/ 56 h 190"/>
              <a:gd name="T100" fmla="*/ 59 w 112"/>
              <a:gd name="T101" fmla="*/ 39 h 190"/>
              <a:gd name="T102" fmla="*/ 61 w 112"/>
              <a:gd name="T103" fmla="*/ 2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2" h="190">
                <a:moveTo>
                  <a:pt x="61" y="27"/>
                </a:moveTo>
                <a:cubicBezTo>
                  <a:pt x="56" y="26"/>
                  <a:pt x="50" y="25"/>
                  <a:pt x="47" y="25"/>
                </a:cubicBezTo>
                <a:cubicBezTo>
                  <a:pt x="44" y="25"/>
                  <a:pt x="30" y="32"/>
                  <a:pt x="30" y="30"/>
                </a:cubicBezTo>
                <a:cubicBezTo>
                  <a:pt x="31" y="28"/>
                  <a:pt x="37" y="18"/>
                  <a:pt x="39" y="16"/>
                </a:cubicBezTo>
                <a:cubicBezTo>
                  <a:pt x="41" y="13"/>
                  <a:pt x="46" y="9"/>
                  <a:pt x="46" y="4"/>
                </a:cubicBezTo>
                <a:cubicBezTo>
                  <a:pt x="46" y="0"/>
                  <a:pt x="39" y="3"/>
                  <a:pt x="35" y="3"/>
                </a:cubicBezTo>
                <a:cubicBezTo>
                  <a:pt x="30" y="3"/>
                  <a:pt x="19" y="3"/>
                  <a:pt x="17" y="4"/>
                </a:cubicBezTo>
                <a:cubicBezTo>
                  <a:pt x="16" y="5"/>
                  <a:pt x="16" y="12"/>
                  <a:pt x="14" y="13"/>
                </a:cubicBezTo>
                <a:cubicBezTo>
                  <a:pt x="13" y="14"/>
                  <a:pt x="20" y="18"/>
                  <a:pt x="18" y="20"/>
                </a:cubicBezTo>
                <a:cubicBezTo>
                  <a:pt x="16" y="23"/>
                  <a:pt x="10" y="27"/>
                  <a:pt x="11" y="29"/>
                </a:cubicBezTo>
                <a:cubicBezTo>
                  <a:pt x="13" y="31"/>
                  <a:pt x="12" y="37"/>
                  <a:pt x="10" y="37"/>
                </a:cubicBezTo>
                <a:cubicBezTo>
                  <a:pt x="7" y="37"/>
                  <a:pt x="6" y="30"/>
                  <a:pt x="5" y="32"/>
                </a:cubicBezTo>
                <a:cubicBezTo>
                  <a:pt x="4" y="34"/>
                  <a:pt x="0" y="37"/>
                  <a:pt x="1" y="39"/>
                </a:cubicBezTo>
                <a:cubicBezTo>
                  <a:pt x="2" y="41"/>
                  <a:pt x="6" y="47"/>
                  <a:pt x="9" y="46"/>
                </a:cubicBezTo>
                <a:cubicBezTo>
                  <a:pt x="11" y="45"/>
                  <a:pt x="16" y="43"/>
                  <a:pt x="15" y="45"/>
                </a:cubicBezTo>
                <a:cubicBezTo>
                  <a:pt x="14" y="48"/>
                  <a:pt x="15" y="50"/>
                  <a:pt x="12" y="51"/>
                </a:cubicBezTo>
                <a:cubicBezTo>
                  <a:pt x="9" y="52"/>
                  <a:pt x="6" y="57"/>
                  <a:pt x="9" y="58"/>
                </a:cubicBezTo>
                <a:cubicBezTo>
                  <a:pt x="11" y="59"/>
                  <a:pt x="19" y="53"/>
                  <a:pt x="18" y="55"/>
                </a:cubicBezTo>
                <a:cubicBezTo>
                  <a:pt x="18" y="57"/>
                  <a:pt x="19" y="60"/>
                  <a:pt x="21" y="62"/>
                </a:cubicBezTo>
                <a:cubicBezTo>
                  <a:pt x="23" y="64"/>
                  <a:pt x="23" y="69"/>
                  <a:pt x="23" y="71"/>
                </a:cubicBezTo>
                <a:cubicBezTo>
                  <a:pt x="22" y="74"/>
                  <a:pt x="22" y="81"/>
                  <a:pt x="21" y="83"/>
                </a:cubicBezTo>
                <a:cubicBezTo>
                  <a:pt x="21" y="85"/>
                  <a:pt x="22" y="92"/>
                  <a:pt x="27" y="92"/>
                </a:cubicBezTo>
                <a:cubicBezTo>
                  <a:pt x="31" y="92"/>
                  <a:pt x="38" y="87"/>
                  <a:pt x="39" y="90"/>
                </a:cubicBezTo>
                <a:cubicBezTo>
                  <a:pt x="40" y="93"/>
                  <a:pt x="39" y="101"/>
                  <a:pt x="43" y="104"/>
                </a:cubicBezTo>
                <a:cubicBezTo>
                  <a:pt x="47" y="107"/>
                  <a:pt x="49" y="110"/>
                  <a:pt x="47" y="114"/>
                </a:cubicBezTo>
                <a:cubicBezTo>
                  <a:pt x="46" y="117"/>
                  <a:pt x="38" y="124"/>
                  <a:pt x="36" y="124"/>
                </a:cubicBezTo>
                <a:cubicBezTo>
                  <a:pt x="34" y="124"/>
                  <a:pt x="27" y="123"/>
                  <a:pt x="27" y="127"/>
                </a:cubicBezTo>
                <a:cubicBezTo>
                  <a:pt x="26" y="130"/>
                  <a:pt x="28" y="136"/>
                  <a:pt x="30" y="135"/>
                </a:cubicBezTo>
                <a:cubicBezTo>
                  <a:pt x="33" y="134"/>
                  <a:pt x="36" y="135"/>
                  <a:pt x="33" y="140"/>
                </a:cubicBezTo>
                <a:cubicBezTo>
                  <a:pt x="29" y="146"/>
                  <a:pt x="19" y="150"/>
                  <a:pt x="19" y="152"/>
                </a:cubicBezTo>
                <a:cubicBezTo>
                  <a:pt x="19" y="155"/>
                  <a:pt x="28" y="157"/>
                  <a:pt x="33" y="158"/>
                </a:cubicBezTo>
                <a:cubicBezTo>
                  <a:pt x="38" y="160"/>
                  <a:pt x="46" y="161"/>
                  <a:pt x="45" y="163"/>
                </a:cubicBezTo>
                <a:cubicBezTo>
                  <a:pt x="44" y="164"/>
                  <a:pt x="33" y="166"/>
                  <a:pt x="31" y="169"/>
                </a:cubicBezTo>
                <a:cubicBezTo>
                  <a:pt x="29" y="171"/>
                  <a:pt x="27" y="178"/>
                  <a:pt x="25" y="180"/>
                </a:cubicBezTo>
                <a:cubicBezTo>
                  <a:pt x="23" y="182"/>
                  <a:pt x="14" y="188"/>
                  <a:pt x="18" y="189"/>
                </a:cubicBezTo>
                <a:cubicBezTo>
                  <a:pt x="22" y="190"/>
                  <a:pt x="30" y="183"/>
                  <a:pt x="33" y="184"/>
                </a:cubicBezTo>
                <a:cubicBezTo>
                  <a:pt x="37" y="184"/>
                  <a:pt x="40" y="187"/>
                  <a:pt x="43" y="183"/>
                </a:cubicBezTo>
                <a:cubicBezTo>
                  <a:pt x="47" y="178"/>
                  <a:pt x="49" y="174"/>
                  <a:pt x="52" y="175"/>
                </a:cubicBezTo>
                <a:cubicBezTo>
                  <a:pt x="55" y="176"/>
                  <a:pt x="58" y="181"/>
                  <a:pt x="65" y="177"/>
                </a:cubicBezTo>
                <a:cubicBezTo>
                  <a:pt x="71" y="172"/>
                  <a:pt x="78" y="173"/>
                  <a:pt x="84" y="172"/>
                </a:cubicBezTo>
                <a:cubicBezTo>
                  <a:pt x="90" y="171"/>
                  <a:pt x="105" y="167"/>
                  <a:pt x="102" y="165"/>
                </a:cubicBezTo>
                <a:cubicBezTo>
                  <a:pt x="99" y="163"/>
                  <a:pt x="93" y="161"/>
                  <a:pt x="96" y="157"/>
                </a:cubicBezTo>
                <a:cubicBezTo>
                  <a:pt x="100" y="152"/>
                  <a:pt x="112" y="143"/>
                  <a:pt x="108" y="137"/>
                </a:cubicBezTo>
                <a:cubicBezTo>
                  <a:pt x="104" y="132"/>
                  <a:pt x="95" y="131"/>
                  <a:pt x="91" y="132"/>
                </a:cubicBezTo>
                <a:cubicBezTo>
                  <a:pt x="86" y="134"/>
                  <a:pt x="90" y="129"/>
                  <a:pt x="90" y="125"/>
                </a:cubicBezTo>
                <a:cubicBezTo>
                  <a:pt x="89" y="122"/>
                  <a:pt x="87" y="119"/>
                  <a:pt x="86" y="115"/>
                </a:cubicBezTo>
                <a:cubicBezTo>
                  <a:pt x="85" y="110"/>
                  <a:pt x="82" y="102"/>
                  <a:pt x="77" y="99"/>
                </a:cubicBezTo>
                <a:cubicBezTo>
                  <a:pt x="73" y="96"/>
                  <a:pt x="65" y="91"/>
                  <a:pt x="63" y="84"/>
                </a:cubicBezTo>
                <a:cubicBezTo>
                  <a:pt x="61" y="77"/>
                  <a:pt x="63" y="70"/>
                  <a:pt x="57" y="66"/>
                </a:cubicBezTo>
                <a:cubicBezTo>
                  <a:pt x="52" y="62"/>
                  <a:pt x="46" y="61"/>
                  <a:pt x="50" y="56"/>
                </a:cubicBezTo>
                <a:cubicBezTo>
                  <a:pt x="54" y="51"/>
                  <a:pt x="57" y="44"/>
                  <a:pt x="59" y="39"/>
                </a:cubicBezTo>
                <a:cubicBezTo>
                  <a:pt x="61" y="35"/>
                  <a:pt x="67" y="29"/>
                  <a:pt x="61" y="27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31"/>
          <p:cNvSpPr>
            <a:spLocks/>
          </p:cNvSpPr>
          <p:nvPr userDrawn="1"/>
        </p:nvSpPr>
        <p:spPr bwMode="auto">
          <a:xfrm>
            <a:off x="2491860" y="2895203"/>
            <a:ext cx="132501" cy="105222"/>
          </a:xfrm>
          <a:custGeom>
            <a:avLst/>
            <a:gdLst>
              <a:gd name="T0" fmla="*/ 9 w 30"/>
              <a:gd name="T1" fmla="*/ 5 h 24"/>
              <a:gd name="T2" fmla="*/ 2 w 30"/>
              <a:gd name="T3" fmla="*/ 13 h 24"/>
              <a:gd name="T4" fmla="*/ 17 w 30"/>
              <a:gd name="T5" fmla="*/ 24 h 24"/>
              <a:gd name="T6" fmla="*/ 27 w 30"/>
              <a:gd name="T7" fmla="*/ 22 h 24"/>
              <a:gd name="T8" fmla="*/ 29 w 30"/>
              <a:gd name="T9" fmla="*/ 4 h 24"/>
              <a:gd name="T10" fmla="*/ 9 w 30"/>
              <a:gd name="T11" fmla="*/ 0 h 24"/>
              <a:gd name="T12" fmla="*/ 9 w 30"/>
              <a:gd name="T13" fmla="*/ 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4">
                <a:moveTo>
                  <a:pt x="9" y="5"/>
                </a:moveTo>
                <a:cubicBezTo>
                  <a:pt x="9" y="13"/>
                  <a:pt x="4" y="11"/>
                  <a:pt x="2" y="13"/>
                </a:cubicBezTo>
                <a:cubicBezTo>
                  <a:pt x="0" y="16"/>
                  <a:pt x="12" y="23"/>
                  <a:pt x="17" y="24"/>
                </a:cubicBezTo>
                <a:cubicBezTo>
                  <a:pt x="20" y="24"/>
                  <a:pt x="23" y="23"/>
                  <a:pt x="27" y="22"/>
                </a:cubicBezTo>
                <a:cubicBezTo>
                  <a:pt x="28" y="17"/>
                  <a:pt x="30" y="7"/>
                  <a:pt x="29" y="4"/>
                </a:cubicBezTo>
                <a:cubicBezTo>
                  <a:pt x="28" y="2"/>
                  <a:pt x="16" y="0"/>
                  <a:pt x="9" y="0"/>
                </a:cubicBezTo>
                <a:cubicBezTo>
                  <a:pt x="9" y="2"/>
                  <a:pt x="9" y="3"/>
                  <a:pt x="9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32"/>
          <p:cNvSpPr>
            <a:spLocks/>
          </p:cNvSpPr>
          <p:nvPr userDrawn="1"/>
        </p:nvSpPr>
        <p:spPr bwMode="auto">
          <a:xfrm>
            <a:off x="2339873" y="2895203"/>
            <a:ext cx="280590" cy="331253"/>
          </a:xfrm>
          <a:custGeom>
            <a:avLst/>
            <a:gdLst>
              <a:gd name="T0" fmla="*/ 60 w 63"/>
              <a:gd name="T1" fmla="*/ 24 h 75"/>
              <a:gd name="T2" fmla="*/ 61 w 63"/>
              <a:gd name="T3" fmla="*/ 22 h 75"/>
              <a:gd name="T4" fmla="*/ 51 w 63"/>
              <a:gd name="T5" fmla="*/ 24 h 75"/>
              <a:gd name="T6" fmla="*/ 36 w 63"/>
              <a:gd name="T7" fmla="*/ 13 h 75"/>
              <a:gd name="T8" fmla="*/ 43 w 63"/>
              <a:gd name="T9" fmla="*/ 5 h 75"/>
              <a:gd name="T10" fmla="*/ 43 w 63"/>
              <a:gd name="T11" fmla="*/ 0 h 75"/>
              <a:gd name="T12" fmla="*/ 40 w 63"/>
              <a:gd name="T13" fmla="*/ 0 h 75"/>
              <a:gd name="T14" fmla="*/ 27 w 63"/>
              <a:gd name="T15" fmla="*/ 10 h 75"/>
              <a:gd name="T16" fmla="*/ 30 w 63"/>
              <a:gd name="T17" fmla="*/ 18 h 75"/>
              <a:gd name="T18" fmla="*/ 13 w 63"/>
              <a:gd name="T19" fmla="*/ 19 h 75"/>
              <a:gd name="T20" fmla="*/ 17 w 63"/>
              <a:gd name="T21" fmla="*/ 27 h 75"/>
              <a:gd name="T22" fmla="*/ 13 w 63"/>
              <a:gd name="T23" fmla="*/ 34 h 75"/>
              <a:gd name="T24" fmla="*/ 19 w 63"/>
              <a:gd name="T25" fmla="*/ 38 h 75"/>
              <a:gd name="T26" fmla="*/ 23 w 63"/>
              <a:gd name="T27" fmla="*/ 42 h 75"/>
              <a:gd name="T28" fmla="*/ 19 w 63"/>
              <a:gd name="T29" fmla="*/ 52 h 75"/>
              <a:gd name="T30" fmla="*/ 21 w 63"/>
              <a:gd name="T31" fmla="*/ 56 h 75"/>
              <a:gd name="T32" fmla="*/ 7 w 63"/>
              <a:gd name="T33" fmla="*/ 62 h 75"/>
              <a:gd name="T34" fmla="*/ 21 w 63"/>
              <a:gd name="T35" fmla="*/ 74 h 75"/>
              <a:gd name="T36" fmla="*/ 41 w 63"/>
              <a:gd name="T37" fmla="*/ 65 h 75"/>
              <a:gd name="T38" fmla="*/ 56 w 63"/>
              <a:gd name="T39" fmla="*/ 61 h 75"/>
              <a:gd name="T40" fmla="*/ 63 w 63"/>
              <a:gd name="T41" fmla="*/ 39 h 75"/>
              <a:gd name="T42" fmla="*/ 60 w 63"/>
              <a:gd name="T43" fmla="*/ 2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" h="75">
                <a:moveTo>
                  <a:pt x="60" y="24"/>
                </a:moveTo>
                <a:cubicBezTo>
                  <a:pt x="61" y="23"/>
                  <a:pt x="61" y="23"/>
                  <a:pt x="61" y="22"/>
                </a:cubicBezTo>
                <a:cubicBezTo>
                  <a:pt x="57" y="23"/>
                  <a:pt x="54" y="24"/>
                  <a:pt x="51" y="24"/>
                </a:cubicBezTo>
                <a:cubicBezTo>
                  <a:pt x="46" y="23"/>
                  <a:pt x="34" y="16"/>
                  <a:pt x="36" y="13"/>
                </a:cubicBezTo>
                <a:cubicBezTo>
                  <a:pt x="38" y="11"/>
                  <a:pt x="43" y="13"/>
                  <a:pt x="43" y="5"/>
                </a:cubicBezTo>
                <a:cubicBezTo>
                  <a:pt x="43" y="3"/>
                  <a:pt x="43" y="2"/>
                  <a:pt x="43" y="0"/>
                </a:cubicBezTo>
                <a:cubicBezTo>
                  <a:pt x="42" y="0"/>
                  <a:pt x="41" y="0"/>
                  <a:pt x="40" y="0"/>
                </a:cubicBezTo>
                <a:cubicBezTo>
                  <a:pt x="34" y="1"/>
                  <a:pt x="28" y="8"/>
                  <a:pt x="27" y="10"/>
                </a:cubicBezTo>
                <a:cubicBezTo>
                  <a:pt x="26" y="12"/>
                  <a:pt x="32" y="17"/>
                  <a:pt x="30" y="18"/>
                </a:cubicBezTo>
                <a:cubicBezTo>
                  <a:pt x="29" y="20"/>
                  <a:pt x="20" y="18"/>
                  <a:pt x="13" y="19"/>
                </a:cubicBezTo>
                <a:cubicBezTo>
                  <a:pt x="6" y="21"/>
                  <a:pt x="14" y="22"/>
                  <a:pt x="17" y="27"/>
                </a:cubicBezTo>
                <a:cubicBezTo>
                  <a:pt x="21" y="31"/>
                  <a:pt x="19" y="30"/>
                  <a:pt x="13" y="34"/>
                </a:cubicBezTo>
                <a:cubicBezTo>
                  <a:pt x="8" y="39"/>
                  <a:pt x="13" y="37"/>
                  <a:pt x="19" y="38"/>
                </a:cubicBezTo>
                <a:cubicBezTo>
                  <a:pt x="26" y="39"/>
                  <a:pt x="26" y="40"/>
                  <a:pt x="23" y="42"/>
                </a:cubicBezTo>
                <a:cubicBezTo>
                  <a:pt x="19" y="45"/>
                  <a:pt x="15" y="52"/>
                  <a:pt x="19" y="52"/>
                </a:cubicBezTo>
                <a:cubicBezTo>
                  <a:pt x="23" y="52"/>
                  <a:pt x="24" y="54"/>
                  <a:pt x="21" y="56"/>
                </a:cubicBezTo>
                <a:cubicBezTo>
                  <a:pt x="17" y="57"/>
                  <a:pt x="14" y="58"/>
                  <a:pt x="7" y="62"/>
                </a:cubicBezTo>
                <a:cubicBezTo>
                  <a:pt x="0" y="66"/>
                  <a:pt x="15" y="75"/>
                  <a:pt x="21" y="74"/>
                </a:cubicBezTo>
                <a:cubicBezTo>
                  <a:pt x="27" y="74"/>
                  <a:pt x="38" y="67"/>
                  <a:pt x="41" y="65"/>
                </a:cubicBezTo>
                <a:cubicBezTo>
                  <a:pt x="44" y="62"/>
                  <a:pt x="53" y="61"/>
                  <a:pt x="56" y="61"/>
                </a:cubicBezTo>
                <a:cubicBezTo>
                  <a:pt x="59" y="60"/>
                  <a:pt x="63" y="44"/>
                  <a:pt x="63" y="39"/>
                </a:cubicBezTo>
                <a:cubicBezTo>
                  <a:pt x="63" y="35"/>
                  <a:pt x="59" y="27"/>
                  <a:pt x="60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33"/>
          <p:cNvSpPr>
            <a:spLocks/>
          </p:cNvSpPr>
          <p:nvPr userDrawn="1"/>
        </p:nvSpPr>
        <p:spPr bwMode="auto">
          <a:xfrm>
            <a:off x="2542521" y="2556158"/>
            <a:ext cx="74046" cy="93530"/>
          </a:xfrm>
          <a:custGeom>
            <a:avLst/>
            <a:gdLst>
              <a:gd name="T0" fmla="*/ 12 w 16"/>
              <a:gd name="T1" fmla="*/ 3 h 21"/>
              <a:gd name="T2" fmla="*/ 0 w 16"/>
              <a:gd name="T3" fmla="*/ 12 h 21"/>
              <a:gd name="T4" fmla="*/ 4 w 16"/>
              <a:gd name="T5" fmla="*/ 18 h 21"/>
              <a:gd name="T6" fmla="*/ 12 w 16"/>
              <a:gd name="T7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1">
                <a:moveTo>
                  <a:pt x="12" y="3"/>
                </a:moveTo>
                <a:cubicBezTo>
                  <a:pt x="9" y="5"/>
                  <a:pt x="1" y="9"/>
                  <a:pt x="0" y="12"/>
                </a:cubicBezTo>
                <a:cubicBezTo>
                  <a:pt x="0" y="15"/>
                  <a:pt x="1" y="21"/>
                  <a:pt x="4" y="18"/>
                </a:cubicBezTo>
                <a:cubicBezTo>
                  <a:pt x="8" y="15"/>
                  <a:pt x="16" y="0"/>
                  <a:pt x="12" y="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134"/>
          <p:cNvSpPr>
            <a:spLocks/>
          </p:cNvSpPr>
          <p:nvPr userDrawn="1"/>
        </p:nvSpPr>
        <p:spPr bwMode="auto">
          <a:xfrm>
            <a:off x="3431055" y="3927929"/>
            <a:ext cx="70147" cy="128605"/>
          </a:xfrm>
          <a:custGeom>
            <a:avLst/>
            <a:gdLst>
              <a:gd name="T0" fmla="*/ 12 w 16"/>
              <a:gd name="T1" fmla="*/ 2 h 29"/>
              <a:gd name="T2" fmla="*/ 2 w 16"/>
              <a:gd name="T3" fmla="*/ 11 h 29"/>
              <a:gd name="T4" fmla="*/ 7 w 16"/>
              <a:gd name="T5" fmla="*/ 29 h 29"/>
              <a:gd name="T6" fmla="*/ 14 w 16"/>
              <a:gd name="T7" fmla="*/ 16 h 29"/>
              <a:gd name="T8" fmla="*/ 12 w 16"/>
              <a:gd name="T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9">
                <a:moveTo>
                  <a:pt x="12" y="2"/>
                </a:moveTo>
                <a:cubicBezTo>
                  <a:pt x="10" y="3"/>
                  <a:pt x="4" y="7"/>
                  <a:pt x="2" y="11"/>
                </a:cubicBezTo>
                <a:cubicBezTo>
                  <a:pt x="0" y="15"/>
                  <a:pt x="5" y="29"/>
                  <a:pt x="7" y="29"/>
                </a:cubicBezTo>
                <a:cubicBezTo>
                  <a:pt x="10" y="29"/>
                  <a:pt x="14" y="22"/>
                  <a:pt x="14" y="16"/>
                </a:cubicBezTo>
                <a:cubicBezTo>
                  <a:pt x="14" y="11"/>
                  <a:pt x="16" y="0"/>
                  <a:pt x="12" y="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35"/>
          <p:cNvSpPr>
            <a:spLocks/>
          </p:cNvSpPr>
          <p:nvPr userDrawn="1"/>
        </p:nvSpPr>
        <p:spPr bwMode="auto">
          <a:xfrm>
            <a:off x="3423261" y="4048738"/>
            <a:ext cx="97428" cy="190958"/>
          </a:xfrm>
          <a:custGeom>
            <a:avLst/>
            <a:gdLst>
              <a:gd name="T0" fmla="*/ 12 w 22"/>
              <a:gd name="T1" fmla="*/ 7 h 44"/>
              <a:gd name="T2" fmla="*/ 3 w 22"/>
              <a:gd name="T3" fmla="*/ 22 h 44"/>
              <a:gd name="T4" fmla="*/ 4 w 22"/>
              <a:gd name="T5" fmla="*/ 41 h 44"/>
              <a:gd name="T6" fmla="*/ 17 w 22"/>
              <a:gd name="T7" fmla="*/ 32 h 44"/>
              <a:gd name="T8" fmla="*/ 12 w 22"/>
              <a:gd name="T9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4">
                <a:moveTo>
                  <a:pt x="12" y="7"/>
                </a:moveTo>
                <a:cubicBezTo>
                  <a:pt x="8" y="9"/>
                  <a:pt x="2" y="19"/>
                  <a:pt x="3" y="22"/>
                </a:cubicBezTo>
                <a:cubicBezTo>
                  <a:pt x="3" y="25"/>
                  <a:pt x="0" y="39"/>
                  <a:pt x="4" y="41"/>
                </a:cubicBezTo>
                <a:cubicBezTo>
                  <a:pt x="8" y="44"/>
                  <a:pt x="17" y="37"/>
                  <a:pt x="17" y="32"/>
                </a:cubicBezTo>
                <a:cubicBezTo>
                  <a:pt x="18" y="28"/>
                  <a:pt x="22" y="0"/>
                  <a:pt x="12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136"/>
          <p:cNvSpPr>
            <a:spLocks/>
          </p:cNvSpPr>
          <p:nvPr userDrawn="1"/>
        </p:nvSpPr>
        <p:spPr bwMode="auto">
          <a:xfrm>
            <a:off x="3653190" y="4294255"/>
            <a:ext cx="171471" cy="105222"/>
          </a:xfrm>
          <a:custGeom>
            <a:avLst/>
            <a:gdLst>
              <a:gd name="T0" fmla="*/ 32 w 39"/>
              <a:gd name="T1" fmla="*/ 22 h 24"/>
              <a:gd name="T2" fmla="*/ 16 w 39"/>
              <a:gd name="T3" fmla="*/ 13 h 24"/>
              <a:gd name="T4" fmla="*/ 1 w 39"/>
              <a:gd name="T5" fmla="*/ 4 h 24"/>
              <a:gd name="T6" fmla="*/ 10 w 39"/>
              <a:gd name="T7" fmla="*/ 2 h 24"/>
              <a:gd name="T8" fmla="*/ 26 w 39"/>
              <a:gd name="T9" fmla="*/ 4 h 24"/>
              <a:gd name="T10" fmla="*/ 38 w 39"/>
              <a:gd name="T11" fmla="*/ 3 h 24"/>
              <a:gd name="T12" fmla="*/ 36 w 39"/>
              <a:gd name="T13" fmla="*/ 12 h 24"/>
              <a:gd name="T14" fmla="*/ 32 w 39"/>
              <a:gd name="T15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4">
                <a:moveTo>
                  <a:pt x="32" y="22"/>
                </a:moveTo>
                <a:cubicBezTo>
                  <a:pt x="25" y="19"/>
                  <a:pt x="20" y="14"/>
                  <a:pt x="16" y="13"/>
                </a:cubicBezTo>
                <a:cubicBezTo>
                  <a:pt x="13" y="11"/>
                  <a:pt x="0" y="6"/>
                  <a:pt x="1" y="4"/>
                </a:cubicBezTo>
                <a:cubicBezTo>
                  <a:pt x="3" y="3"/>
                  <a:pt x="6" y="0"/>
                  <a:pt x="10" y="2"/>
                </a:cubicBezTo>
                <a:cubicBezTo>
                  <a:pt x="15" y="4"/>
                  <a:pt x="22" y="6"/>
                  <a:pt x="26" y="4"/>
                </a:cubicBezTo>
                <a:cubicBezTo>
                  <a:pt x="30" y="2"/>
                  <a:pt x="39" y="0"/>
                  <a:pt x="38" y="3"/>
                </a:cubicBezTo>
                <a:cubicBezTo>
                  <a:pt x="37" y="5"/>
                  <a:pt x="36" y="9"/>
                  <a:pt x="36" y="12"/>
                </a:cubicBezTo>
                <a:cubicBezTo>
                  <a:pt x="37" y="16"/>
                  <a:pt x="39" y="24"/>
                  <a:pt x="32" y="22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37"/>
          <p:cNvSpPr>
            <a:spLocks/>
          </p:cNvSpPr>
          <p:nvPr userDrawn="1"/>
        </p:nvSpPr>
        <p:spPr bwMode="auto">
          <a:xfrm>
            <a:off x="4272824" y="4461828"/>
            <a:ext cx="194854" cy="35075"/>
          </a:xfrm>
          <a:custGeom>
            <a:avLst/>
            <a:gdLst>
              <a:gd name="T0" fmla="*/ 36 w 44"/>
              <a:gd name="T1" fmla="*/ 8 h 8"/>
              <a:gd name="T2" fmla="*/ 16 w 44"/>
              <a:gd name="T3" fmla="*/ 6 h 8"/>
              <a:gd name="T4" fmla="*/ 2 w 44"/>
              <a:gd name="T5" fmla="*/ 3 h 8"/>
              <a:gd name="T6" fmla="*/ 16 w 44"/>
              <a:gd name="T7" fmla="*/ 1 h 8"/>
              <a:gd name="T8" fmla="*/ 36 w 44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8">
                <a:moveTo>
                  <a:pt x="36" y="8"/>
                </a:moveTo>
                <a:cubicBezTo>
                  <a:pt x="27" y="8"/>
                  <a:pt x="20" y="8"/>
                  <a:pt x="16" y="6"/>
                </a:cubicBezTo>
                <a:cubicBezTo>
                  <a:pt x="11" y="5"/>
                  <a:pt x="0" y="4"/>
                  <a:pt x="2" y="3"/>
                </a:cubicBezTo>
                <a:cubicBezTo>
                  <a:pt x="3" y="1"/>
                  <a:pt x="10" y="0"/>
                  <a:pt x="16" y="1"/>
                </a:cubicBezTo>
                <a:cubicBezTo>
                  <a:pt x="21" y="1"/>
                  <a:pt x="44" y="7"/>
                  <a:pt x="36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67"/>
          <p:cNvSpPr>
            <a:spLocks/>
          </p:cNvSpPr>
          <p:nvPr userDrawn="1"/>
        </p:nvSpPr>
        <p:spPr bwMode="auto">
          <a:xfrm>
            <a:off x="4155912" y="860928"/>
            <a:ext cx="81840" cy="81840"/>
          </a:xfrm>
          <a:custGeom>
            <a:avLst/>
            <a:gdLst>
              <a:gd name="T0" fmla="*/ 18 w 19"/>
              <a:gd name="T1" fmla="*/ 8 h 18"/>
              <a:gd name="T2" fmla="*/ 16 w 19"/>
              <a:gd name="T3" fmla="*/ 1 h 18"/>
              <a:gd name="T4" fmla="*/ 3 w 19"/>
              <a:gd name="T5" fmla="*/ 10 h 18"/>
              <a:gd name="T6" fmla="*/ 3 w 19"/>
              <a:gd name="T7" fmla="*/ 18 h 18"/>
              <a:gd name="T8" fmla="*/ 18 w 19"/>
              <a:gd name="T9" fmla="*/ 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8">
                <a:moveTo>
                  <a:pt x="18" y="8"/>
                </a:moveTo>
                <a:cubicBezTo>
                  <a:pt x="18" y="4"/>
                  <a:pt x="19" y="0"/>
                  <a:pt x="16" y="1"/>
                </a:cubicBezTo>
                <a:cubicBezTo>
                  <a:pt x="13" y="3"/>
                  <a:pt x="3" y="8"/>
                  <a:pt x="3" y="10"/>
                </a:cubicBezTo>
                <a:cubicBezTo>
                  <a:pt x="2" y="13"/>
                  <a:pt x="0" y="18"/>
                  <a:pt x="3" y="18"/>
                </a:cubicBezTo>
                <a:cubicBezTo>
                  <a:pt x="7" y="17"/>
                  <a:pt x="18" y="12"/>
                  <a:pt x="18" y="8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68"/>
          <p:cNvSpPr>
            <a:spLocks/>
          </p:cNvSpPr>
          <p:nvPr userDrawn="1"/>
        </p:nvSpPr>
        <p:spPr bwMode="auto">
          <a:xfrm>
            <a:off x="3863632" y="1106445"/>
            <a:ext cx="74046" cy="105222"/>
          </a:xfrm>
          <a:custGeom>
            <a:avLst/>
            <a:gdLst>
              <a:gd name="T0" fmla="*/ 16 w 17"/>
              <a:gd name="T1" fmla="*/ 7 h 24"/>
              <a:gd name="T2" fmla="*/ 11 w 17"/>
              <a:gd name="T3" fmla="*/ 1 h 24"/>
              <a:gd name="T4" fmla="*/ 8 w 17"/>
              <a:gd name="T5" fmla="*/ 12 h 24"/>
              <a:gd name="T6" fmla="*/ 4 w 17"/>
              <a:gd name="T7" fmla="*/ 20 h 24"/>
              <a:gd name="T8" fmla="*/ 16 w 17"/>
              <a:gd name="T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4">
                <a:moveTo>
                  <a:pt x="16" y="7"/>
                </a:moveTo>
                <a:cubicBezTo>
                  <a:pt x="14" y="5"/>
                  <a:pt x="14" y="0"/>
                  <a:pt x="11" y="1"/>
                </a:cubicBezTo>
                <a:cubicBezTo>
                  <a:pt x="8" y="3"/>
                  <a:pt x="10" y="10"/>
                  <a:pt x="8" y="12"/>
                </a:cubicBezTo>
                <a:cubicBezTo>
                  <a:pt x="6" y="15"/>
                  <a:pt x="0" y="24"/>
                  <a:pt x="4" y="20"/>
                </a:cubicBezTo>
                <a:cubicBezTo>
                  <a:pt x="7" y="16"/>
                  <a:pt x="17" y="10"/>
                  <a:pt x="16" y="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169"/>
          <p:cNvSpPr>
            <a:spLocks/>
          </p:cNvSpPr>
          <p:nvPr userDrawn="1"/>
        </p:nvSpPr>
        <p:spPr bwMode="auto">
          <a:xfrm>
            <a:off x="4767754" y="4446240"/>
            <a:ext cx="124707" cy="74046"/>
          </a:xfrm>
          <a:custGeom>
            <a:avLst/>
            <a:gdLst>
              <a:gd name="T0" fmla="*/ 22 w 28"/>
              <a:gd name="T1" fmla="*/ 13 h 16"/>
              <a:gd name="T2" fmla="*/ 1 w 28"/>
              <a:gd name="T3" fmla="*/ 13 h 16"/>
              <a:gd name="T4" fmla="*/ 9 w 28"/>
              <a:gd name="T5" fmla="*/ 7 h 16"/>
              <a:gd name="T6" fmla="*/ 27 w 28"/>
              <a:gd name="T7" fmla="*/ 1 h 16"/>
              <a:gd name="T8" fmla="*/ 22 w 28"/>
              <a:gd name="T9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6">
                <a:moveTo>
                  <a:pt x="22" y="13"/>
                </a:moveTo>
                <a:cubicBezTo>
                  <a:pt x="18" y="14"/>
                  <a:pt x="0" y="16"/>
                  <a:pt x="1" y="13"/>
                </a:cubicBezTo>
                <a:cubicBezTo>
                  <a:pt x="2" y="9"/>
                  <a:pt x="2" y="8"/>
                  <a:pt x="9" y="7"/>
                </a:cubicBezTo>
                <a:cubicBezTo>
                  <a:pt x="16" y="6"/>
                  <a:pt x="28" y="0"/>
                  <a:pt x="27" y="1"/>
                </a:cubicBezTo>
                <a:cubicBezTo>
                  <a:pt x="25" y="2"/>
                  <a:pt x="24" y="13"/>
                  <a:pt x="22" y="1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171"/>
          <p:cNvSpPr>
            <a:spLocks/>
          </p:cNvSpPr>
          <p:nvPr userDrawn="1"/>
        </p:nvSpPr>
        <p:spPr bwMode="auto">
          <a:xfrm>
            <a:off x="4958710" y="4368298"/>
            <a:ext cx="393606" cy="311766"/>
          </a:xfrm>
          <a:custGeom>
            <a:avLst/>
            <a:gdLst>
              <a:gd name="T0" fmla="*/ 21 w 90"/>
              <a:gd name="T1" fmla="*/ 69 h 71"/>
              <a:gd name="T2" fmla="*/ 71 w 90"/>
              <a:gd name="T3" fmla="*/ 31 h 71"/>
              <a:gd name="T4" fmla="*/ 90 w 90"/>
              <a:gd name="T5" fmla="*/ 0 h 71"/>
              <a:gd name="T6" fmla="*/ 16 w 90"/>
              <a:gd name="T7" fmla="*/ 2 h 71"/>
              <a:gd name="T8" fmla="*/ 5 w 90"/>
              <a:gd name="T9" fmla="*/ 9 h 71"/>
              <a:gd name="T10" fmla="*/ 4 w 90"/>
              <a:gd name="T11" fmla="*/ 13 h 71"/>
              <a:gd name="T12" fmla="*/ 4 w 90"/>
              <a:gd name="T13" fmla="*/ 32 h 71"/>
              <a:gd name="T14" fmla="*/ 2 w 90"/>
              <a:gd name="T15" fmla="*/ 35 h 71"/>
              <a:gd name="T16" fmla="*/ 12 w 90"/>
              <a:gd name="T17" fmla="*/ 38 h 71"/>
              <a:gd name="T18" fmla="*/ 1 w 90"/>
              <a:gd name="T19" fmla="*/ 63 h 71"/>
              <a:gd name="T20" fmla="*/ 0 w 90"/>
              <a:gd name="T21" fmla="*/ 71 h 71"/>
              <a:gd name="T22" fmla="*/ 21 w 90"/>
              <a:gd name="T23" fmla="*/ 6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71">
                <a:moveTo>
                  <a:pt x="21" y="69"/>
                </a:moveTo>
                <a:cubicBezTo>
                  <a:pt x="25" y="65"/>
                  <a:pt x="71" y="35"/>
                  <a:pt x="71" y="31"/>
                </a:cubicBezTo>
                <a:cubicBezTo>
                  <a:pt x="71" y="27"/>
                  <a:pt x="79" y="9"/>
                  <a:pt x="90" y="0"/>
                </a:cubicBezTo>
                <a:cubicBezTo>
                  <a:pt x="65" y="0"/>
                  <a:pt x="16" y="2"/>
                  <a:pt x="16" y="2"/>
                </a:cubicBezTo>
                <a:cubicBezTo>
                  <a:pt x="16" y="2"/>
                  <a:pt x="10" y="6"/>
                  <a:pt x="5" y="9"/>
                </a:cubicBezTo>
                <a:cubicBezTo>
                  <a:pt x="4" y="10"/>
                  <a:pt x="4" y="12"/>
                  <a:pt x="4" y="13"/>
                </a:cubicBezTo>
                <a:cubicBezTo>
                  <a:pt x="4" y="16"/>
                  <a:pt x="4" y="28"/>
                  <a:pt x="4" y="32"/>
                </a:cubicBezTo>
                <a:cubicBezTo>
                  <a:pt x="4" y="34"/>
                  <a:pt x="3" y="35"/>
                  <a:pt x="2" y="35"/>
                </a:cubicBezTo>
                <a:cubicBezTo>
                  <a:pt x="6" y="36"/>
                  <a:pt x="11" y="37"/>
                  <a:pt x="12" y="38"/>
                </a:cubicBezTo>
                <a:cubicBezTo>
                  <a:pt x="15" y="41"/>
                  <a:pt x="1" y="55"/>
                  <a:pt x="1" y="63"/>
                </a:cubicBezTo>
                <a:cubicBezTo>
                  <a:pt x="0" y="64"/>
                  <a:pt x="0" y="67"/>
                  <a:pt x="0" y="71"/>
                </a:cubicBezTo>
                <a:cubicBezTo>
                  <a:pt x="8" y="71"/>
                  <a:pt x="18" y="71"/>
                  <a:pt x="21" y="6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172"/>
          <p:cNvSpPr>
            <a:spLocks/>
          </p:cNvSpPr>
          <p:nvPr userDrawn="1"/>
        </p:nvSpPr>
        <p:spPr bwMode="auto">
          <a:xfrm>
            <a:off x="4397531" y="3994179"/>
            <a:ext cx="1114565" cy="432577"/>
          </a:xfrm>
          <a:custGeom>
            <a:avLst/>
            <a:gdLst>
              <a:gd name="T0" fmla="*/ 231 w 253"/>
              <a:gd name="T1" fmla="*/ 87 h 98"/>
              <a:gd name="T2" fmla="*/ 245 w 253"/>
              <a:gd name="T3" fmla="*/ 91 h 98"/>
              <a:gd name="T4" fmla="*/ 253 w 253"/>
              <a:gd name="T5" fmla="*/ 94 h 98"/>
              <a:gd name="T6" fmla="*/ 245 w 253"/>
              <a:gd name="T7" fmla="*/ 83 h 98"/>
              <a:gd name="T8" fmla="*/ 236 w 253"/>
              <a:gd name="T9" fmla="*/ 50 h 98"/>
              <a:gd name="T10" fmla="*/ 237 w 253"/>
              <a:gd name="T11" fmla="*/ 37 h 98"/>
              <a:gd name="T12" fmla="*/ 228 w 253"/>
              <a:gd name="T13" fmla="*/ 25 h 98"/>
              <a:gd name="T14" fmla="*/ 214 w 253"/>
              <a:gd name="T15" fmla="*/ 13 h 98"/>
              <a:gd name="T16" fmla="*/ 203 w 253"/>
              <a:gd name="T17" fmla="*/ 8 h 98"/>
              <a:gd name="T18" fmla="*/ 187 w 253"/>
              <a:gd name="T19" fmla="*/ 18 h 98"/>
              <a:gd name="T20" fmla="*/ 176 w 253"/>
              <a:gd name="T21" fmla="*/ 18 h 98"/>
              <a:gd name="T22" fmla="*/ 161 w 253"/>
              <a:gd name="T23" fmla="*/ 20 h 98"/>
              <a:gd name="T24" fmla="*/ 137 w 253"/>
              <a:gd name="T25" fmla="*/ 12 h 98"/>
              <a:gd name="T26" fmla="*/ 125 w 253"/>
              <a:gd name="T27" fmla="*/ 5 h 98"/>
              <a:gd name="T28" fmla="*/ 100 w 253"/>
              <a:gd name="T29" fmla="*/ 1 h 98"/>
              <a:gd name="T30" fmla="*/ 75 w 253"/>
              <a:gd name="T31" fmla="*/ 10 h 98"/>
              <a:gd name="T32" fmla="*/ 47 w 253"/>
              <a:gd name="T33" fmla="*/ 14 h 98"/>
              <a:gd name="T34" fmla="*/ 48 w 253"/>
              <a:gd name="T35" fmla="*/ 21 h 98"/>
              <a:gd name="T36" fmla="*/ 43 w 253"/>
              <a:gd name="T37" fmla="*/ 24 h 98"/>
              <a:gd name="T38" fmla="*/ 40 w 253"/>
              <a:gd name="T39" fmla="*/ 27 h 98"/>
              <a:gd name="T40" fmla="*/ 19 w 253"/>
              <a:gd name="T41" fmla="*/ 28 h 98"/>
              <a:gd name="T42" fmla="*/ 11 w 253"/>
              <a:gd name="T43" fmla="*/ 37 h 98"/>
              <a:gd name="T44" fmla="*/ 14 w 253"/>
              <a:gd name="T45" fmla="*/ 48 h 98"/>
              <a:gd name="T46" fmla="*/ 13 w 253"/>
              <a:gd name="T47" fmla="*/ 57 h 98"/>
              <a:gd name="T48" fmla="*/ 3 w 253"/>
              <a:gd name="T49" fmla="*/ 58 h 98"/>
              <a:gd name="T50" fmla="*/ 8 w 253"/>
              <a:gd name="T51" fmla="*/ 63 h 98"/>
              <a:gd name="T52" fmla="*/ 17 w 253"/>
              <a:gd name="T53" fmla="*/ 64 h 98"/>
              <a:gd name="T54" fmla="*/ 18 w 253"/>
              <a:gd name="T55" fmla="*/ 69 h 98"/>
              <a:gd name="T56" fmla="*/ 20 w 253"/>
              <a:gd name="T57" fmla="*/ 76 h 98"/>
              <a:gd name="T58" fmla="*/ 26 w 253"/>
              <a:gd name="T59" fmla="*/ 82 h 98"/>
              <a:gd name="T60" fmla="*/ 36 w 253"/>
              <a:gd name="T61" fmla="*/ 86 h 98"/>
              <a:gd name="T62" fmla="*/ 46 w 253"/>
              <a:gd name="T63" fmla="*/ 91 h 98"/>
              <a:gd name="T64" fmla="*/ 59 w 253"/>
              <a:gd name="T65" fmla="*/ 96 h 98"/>
              <a:gd name="T66" fmla="*/ 64 w 253"/>
              <a:gd name="T67" fmla="*/ 88 h 98"/>
              <a:gd name="T68" fmla="*/ 83 w 253"/>
              <a:gd name="T69" fmla="*/ 94 h 98"/>
              <a:gd name="T70" fmla="*/ 104 w 253"/>
              <a:gd name="T71" fmla="*/ 96 h 98"/>
              <a:gd name="T72" fmla="*/ 115 w 253"/>
              <a:gd name="T73" fmla="*/ 86 h 98"/>
              <a:gd name="T74" fmla="*/ 122 w 253"/>
              <a:gd name="T75" fmla="*/ 85 h 98"/>
              <a:gd name="T76" fmla="*/ 127 w 253"/>
              <a:gd name="T77" fmla="*/ 88 h 98"/>
              <a:gd name="T78" fmla="*/ 132 w 253"/>
              <a:gd name="T79" fmla="*/ 87 h 98"/>
              <a:gd name="T80" fmla="*/ 132 w 253"/>
              <a:gd name="T81" fmla="*/ 94 h 98"/>
              <a:gd name="T82" fmla="*/ 143 w 253"/>
              <a:gd name="T83" fmla="*/ 87 h 98"/>
              <a:gd name="T84" fmla="*/ 231 w 253"/>
              <a:gd name="T85" fmla="*/ 8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3" h="98">
                <a:moveTo>
                  <a:pt x="231" y="87"/>
                </a:moveTo>
                <a:cubicBezTo>
                  <a:pt x="235" y="90"/>
                  <a:pt x="241" y="91"/>
                  <a:pt x="245" y="91"/>
                </a:cubicBezTo>
                <a:cubicBezTo>
                  <a:pt x="246" y="92"/>
                  <a:pt x="249" y="93"/>
                  <a:pt x="253" y="94"/>
                </a:cubicBezTo>
                <a:cubicBezTo>
                  <a:pt x="250" y="91"/>
                  <a:pt x="247" y="87"/>
                  <a:pt x="245" y="83"/>
                </a:cubicBezTo>
                <a:cubicBezTo>
                  <a:pt x="241" y="75"/>
                  <a:pt x="236" y="56"/>
                  <a:pt x="236" y="50"/>
                </a:cubicBezTo>
                <a:cubicBezTo>
                  <a:pt x="236" y="48"/>
                  <a:pt x="237" y="42"/>
                  <a:pt x="237" y="37"/>
                </a:cubicBezTo>
                <a:cubicBezTo>
                  <a:pt x="233" y="32"/>
                  <a:pt x="228" y="28"/>
                  <a:pt x="228" y="25"/>
                </a:cubicBezTo>
                <a:cubicBezTo>
                  <a:pt x="228" y="21"/>
                  <a:pt x="222" y="16"/>
                  <a:pt x="214" y="13"/>
                </a:cubicBezTo>
                <a:cubicBezTo>
                  <a:pt x="211" y="12"/>
                  <a:pt x="207" y="10"/>
                  <a:pt x="203" y="8"/>
                </a:cubicBezTo>
                <a:cubicBezTo>
                  <a:pt x="200" y="12"/>
                  <a:pt x="193" y="16"/>
                  <a:pt x="187" y="18"/>
                </a:cubicBezTo>
                <a:cubicBezTo>
                  <a:pt x="180" y="20"/>
                  <a:pt x="180" y="17"/>
                  <a:pt x="176" y="18"/>
                </a:cubicBezTo>
                <a:cubicBezTo>
                  <a:pt x="172" y="19"/>
                  <a:pt x="168" y="20"/>
                  <a:pt x="161" y="20"/>
                </a:cubicBezTo>
                <a:cubicBezTo>
                  <a:pt x="154" y="19"/>
                  <a:pt x="142" y="14"/>
                  <a:pt x="137" y="12"/>
                </a:cubicBezTo>
                <a:cubicBezTo>
                  <a:pt x="133" y="10"/>
                  <a:pt x="133" y="6"/>
                  <a:pt x="125" y="5"/>
                </a:cubicBezTo>
                <a:cubicBezTo>
                  <a:pt x="118" y="5"/>
                  <a:pt x="113" y="1"/>
                  <a:pt x="100" y="1"/>
                </a:cubicBezTo>
                <a:cubicBezTo>
                  <a:pt x="86" y="0"/>
                  <a:pt x="84" y="3"/>
                  <a:pt x="75" y="10"/>
                </a:cubicBezTo>
                <a:cubicBezTo>
                  <a:pt x="66" y="17"/>
                  <a:pt x="53" y="14"/>
                  <a:pt x="47" y="14"/>
                </a:cubicBezTo>
                <a:cubicBezTo>
                  <a:pt x="41" y="14"/>
                  <a:pt x="46" y="18"/>
                  <a:pt x="48" y="21"/>
                </a:cubicBezTo>
                <a:cubicBezTo>
                  <a:pt x="50" y="24"/>
                  <a:pt x="47" y="22"/>
                  <a:pt x="43" y="24"/>
                </a:cubicBezTo>
                <a:cubicBezTo>
                  <a:pt x="39" y="25"/>
                  <a:pt x="43" y="25"/>
                  <a:pt x="40" y="27"/>
                </a:cubicBezTo>
                <a:cubicBezTo>
                  <a:pt x="38" y="29"/>
                  <a:pt x="24" y="28"/>
                  <a:pt x="19" y="28"/>
                </a:cubicBezTo>
                <a:cubicBezTo>
                  <a:pt x="15" y="29"/>
                  <a:pt x="13" y="33"/>
                  <a:pt x="11" y="37"/>
                </a:cubicBezTo>
                <a:cubicBezTo>
                  <a:pt x="9" y="40"/>
                  <a:pt x="11" y="44"/>
                  <a:pt x="14" y="48"/>
                </a:cubicBezTo>
                <a:cubicBezTo>
                  <a:pt x="16" y="52"/>
                  <a:pt x="16" y="56"/>
                  <a:pt x="13" y="57"/>
                </a:cubicBezTo>
                <a:cubicBezTo>
                  <a:pt x="10" y="59"/>
                  <a:pt x="6" y="58"/>
                  <a:pt x="3" y="58"/>
                </a:cubicBezTo>
                <a:cubicBezTo>
                  <a:pt x="0" y="58"/>
                  <a:pt x="3" y="61"/>
                  <a:pt x="8" y="63"/>
                </a:cubicBezTo>
                <a:cubicBezTo>
                  <a:pt x="12" y="66"/>
                  <a:pt x="14" y="64"/>
                  <a:pt x="17" y="64"/>
                </a:cubicBezTo>
                <a:cubicBezTo>
                  <a:pt x="20" y="64"/>
                  <a:pt x="19" y="67"/>
                  <a:pt x="18" y="69"/>
                </a:cubicBezTo>
                <a:cubicBezTo>
                  <a:pt x="17" y="72"/>
                  <a:pt x="17" y="74"/>
                  <a:pt x="20" y="76"/>
                </a:cubicBezTo>
                <a:cubicBezTo>
                  <a:pt x="22" y="78"/>
                  <a:pt x="22" y="81"/>
                  <a:pt x="26" y="82"/>
                </a:cubicBezTo>
                <a:cubicBezTo>
                  <a:pt x="30" y="83"/>
                  <a:pt x="32" y="84"/>
                  <a:pt x="36" y="86"/>
                </a:cubicBezTo>
                <a:cubicBezTo>
                  <a:pt x="40" y="88"/>
                  <a:pt x="42" y="88"/>
                  <a:pt x="46" y="91"/>
                </a:cubicBezTo>
                <a:cubicBezTo>
                  <a:pt x="50" y="94"/>
                  <a:pt x="55" y="96"/>
                  <a:pt x="59" y="96"/>
                </a:cubicBezTo>
                <a:cubicBezTo>
                  <a:pt x="63" y="96"/>
                  <a:pt x="64" y="89"/>
                  <a:pt x="64" y="88"/>
                </a:cubicBezTo>
                <a:cubicBezTo>
                  <a:pt x="64" y="86"/>
                  <a:pt x="78" y="90"/>
                  <a:pt x="83" y="94"/>
                </a:cubicBezTo>
                <a:cubicBezTo>
                  <a:pt x="89" y="98"/>
                  <a:pt x="97" y="96"/>
                  <a:pt x="104" y="96"/>
                </a:cubicBezTo>
                <a:cubicBezTo>
                  <a:pt x="110" y="95"/>
                  <a:pt x="113" y="88"/>
                  <a:pt x="115" y="86"/>
                </a:cubicBezTo>
                <a:cubicBezTo>
                  <a:pt x="116" y="84"/>
                  <a:pt x="119" y="86"/>
                  <a:pt x="122" y="85"/>
                </a:cubicBezTo>
                <a:cubicBezTo>
                  <a:pt x="125" y="85"/>
                  <a:pt x="124" y="87"/>
                  <a:pt x="127" y="88"/>
                </a:cubicBezTo>
                <a:cubicBezTo>
                  <a:pt x="131" y="90"/>
                  <a:pt x="131" y="87"/>
                  <a:pt x="132" y="87"/>
                </a:cubicBezTo>
                <a:cubicBezTo>
                  <a:pt x="133" y="87"/>
                  <a:pt x="132" y="91"/>
                  <a:pt x="132" y="94"/>
                </a:cubicBezTo>
                <a:cubicBezTo>
                  <a:pt x="137" y="91"/>
                  <a:pt x="143" y="87"/>
                  <a:pt x="143" y="87"/>
                </a:cubicBezTo>
                <a:cubicBezTo>
                  <a:pt x="143" y="87"/>
                  <a:pt x="227" y="83"/>
                  <a:pt x="231" y="8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180"/>
          <p:cNvSpPr>
            <a:spLocks/>
          </p:cNvSpPr>
          <p:nvPr userDrawn="1"/>
        </p:nvSpPr>
        <p:spPr bwMode="auto">
          <a:xfrm>
            <a:off x="3532379" y="2797777"/>
            <a:ext cx="120811" cy="113016"/>
          </a:xfrm>
          <a:custGeom>
            <a:avLst/>
            <a:gdLst>
              <a:gd name="T0" fmla="*/ 16 w 27"/>
              <a:gd name="T1" fmla="*/ 24 h 25"/>
              <a:gd name="T2" fmla="*/ 8 w 27"/>
              <a:gd name="T3" fmla="*/ 16 h 25"/>
              <a:gd name="T4" fmla="*/ 3 w 27"/>
              <a:gd name="T5" fmla="*/ 8 h 25"/>
              <a:gd name="T6" fmla="*/ 14 w 27"/>
              <a:gd name="T7" fmla="*/ 6 h 25"/>
              <a:gd name="T8" fmla="*/ 24 w 27"/>
              <a:gd name="T9" fmla="*/ 2 h 25"/>
              <a:gd name="T10" fmla="*/ 22 w 27"/>
              <a:gd name="T11" fmla="*/ 11 h 25"/>
              <a:gd name="T12" fmla="*/ 23 w 27"/>
              <a:gd name="T13" fmla="*/ 22 h 25"/>
              <a:gd name="T14" fmla="*/ 16 w 27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5">
                <a:moveTo>
                  <a:pt x="16" y="24"/>
                </a:moveTo>
                <a:cubicBezTo>
                  <a:pt x="12" y="23"/>
                  <a:pt x="13" y="18"/>
                  <a:pt x="8" y="16"/>
                </a:cubicBezTo>
                <a:cubicBezTo>
                  <a:pt x="3" y="13"/>
                  <a:pt x="0" y="8"/>
                  <a:pt x="3" y="8"/>
                </a:cubicBezTo>
                <a:cubicBezTo>
                  <a:pt x="6" y="9"/>
                  <a:pt x="11" y="9"/>
                  <a:pt x="14" y="6"/>
                </a:cubicBezTo>
                <a:cubicBezTo>
                  <a:pt x="16" y="4"/>
                  <a:pt x="25" y="0"/>
                  <a:pt x="24" y="2"/>
                </a:cubicBezTo>
                <a:cubicBezTo>
                  <a:pt x="22" y="4"/>
                  <a:pt x="21" y="8"/>
                  <a:pt x="22" y="11"/>
                </a:cubicBezTo>
                <a:cubicBezTo>
                  <a:pt x="22" y="15"/>
                  <a:pt x="27" y="22"/>
                  <a:pt x="23" y="22"/>
                </a:cubicBezTo>
                <a:cubicBezTo>
                  <a:pt x="20" y="23"/>
                  <a:pt x="20" y="25"/>
                  <a:pt x="16" y="24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181"/>
          <p:cNvSpPr>
            <a:spLocks/>
          </p:cNvSpPr>
          <p:nvPr userDrawn="1"/>
        </p:nvSpPr>
        <p:spPr bwMode="auto">
          <a:xfrm>
            <a:off x="3957162" y="2614613"/>
            <a:ext cx="77942" cy="113016"/>
          </a:xfrm>
          <a:custGeom>
            <a:avLst/>
            <a:gdLst>
              <a:gd name="T0" fmla="*/ 4 w 18"/>
              <a:gd name="T1" fmla="*/ 24 h 26"/>
              <a:gd name="T2" fmla="*/ 6 w 18"/>
              <a:gd name="T3" fmla="*/ 8 h 26"/>
              <a:gd name="T4" fmla="*/ 16 w 18"/>
              <a:gd name="T5" fmla="*/ 3 h 26"/>
              <a:gd name="T6" fmla="*/ 12 w 18"/>
              <a:gd name="T7" fmla="*/ 14 h 26"/>
              <a:gd name="T8" fmla="*/ 4 w 18"/>
              <a:gd name="T9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26">
                <a:moveTo>
                  <a:pt x="4" y="24"/>
                </a:moveTo>
                <a:cubicBezTo>
                  <a:pt x="0" y="20"/>
                  <a:pt x="1" y="11"/>
                  <a:pt x="6" y="8"/>
                </a:cubicBezTo>
                <a:cubicBezTo>
                  <a:pt x="11" y="4"/>
                  <a:pt x="18" y="0"/>
                  <a:pt x="16" y="3"/>
                </a:cubicBezTo>
                <a:cubicBezTo>
                  <a:pt x="14" y="6"/>
                  <a:pt x="14" y="12"/>
                  <a:pt x="12" y="14"/>
                </a:cubicBezTo>
                <a:cubicBezTo>
                  <a:pt x="11" y="16"/>
                  <a:pt x="5" y="26"/>
                  <a:pt x="4" y="2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182"/>
          <p:cNvSpPr>
            <a:spLocks/>
          </p:cNvSpPr>
          <p:nvPr userDrawn="1"/>
        </p:nvSpPr>
        <p:spPr bwMode="auto">
          <a:xfrm>
            <a:off x="4159810" y="2536672"/>
            <a:ext cx="77942" cy="62353"/>
          </a:xfrm>
          <a:custGeom>
            <a:avLst/>
            <a:gdLst>
              <a:gd name="T0" fmla="*/ 6 w 18"/>
              <a:gd name="T1" fmla="*/ 14 h 14"/>
              <a:gd name="T2" fmla="*/ 2 w 18"/>
              <a:gd name="T3" fmla="*/ 3 h 14"/>
              <a:gd name="T4" fmla="*/ 12 w 18"/>
              <a:gd name="T5" fmla="*/ 2 h 14"/>
              <a:gd name="T6" fmla="*/ 17 w 18"/>
              <a:gd name="T7" fmla="*/ 4 h 14"/>
              <a:gd name="T8" fmla="*/ 6 w 18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4">
                <a:moveTo>
                  <a:pt x="6" y="14"/>
                </a:moveTo>
                <a:cubicBezTo>
                  <a:pt x="2" y="14"/>
                  <a:pt x="0" y="5"/>
                  <a:pt x="2" y="3"/>
                </a:cubicBezTo>
                <a:cubicBezTo>
                  <a:pt x="4" y="2"/>
                  <a:pt x="9" y="3"/>
                  <a:pt x="12" y="2"/>
                </a:cubicBezTo>
                <a:cubicBezTo>
                  <a:pt x="16" y="0"/>
                  <a:pt x="18" y="3"/>
                  <a:pt x="17" y="4"/>
                </a:cubicBezTo>
                <a:cubicBezTo>
                  <a:pt x="15" y="6"/>
                  <a:pt x="12" y="12"/>
                  <a:pt x="6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187"/>
          <p:cNvSpPr>
            <a:spLocks/>
          </p:cNvSpPr>
          <p:nvPr userDrawn="1"/>
        </p:nvSpPr>
        <p:spPr bwMode="auto">
          <a:xfrm>
            <a:off x="3072524" y="3230351"/>
            <a:ext cx="245517" cy="175370"/>
          </a:xfrm>
          <a:custGeom>
            <a:avLst/>
            <a:gdLst>
              <a:gd name="T0" fmla="*/ 34 w 55"/>
              <a:gd name="T1" fmla="*/ 38 h 40"/>
              <a:gd name="T2" fmla="*/ 47 w 55"/>
              <a:gd name="T3" fmla="*/ 39 h 40"/>
              <a:gd name="T4" fmla="*/ 47 w 55"/>
              <a:gd name="T5" fmla="*/ 39 h 40"/>
              <a:gd name="T6" fmla="*/ 55 w 55"/>
              <a:gd name="T7" fmla="*/ 22 h 40"/>
              <a:gd name="T8" fmla="*/ 45 w 55"/>
              <a:gd name="T9" fmla="*/ 4 h 40"/>
              <a:gd name="T10" fmla="*/ 29 w 55"/>
              <a:gd name="T11" fmla="*/ 4 h 40"/>
              <a:gd name="T12" fmla="*/ 19 w 55"/>
              <a:gd name="T13" fmla="*/ 0 h 40"/>
              <a:gd name="T14" fmla="*/ 11 w 55"/>
              <a:gd name="T15" fmla="*/ 3 h 40"/>
              <a:gd name="T16" fmla="*/ 3 w 55"/>
              <a:gd name="T17" fmla="*/ 3 h 40"/>
              <a:gd name="T18" fmla="*/ 0 w 55"/>
              <a:gd name="T19" fmla="*/ 3 h 40"/>
              <a:gd name="T20" fmla="*/ 34 w 55"/>
              <a:gd name="T21" fmla="*/ 3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40">
                <a:moveTo>
                  <a:pt x="34" y="38"/>
                </a:moveTo>
                <a:cubicBezTo>
                  <a:pt x="38" y="40"/>
                  <a:pt x="43" y="40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39" y="36"/>
                  <a:pt x="55" y="30"/>
                  <a:pt x="55" y="22"/>
                </a:cubicBezTo>
                <a:cubicBezTo>
                  <a:pt x="55" y="14"/>
                  <a:pt x="49" y="8"/>
                  <a:pt x="45" y="4"/>
                </a:cubicBezTo>
                <a:cubicBezTo>
                  <a:pt x="41" y="0"/>
                  <a:pt x="33" y="3"/>
                  <a:pt x="29" y="4"/>
                </a:cubicBezTo>
                <a:cubicBezTo>
                  <a:pt x="26" y="4"/>
                  <a:pt x="23" y="3"/>
                  <a:pt x="19" y="0"/>
                </a:cubicBezTo>
                <a:cubicBezTo>
                  <a:pt x="16" y="2"/>
                  <a:pt x="13" y="3"/>
                  <a:pt x="11" y="3"/>
                </a:cubicBezTo>
                <a:cubicBezTo>
                  <a:pt x="9" y="4"/>
                  <a:pt x="7" y="3"/>
                  <a:pt x="3" y="3"/>
                </a:cubicBezTo>
                <a:cubicBezTo>
                  <a:pt x="2" y="3"/>
                  <a:pt x="1" y="3"/>
                  <a:pt x="0" y="3"/>
                </a:cubicBezTo>
                <a:cubicBezTo>
                  <a:pt x="9" y="15"/>
                  <a:pt x="27" y="34"/>
                  <a:pt x="34" y="38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188"/>
          <p:cNvSpPr>
            <a:spLocks/>
          </p:cNvSpPr>
          <p:nvPr userDrawn="1"/>
        </p:nvSpPr>
        <p:spPr bwMode="auto">
          <a:xfrm>
            <a:off x="3255688" y="3355058"/>
            <a:ext cx="54559" cy="58457"/>
          </a:xfrm>
          <a:custGeom>
            <a:avLst/>
            <a:gdLst>
              <a:gd name="T0" fmla="*/ 11 w 13"/>
              <a:gd name="T1" fmla="*/ 0 h 13"/>
              <a:gd name="T2" fmla="*/ 6 w 13"/>
              <a:gd name="T3" fmla="*/ 11 h 13"/>
              <a:gd name="T4" fmla="*/ 12 w 13"/>
              <a:gd name="T5" fmla="*/ 13 h 13"/>
              <a:gd name="T6" fmla="*/ 11 w 13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3">
                <a:moveTo>
                  <a:pt x="11" y="0"/>
                </a:moveTo>
                <a:cubicBezTo>
                  <a:pt x="7" y="5"/>
                  <a:pt x="0" y="9"/>
                  <a:pt x="6" y="11"/>
                </a:cubicBezTo>
                <a:cubicBezTo>
                  <a:pt x="8" y="12"/>
                  <a:pt x="10" y="13"/>
                  <a:pt x="12" y="13"/>
                </a:cubicBezTo>
                <a:cubicBezTo>
                  <a:pt x="13" y="8"/>
                  <a:pt x="12" y="4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189"/>
          <p:cNvSpPr>
            <a:spLocks/>
          </p:cNvSpPr>
          <p:nvPr userDrawn="1"/>
        </p:nvSpPr>
        <p:spPr bwMode="auto">
          <a:xfrm>
            <a:off x="3286864" y="2918585"/>
            <a:ext cx="498826" cy="674196"/>
          </a:xfrm>
          <a:custGeom>
            <a:avLst/>
            <a:gdLst>
              <a:gd name="T0" fmla="*/ 102 w 113"/>
              <a:gd name="T1" fmla="*/ 83 h 153"/>
              <a:gd name="T2" fmla="*/ 113 w 113"/>
              <a:gd name="T3" fmla="*/ 72 h 153"/>
              <a:gd name="T4" fmla="*/ 108 w 113"/>
              <a:gd name="T5" fmla="*/ 44 h 153"/>
              <a:gd name="T6" fmla="*/ 107 w 113"/>
              <a:gd name="T7" fmla="*/ 17 h 153"/>
              <a:gd name="T8" fmla="*/ 104 w 113"/>
              <a:gd name="T9" fmla="*/ 17 h 153"/>
              <a:gd name="T10" fmla="*/ 99 w 113"/>
              <a:gd name="T11" fmla="*/ 9 h 153"/>
              <a:gd name="T12" fmla="*/ 94 w 113"/>
              <a:gd name="T13" fmla="*/ 14 h 153"/>
              <a:gd name="T14" fmla="*/ 84 w 113"/>
              <a:gd name="T15" fmla="*/ 10 h 153"/>
              <a:gd name="T16" fmla="*/ 68 w 113"/>
              <a:gd name="T17" fmla="*/ 17 h 153"/>
              <a:gd name="T18" fmla="*/ 67 w 113"/>
              <a:gd name="T19" fmla="*/ 9 h 153"/>
              <a:gd name="T20" fmla="*/ 54 w 113"/>
              <a:gd name="T21" fmla="*/ 13 h 153"/>
              <a:gd name="T22" fmla="*/ 52 w 113"/>
              <a:gd name="T23" fmla="*/ 7 h 153"/>
              <a:gd name="T24" fmla="*/ 50 w 113"/>
              <a:gd name="T25" fmla="*/ 0 h 153"/>
              <a:gd name="T26" fmla="*/ 32 w 113"/>
              <a:gd name="T27" fmla="*/ 0 h 153"/>
              <a:gd name="T28" fmla="*/ 36 w 113"/>
              <a:gd name="T29" fmla="*/ 18 h 153"/>
              <a:gd name="T30" fmla="*/ 32 w 113"/>
              <a:gd name="T31" fmla="*/ 28 h 153"/>
              <a:gd name="T32" fmla="*/ 16 w 113"/>
              <a:gd name="T33" fmla="*/ 24 h 153"/>
              <a:gd name="T34" fmla="*/ 12 w 113"/>
              <a:gd name="T35" fmla="*/ 28 h 153"/>
              <a:gd name="T36" fmla="*/ 13 w 113"/>
              <a:gd name="T37" fmla="*/ 51 h 153"/>
              <a:gd name="T38" fmla="*/ 7 w 113"/>
              <a:gd name="T39" fmla="*/ 61 h 153"/>
              <a:gd name="T40" fmla="*/ 3 w 113"/>
              <a:gd name="T41" fmla="*/ 71 h 153"/>
              <a:gd name="T42" fmla="*/ 0 w 113"/>
              <a:gd name="T43" fmla="*/ 79 h 153"/>
              <a:gd name="T44" fmla="*/ 7 w 113"/>
              <a:gd name="T45" fmla="*/ 93 h 153"/>
              <a:gd name="T46" fmla="*/ 4 w 113"/>
              <a:gd name="T47" fmla="*/ 99 h 153"/>
              <a:gd name="T48" fmla="*/ 5 w 113"/>
              <a:gd name="T49" fmla="*/ 112 h 153"/>
              <a:gd name="T50" fmla="*/ 13 w 113"/>
              <a:gd name="T51" fmla="*/ 115 h 153"/>
              <a:gd name="T52" fmla="*/ 27 w 113"/>
              <a:gd name="T53" fmla="*/ 120 h 153"/>
              <a:gd name="T54" fmla="*/ 22 w 113"/>
              <a:gd name="T55" fmla="*/ 144 h 153"/>
              <a:gd name="T56" fmla="*/ 21 w 113"/>
              <a:gd name="T57" fmla="*/ 147 h 153"/>
              <a:gd name="T58" fmla="*/ 49 w 113"/>
              <a:gd name="T59" fmla="*/ 153 h 153"/>
              <a:gd name="T60" fmla="*/ 63 w 113"/>
              <a:gd name="T61" fmla="*/ 149 h 153"/>
              <a:gd name="T62" fmla="*/ 91 w 113"/>
              <a:gd name="T63" fmla="*/ 142 h 153"/>
              <a:gd name="T64" fmla="*/ 98 w 113"/>
              <a:gd name="T65" fmla="*/ 131 h 153"/>
              <a:gd name="T66" fmla="*/ 105 w 113"/>
              <a:gd name="T67" fmla="*/ 122 h 153"/>
              <a:gd name="T68" fmla="*/ 93 w 113"/>
              <a:gd name="T69" fmla="*/ 114 h 153"/>
              <a:gd name="T70" fmla="*/ 81 w 113"/>
              <a:gd name="T71" fmla="*/ 98 h 153"/>
              <a:gd name="T72" fmla="*/ 102 w 113"/>
              <a:gd name="T73" fmla="*/ 8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3" h="153">
                <a:moveTo>
                  <a:pt x="102" y="83"/>
                </a:moveTo>
                <a:cubicBezTo>
                  <a:pt x="108" y="78"/>
                  <a:pt x="113" y="76"/>
                  <a:pt x="113" y="72"/>
                </a:cubicBezTo>
                <a:cubicBezTo>
                  <a:pt x="113" y="67"/>
                  <a:pt x="112" y="50"/>
                  <a:pt x="108" y="44"/>
                </a:cubicBezTo>
                <a:cubicBezTo>
                  <a:pt x="105" y="41"/>
                  <a:pt x="106" y="28"/>
                  <a:pt x="107" y="17"/>
                </a:cubicBezTo>
                <a:cubicBezTo>
                  <a:pt x="106" y="17"/>
                  <a:pt x="105" y="17"/>
                  <a:pt x="104" y="17"/>
                </a:cubicBezTo>
                <a:cubicBezTo>
                  <a:pt x="99" y="17"/>
                  <a:pt x="100" y="10"/>
                  <a:pt x="99" y="9"/>
                </a:cubicBezTo>
                <a:cubicBezTo>
                  <a:pt x="98" y="7"/>
                  <a:pt x="96" y="12"/>
                  <a:pt x="94" y="14"/>
                </a:cubicBezTo>
                <a:cubicBezTo>
                  <a:pt x="92" y="17"/>
                  <a:pt x="89" y="10"/>
                  <a:pt x="84" y="10"/>
                </a:cubicBezTo>
                <a:cubicBezTo>
                  <a:pt x="79" y="9"/>
                  <a:pt x="72" y="17"/>
                  <a:pt x="68" y="17"/>
                </a:cubicBezTo>
                <a:cubicBezTo>
                  <a:pt x="64" y="18"/>
                  <a:pt x="68" y="12"/>
                  <a:pt x="67" y="9"/>
                </a:cubicBezTo>
                <a:cubicBezTo>
                  <a:pt x="66" y="7"/>
                  <a:pt x="55" y="15"/>
                  <a:pt x="54" y="13"/>
                </a:cubicBezTo>
                <a:cubicBezTo>
                  <a:pt x="53" y="12"/>
                  <a:pt x="50" y="8"/>
                  <a:pt x="52" y="7"/>
                </a:cubicBezTo>
                <a:cubicBezTo>
                  <a:pt x="54" y="6"/>
                  <a:pt x="52" y="3"/>
                  <a:pt x="5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7"/>
                  <a:pt x="36" y="15"/>
                  <a:pt x="36" y="18"/>
                </a:cubicBezTo>
                <a:cubicBezTo>
                  <a:pt x="36" y="22"/>
                  <a:pt x="35" y="25"/>
                  <a:pt x="32" y="28"/>
                </a:cubicBezTo>
                <a:cubicBezTo>
                  <a:pt x="29" y="30"/>
                  <a:pt x="20" y="20"/>
                  <a:pt x="16" y="24"/>
                </a:cubicBezTo>
                <a:cubicBezTo>
                  <a:pt x="15" y="26"/>
                  <a:pt x="14" y="27"/>
                  <a:pt x="12" y="28"/>
                </a:cubicBezTo>
                <a:cubicBezTo>
                  <a:pt x="16" y="40"/>
                  <a:pt x="15" y="49"/>
                  <a:pt x="13" y="51"/>
                </a:cubicBezTo>
                <a:cubicBezTo>
                  <a:pt x="11" y="54"/>
                  <a:pt x="11" y="59"/>
                  <a:pt x="7" y="61"/>
                </a:cubicBezTo>
                <a:cubicBezTo>
                  <a:pt x="3" y="62"/>
                  <a:pt x="3" y="68"/>
                  <a:pt x="3" y="71"/>
                </a:cubicBezTo>
                <a:cubicBezTo>
                  <a:pt x="3" y="73"/>
                  <a:pt x="2" y="76"/>
                  <a:pt x="0" y="79"/>
                </a:cubicBezTo>
                <a:cubicBezTo>
                  <a:pt x="4" y="83"/>
                  <a:pt x="7" y="88"/>
                  <a:pt x="7" y="93"/>
                </a:cubicBezTo>
                <a:cubicBezTo>
                  <a:pt x="7" y="95"/>
                  <a:pt x="5" y="97"/>
                  <a:pt x="4" y="99"/>
                </a:cubicBezTo>
                <a:cubicBezTo>
                  <a:pt x="5" y="103"/>
                  <a:pt x="6" y="107"/>
                  <a:pt x="5" y="112"/>
                </a:cubicBezTo>
                <a:cubicBezTo>
                  <a:pt x="8" y="113"/>
                  <a:pt x="10" y="113"/>
                  <a:pt x="13" y="115"/>
                </a:cubicBezTo>
                <a:cubicBezTo>
                  <a:pt x="17" y="117"/>
                  <a:pt x="24" y="118"/>
                  <a:pt x="27" y="120"/>
                </a:cubicBezTo>
                <a:cubicBezTo>
                  <a:pt x="31" y="123"/>
                  <a:pt x="21" y="140"/>
                  <a:pt x="22" y="144"/>
                </a:cubicBezTo>
                <a:cubicBezTo>
                  <a:pt x="22" y="145"/>
                  <a:pt x="21" y="146"/>
                  <a:pt x="21" y="147"/>
                </a:cubicBezTo>
                <a:cubicBezTo>
                  <a:pt x="31" y="149"/>
                  <a:pt x="44" y="151"/>
                  <a:pt x="49" y="153"/>
                </a:cubicBezTo>
                <a:cubicBezTo>
                  <a:pt x="54" y="151"/>
                  <a:pt x="59" y="149"/>
                  <a:pt x="63" y="149"/>
                </a:cubicBezTo>
                <a:cubicBezTo>
                  <a:pt x="68" y="148"/>
                  <a:pt x="90" y="144"/>
                  <a:pt x="91" y="142"/>
                </a:cubicBezTo>
                <a:cubicBezTo>
                  <a:pt x="92" y="140"/>
                  <a:pt x="93" y="134"/>
                  <a:pt x="98" y="131"/>
                </a:cubicBezTo>
                <a:cubicBezTo>
                  <a:pt x="100" y="130"/>
                  <a:pt x="103" y="126"/>
                  <a:pt x="105" y="122"/>
                </a:cubicBezTo>
                <a:cubicBezTo>
                  <a:pt x="101" y="121"/>
                  <a:pt x="97" y="118"/>
                  <a:pt x="93" y="114"/>
                </a:cubicBezTo>
                <a:cubicBezTo>
                  <a:pt x="87" y="107"/>
                  <a:pt x="78" y="102"/>
                  <a:pt x="81" y="98"/>
                </a:cubicBezTo>
                <a:cubicBezTo>
                  <a:pt x="84" y="94"/>
                  <a:pt x="96" y="89"/>
                  <a:pt x="102" y="8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190"/>
          <p:cNvSpPr>
            <a:spLocks/>
          </p:cNvSpPr>
          <p:nvPr userDrawn="1"/>
        </p:nvSpPr>
        <p:spPr bwMode="auto">
          <a:xfrm>
            <a:off x="3025759" y="3959106"/>
            <a:ext cx="19487" cy="27281"/>
          </a:xfrm>
          <a:custGeom>
            <a:avLst/>
            <a:gdLst>
              <a:gd name="T0" fmla="*/ 2 w 5"/>
              <a:gd name="T1" fmla="*/ 5 h 6"/>
              <a:gd name="T2" fmla="*/ 5 w 5"/>
              <a:gd name="T3" fmla="*/ 4 h 6"/>
              <a:gd name="T4" fmla="*/ 0 w 5"/>
              <a:gd name="T5" fmla="*/ 0 h 6"/>
              <a:gd name="T6" fmla="*/ 2 w 5"/>
              <a:gd name="T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6">
                <a:moveTo>
                  <a:pt x="2" y="5"/>
                </a:moveTo>
                <a:cubicBezTo>
                  <a:pt x="3" y="5"/>
                  <a:pt x="4" y="4"/>
                  <a:pt x="5" y="4"/>
                </a:cubicBezTo>
                <a:cubicBezTo>
                  <a:pt x="3" y="2"/>
                  <a:pt x="5" y="0"/>
                  <a:pt x="0" y="0"/>
                </a:cubicBezTo>
                <a:cubicBezTo>
                  <a:pt x="1" y="3"/>
                  <a:pt x="1" y="6"/>
                  <a:pt x="2" y="5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191"/>
          <p:cNvSpPr>
            <a:spLocks/>
          </p:cNvSpPr>
          <p:nvPr userDrawn="1"/>
        </p:nvSpPr>
        <p:spPr bwMode="auto">
          <a:xfrm>
            <a:off x="2421713" y="3885060"/>
            <a:ext cx="713167" cy="557283"/>
          </a:xfrm>
          <a:custGeom>
            <a:avLst/>
            <a:gdLst>
              <a:gd name="T0" fmla="*/ 162 w 162"/>
              <a:gd name="T1" fmla="*/ 23 h 127"/>
              <a:gd name="T2" fmla="*/ 143 w 162"/>
              <a:gd name="T3" fmla="*/ 21 h 127"/>
              <a:gd name="T4" fmla="*/ 142 w 162"/>
              <a:gd name="T5" fmla="*/ 21 h 127"/>
              <a:gd name="T6" fmla="*/ 139 w 162"/>
              <a:gd name="T7" fmla="*/ 22 h 127"/>
              <a:gd name="T8" fmla="*/ 137 w 162"/>
              <a:gd name="T9" fmla="*/ 17 h 127"/>
              <a:gd name="T10" fmla="*/ 134 w 162"/>
              <a:gd name="T11" fmla="*/ 17 h 127"/>
              <a:gd name="T12" fmla="*/ 109 w 162"/>
              <a:gd name="T13" fmla="*/ 10 h 127"/>
              <a:gd name="T14" fmla="*/ 101 w 162"/>
              <a:gd name="T15" fmla="*/ 4 h 127"/>
              <a:gd name="T16" fmla="*/ 98 w 162"/>
              <a:gd name="T17" fmla="*/ 6 h 127"/>
              <a:gd name="T18" fmla="*/ 68 w 162"/>
              <a:gd name="T19" fmla="*/ 2 h 127"/>
              <a:gd name="T20" fmla="*/ 35 w 162"/>
              <a:gd name="T21" fmla="*/ 1 h 127"/>
              <a:gd name="T22" fmla="*/ 19 w 162"/>
              <a:gd name="T23" fmla="*/ 5 h 127"/>
              <a:gd name="T24" fmla="*/ 6 w 162"/>
              <a:gd name="T25" fmla="*/ 10 h 127"/>
              <a:gd name="T26" fmla="*/ 8 w 162"/>
              <a:gd name="T27" fmla="*/ 22 h 127"/>
              <a:gd name="T28" fmla="*/ 10 w 162"/>
              <a:gd name="T29" fmla="*/ 29 h 127"/>
              <a:gd name="T30" fmla="*/ 16 w 162"/>
              <a:gd name="T31" fmla="*/ 28 h 127"/>
              <a:gd name="T32" fmla="*/ 22 w 162"/>
              <a:gd name="T33" fmla="*/ 31 h 127"/>
              <a:gd name="T34" fmla="*/ 43 w 162"/>
              <a:gd name="T35" fmla="*/ 35 h 127"/>
              <a:gd name="T36" fmla="*/ 36 w 162"/>
              <a:gd name="T37" fmla="*/ 49 h 127"/>
              <a:gd name="T38" fmla="*/ 31 w 162"/>
              <a:gd name="T39" fmla="*/ 84 h 127"/>
              <a:gd name="T40" fmla="*/ 30 w 162"/>
              <a:gd name="T41" fmla="*/ 96 h 127"/>
              <a:gd name="T42" fmla="*/ 26 w 162"/>
              <a:gd name="T43" fmla="*/ 107 h 127"/>
              <a:gd name="T44" fmla="*/ 29 w 162"/>
              <a:gd name="T45" fmla="*/ 107 h 127"/>
              <a:gd name="T46" fmla="*/ 47 w 162"/>
              <a:gd name="T47" fmla="*/ 124 h 127"/>
              <a:gd name="T48" fmla="*/ 55 w 162"/>
              <a:gd name="T49" fmla="*/ 124 h 127"/>
              <a:gd name="T50" fmla="*/ 66 w 162"/>
              <a:gd name="T51" fmla="*/ 117 h 127"/>
              <a:gd name="T52" fmla="*/ 75 w 162"/>
              <a:gd name="T53" fmla="*/ 117 h 127"/>
              <a:gd name="T54" fmla="*/ 110 w 162"/>
              <a:gd name="T55" fmla="*/ 103 h 127"/>
              <a:gd name="T56" fmla="*/ 116 w 162"/>
              <a:gd name="T57" fmla="*/ 95 h 127"/>
              <a:gd name="T58" fmla="*/ 123 w 162"/>
              <a:gd name="T59" fmla="*/ 84 h 127"/>
              <a:gd name="T60" fmla="*/ 121 w 162"/>
              <a:gd name="T61" fmla="*/ 70 h 127"/>
              <a:gd name="T62" fmla="*/ 129 w 162"/>
              <a:gd name="T63" fmla="*/ 51 h 127"/>
              <a:gd name="T64" fmla="*/ 140 w 162"/>
              <a:gd name="T65" fmla="*/ 42 h 127"/>
              <a:gd name="T66" fmla="*/ 145 w 162"/>
              <a:gd name="T67" fmla="*/ 42 h 127"/>
              <a:gd name="T68" fmla="*/ 161 w 162"/>
              <a:gd name="T69" fmla="*/ 30 h 127"/>
              <a:gd name="T70" fmla="*/ 162 w 162"/>
              <a:gd name="T71" fmla="*/ 2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2" h="127">
                <a:moveTo>
                  <a:pt x="162" y="23"/>
                </a:moveTo>
                <a:cubicBezTo>
                  <a:pt x="154" y="23"/>
                  <a:pt x="146" y="23"/>
                  <a:pt x="143" y="21"/>
                </a:cubicBezTo>
                <a:cubicBezTo>
                  <a:pt x="143" y="21"/>
                  <a:pt x="143" y="21"/>
                  <a:pt x="142" y="21"/>
                </a:cubicBezTo>
                <a:cubicBezTo>
                  <a:pt x="141" y="21"/>
                  <a:pt x="140" y="22"/>
                  <a:pt x="139" y="22"/>
                </a:cubicBezTo>
                <a:cubicBezTo>
                  <a:pt x="138" y="23"/>
                  <a:pt x="138" y="20"/>
                  <a:pt x="137" y="17"/>
                </a:cubicBezTo>
                <a:cubicBezTo>
                  <a:pt x="136" y="17"/>
                  <a:pt x="135" y="17"/>
                  <a:pt x="134" y="17"/>
                </a:cubicBezTo>
                <a:cubicBezTo>
                  <a:pt x="125" y="17"/>
                  <a:pt x="113" y="13"/>
                  <a:pt x="109" y="10"/>
                </a:cubicBezTo>
                <a:cubicBezTo>
                  <a:pt x="107" y="9"/>
                  <a:pt x="104" y="7"/>
                  <a:pt x="101" y="4"/>
                </a:cubicBezTo>
                <a:cubicBezTo>
                  <a:pt x="100" y="5"/>
                  <a:pt x="99" y="5"/>
                  <a:pt x="98" y="6"/>
                </a:cubicBezTo>
                <a:cubicBezTo>
                  <a:pt x="92" y="8"/>
                  <a:pt x="77" y="1"/>
                  <a:pt x="68" y="2"/>
                </a:cubicBezTo>
                <a:cubicBezTo>
                  <a:pt x="60" y="2"/>
                  <a:pt x="42" y="2"/>
                  <a:pt x="35" y="1"/>
                </a:cubicBezTo>
                <a:cubicBezTo>
                  <a:pt x="27" y="0"/>
                  <a:pt x="21" y="2"/>
                  <a:pt x="19" y="5"/>
                </a:cubicBezTo>
                <a:cubicBezTo>
                  <a:pt x="16" y="7"/>
                  <a:pt x="11" y="5"/>
                  <a:pt x="6" y="10"/>
                </a:cubicBezTo>
                <a:cubicBezTo>
                  <a:pt x="0" y="14"/>
                  <a:pt x="7" y="16"/>
                  <a:pt x="8" y="22"/>
                </a:cubicBezTo>
                <a:cubicBezTo>
                  <a:pt x="9" y="24"/>
                  <a:pt x="9" y="26"/>
                  <a:pt x="10" y="29"/>
                </a:cubicBezTo>
                <a:cubicBezTo>
                  <a:pt x="12" y="28"/>
                  <a:pt x="15" y="28"/>
                  <a:pt x="16" y="28"/>
                </a:cubicBezTo>
                <a:cubicBezTo>
                  <a:pt x="23" y="27"/>
                  <a:pt x="20" y="30"/>
                  <a:pt x="22" y="31"/>
                </a:cubicBezTo>
                <a:cubicBezTo>
                  <a:pt x="24" y="32"/>
                  <a:pt x="38" y="31"/>
                  <a:pt x="43" y="35"/>
                </a:cubicBezTo>
                <a:cubicBezTo>
                  <a:pt x="47" y="39"/>
                  <a:pt x="39" y="44"/>
                  <a:pt x="36" y="49"/>
                </a:cubicBezTo>
                <a:cubicBezTo>
                  <a:pt x="34" y="55"/>
                  <a:pt x="33" y="78"/>
                  <a:pt x="31" y="84"/>
                </a:cubicBezTo>
                <a:cubicBezTo>
                  <a:pt x="28" y="90"/>
                  <a:pt x="33" y="93"/>
                  <a:pt x="30" y="96"/>
                </a:cubicBezTo>
                <a:cubicBezTo>
                  <a:pt x="28" y="98"/>
                  <a:pt x="27" y="102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3" y="106"/>
                  <a:pt x="45" y="121"/>
                  <a:pt x="47" y="124"/>
                </a:cubicBezTo>
                <a:cubicBezTo>
                  <a:pt x="48" y="127"/>
                  <a:pt x="52" y="127"/>
                  <a:pt x="55" y="124"/>
                </a:cubicBezTo>
                <a:cubicBezTo>
                  <a:pt x="57" y="121"/>
                  <a:pt x="58" y="120"/>
                  <a:pt x="66" y="117"/>
                </a:cubicBezTo>
                <a:cubicBezTo>
                  <a:pt x="73" y="115"/>
                  <a:pt x="70" y="117"/>
                  <a:pt x="75" y="117"/>
                </a:cubicBezTo>
                <a:cubicBezTo>
                  <a:pt x="79" y="117"/>
                  <a:pt x="105" y="106"/>
                  <a:pt x="110" y="103"/>
                </a:cubicBezTo>
                <a:cubicBezTo>
                  <a:pt x="115" y="100"/>
                  <a:pt x="115" y="98"/>
                  <a:pt x="116" y="95"/>
                </a:cubicBezTo>
                <a:cubicBezTo>
                  <a:pt x="117" y="92"/>
                  <a:pt x="122" y="87"/>
                  <a:pt x="123" y="84"/>
                </a:cubicBezTo>
                <a:cubicBezTo>
                  <a:pt x="125" y="80"/>
                  <a:pt x="122" y="77"/>
                  <a:pt x="121" y="70"/>
                </a:cubicBezTo>
                <a:cubicBezTo>
                  <a:pt x="119" y="62"/>
                  <a:pt x="129" y="52"/>
                  <a:pt x="129" y="51"/>
                </a:cubicBezTo>
                <a:cubicBezTo>
                  <a:pt x="129" y="49"/>
                  <a:pt x="135" y="45"/>
                  <a:pt x="140" y="42"/>
                </a:cubicBezTo>
                <a:cubicBezTo>
                  <a:pt x="146" y="38"/>
                  <a:pt x="143" y="42"/>
                  <a:pt x="145" y="42"/>
                </a:cubicBezTo>
                <a:cubicBezTo>
                  <a:pt x="147" y="42"/>
                  <a:pt x="157" y="34"/>
                  <a:pt x="161" y="30"/>
                </a:cubicBezTo>
                <a:cubicBezTo>
                  <a:pt x="162" y="28"/>
                  <a:pt x="162" y="26"/>
                  <a:pt x="162" y="23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192"/>
          <p:cNvSpPr>
            <a:spLocks/>
          </p:cNvSpPr>
          <p:nvPr userDrawn="1"/>
        </p:nvSpPr>
        <p:spPr bwMode="auto">
          <a:xfrm>
            <a:off x="2686714" y="3245940"/>
            <a:ext cx="736549" cy="740445"/>
          </a:xfrm>
          <a:custGeom>
            <a:avLst/>
            <a:gdLst>
              <a:gd name="T0" fmla="*/ 158 w 167"/>
              <a:gd name="T1" fmla="*/ 70 h 168"/>
              <a:gd name="T2" fmla="*/ 163 w 167"/>
              <a:gd name="T3" fmla="*/ 46 h 168"/>
              <a:gd name="T4" fmla="*/ 149 w 167"/>
              <a:gd name="T5" fmla="*/ 41 h 168"/>
              <a:gd name="T6" fmla="*/ 135 w 167"/>
              <a:gd name="T7" fmla="*/ 36 h 168"/>
              <a:gd name="T8" fmla="*/ 122 w 167"/>
              <a:gd name="T9" fmla="*/ 35 h 168"/>
              <a:gd name="T10" fmla="*/ 88 w 167"/>
              <a:gd name="T11" fmla="*/ 0 h 168"/>
              <a:gd name="T12" fmla="*/ 82 w 167"/>
              <a:gd name="T13" fmla="*/ 5 h 168"/>
              <a:gd name="T14" fmla="*/ 82 w 167"/>
              <a:gd name="T15" fmla="*/ 19 h 168"/>
              <a:gd name="T16" fmla="*/ 75 w 167"/>
              <a:gd name="T17" fmla="*/ 28 h 168"/>
              <a:gd name="T18" fmla="*/ 66 w 167"/>
              <a:gd name="T19" fmla="*/ 31 h 168"/>
              <a:gd name="T20" fmla="*/ 58 w 167"/>
              <a:gd name="T21" fmla="*/ 41 h 168"/>
              <a:gd name="T22" fmla="*/ 45 w 167"/>
              <a:gd name="T23" fmla="*/ 38 h 168"/>
              <a:gd name="T24" fmla="*/ 39 w 167"/>
              <a:gd name="T25" fmla="*/ 39 h 168"/>
              <a:gd name="T26" fmla="*/ 43 w 167"/>
              <a:gd name="T27" fmla="*/ 51 h 168"/>
              <a:gd name="T28" fmla="*/ 34 w 167"/>
              <a:gd name="T29" fmla="*/ 56 h 168"/>
              <a:gd name="T30" fmla="*/ 13 w 167"/>
              <a:gd name="T31" fmla="*/ 52 h 168"/>
              <a:gd name="T32" fmla="*/ 1 w 167"/>
              <a:gd name="T33" fmla="*/ 56 h 168"/>
              <a:gd name="T34" fmla="*/ 4 w 167"/>
              <a:gd name="T35" fmla="*/ 67 h 168"/>
              <a:gd name="T36" fmla="*/ 32 w 167"/>
              <a:gd name="T37" fmla="*/ 80 h 168"/>
              <a:gd name="T38" fmla="*/ 35 w 167"/>
              <a:gd name="T39" fmla="*/ 89 h 168"/>
              <a:gd name="T40" fmla="*/ 47 w 167"/>
              <a:gd name="T41" fmla="*/ 111 h 168"/>
              <a:gd name="T42" fmla="*/ 45 w 167"/>
              <a:gd name="T43" fmla="*/ 136 h 168"/>
              <a:gd name="T44" fmla="*/ 41 w 167"/>
              <a:gd name="T45" fmla="*/ 149 h 168"/>
              <a:gd name="T46" fmla="*/ 49 w 167"/>
              <a:gd name="T47" fmla="*/ 155 h 168"/>
              <a:gd name="T48" fmla="*/ 74 w 167"/>
              <a:gd name="T49" fmla="*/ 162 h 168"/>
              <a:gd name="T50" fmla="*/ 83 w 167"/>
              <a:gd name="T51" fmla="*/ 166 h 168"/>
              <a:gd name="T52" fmla="*/ 102 w 167"/>
              <a:gd name="T53" fmla="*/ 168 h 168"/>
              <a:gd name="T54" fmla="*/ 100 w 167"/>
              <a:gd name="T55" fmla="*/ 163 h 168"/>
              <a:gd name="T56" fmla="*/ 115 w 167"/>
              <a:gd name="T57" fmla="*/ 147 h 168"/>
              <a:gd name="T58" fmla="*/ 140 w 167"/>
              <a:gd name="T59" fmla="*/ 153 h 168"/>
              <a:gd name="T60" fmla="*/ 144 w 167"/>
              <a:gd name="T61" fmla="*/ 152 h 168"/>
              <a:gd name="T62" fmla="*/ 145 w 167"/>
              <a:gd name="T63" fmla="*/ 144 h 168"/>
              <a:gd name="T64" fmla="*/ 150 w 167"/>
              <a:gd name="T65" fmla="*/ 149 h 168"/>
              <a:gd name="T66" fmla="*/ 155 w 167"/>
              <a:gd name="T67" fmla="*/ 146 h 168"/>
              <a:gd name="T68" fmla="*/ 152 w 167"/>
              <a:gd name="T69" fmla="*/ 135 h 168"/>
              <a:gd name="T70" fmla="*/ 145 w 167"/>
              <a:gd name="T71" fmla="*/ 119 h 168"/>
              <a:gd name="T72" fmla="*/ 151 w 167"/>
              <a:gd name="T73" fmla="*/ 111 h 168"/>
              <a:gd name="T74" fmla="*/ 147 w 167"/>
              <a:gd name="T75" fmla="*/ 99 h 168"/>
              <a:gd name="T76" fmla="*/ 140 w 167"/>
              <a:gd name="T77" fmla="*/ 93 h 168"/>
              <a:gd name="T78" fmla="*/ 158 w 167"/>
              <a:gd name="T79" fmla="*/ 7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7" h="168">
                <a:moveTo>
                  <a:pt x="158" y="70"/>
                </a:moveTo>
                <a:cubicBezTo>
                  <a:pt x="157" y="66"/>
                  <a:pt x="167" y="49"/>
                  <a:pt x="163" y="46"/>
                </a:cubicBezTo>
                <a:cubicBezTo>
                  <a:pt x="160" y="44"/>
                  <a:pt x="153" y="43"/>
                  <a:pt x="149" y="41"/>
                </a:cubicBezTo>
                <a:cubicBezTo>
                  <a:pt x="145" y="38"/>
                  <a:pt x="143" y="39"/>
                  <a:pt x="135" y="36"/>
                </a:cubicBezTo>
                <a:cubicBezTo>
                  <a:pt x="131" y="37"/>
                  <a:pt x="126" y="37"/>
                  <a:pt x="122" y="35"/>
                </a:cubicBezTo>
                <a:cubicBezTo>
                  <a:pt x="115" y="31"/>
                  <a:pt x="97" y="12"/>
                  <a:pt x="88" y="0"/>
                </a:cubicBezTo>
                <a:cubicBezTo>
                  <a:pt x="86" y="1"/>
                  <a:pt x="84" y="2"/>
                  <a:pt x="82" y="5"/>
                </a:cubicBezTo>
                <a:cubicBezTo>
                  <a:pt x="80" y="8"/>
                  <a:pt x="82" y="17"/>
                  <a:pt x="82" y="19"/>
                </a:cubicBezTo>
                <a:cubicBezTo>
                  <a:pt x="82" y="21"/>
                  <a:pt x="78" y="26"/>
                  <a:pt x="75" y="28"/>
                </a:cubicBezTo>
                <a:cubicBezTo>
                  <a:pt x="73" y="30"/>
                  <a:pt x="70" y="28"/>
                  <a:pt x="66" y="31"/>
                </a:cubicBezTo>
                <a:cubicBezTo>
                  <a:pt x="62" y="35"/>
                  <a:pt x="63" y="38"/>
                  <a:pt x="58" y="41"/>
                </a:cubicBezTo>
                <a:cubicBezTo>
                  <a:pt x="54" y="45"/>
                  <a:pt x="50" y="41"/>
                  <a:pt x="45" y="38"/>
                </a:cubicBezTo>
                <a:cubicBezTo>
                  <a:pt x="40" y="35"/>
                  <a:pt x="38" y="36"/>
                  <a:pt x="39" y="39"/>
                </a:cubicBezTo>
                <a:cubicBezTo>
                  <a:pt x="40" y="42"/>
                  <a:pt x="42" y="49"/>
                  <a:pt x="43" y="51"/>
                </a:cubicBezTo>
                <a:cubicBezTo>
                  <a:pt x="44" y="54"/>
                  <a:pt x="40" y="55"/>
                  <a:pt x="34" y="56"/>
                </a:cubicBezTo>
                <a:cubicBezTo>
                  <a:pt x="29" y="57"/>
                  <a:pt x="22" y="51"/>
                  <a:pt x="13" y="52"/>
                </a:cubicBezTo>
                <a:cubicBezTo>
                  <a:pt x="4" y="54"/>
                  <a:pt x="0" y="55"/>
                  <a:pt x="1" y="56"/>
                </a:cubicBezTo>
                <a:cubicBezTo>
                  <a:pt x="3" y="57"/>
                  <a:pt x="3" y="63"/>
                  <a:pt x="4" y="67"/>
                </a:cubicBezTo>
                <a:cubicBezTo>
                  <a:pt x="6" y="71"/>
                  <a:pt x="29" y="79"/>
                  <a:pt x="32" y="80"/>
                </a:cubicBezTo>
                <a:cubicBezTo>
                  <a:pt x="36" y="81"/>
                  <a:pt x="34" y="85"/>
                  <a:pt x="35" y="89"/>
                </a:cubicBezTo>
                <a:cubicBezTo>
                  <a:pt x="36" y="93"/>
                  <a:pt x="44" y="96"/>
                  <a:pt x="47" y="111"/>
                </a:cubicBezTo>
                <a:cubicBezTo>
                  <a:pt x="50" y="127"/>
                  <a:pt x="45" y="130"/>
                  <a:pt x="45" y="136"/>
                </a:cubicBezTo>
                <a:cubicBezTo>
                  <a:pt x="45" y="141"/>
                  <a:pt x="45" y="146"/>
                  <a:pt x="41" y="149"/>
                </a:cubicBezTo>
                <a:cubicBezTo>
                  <a:pt x="44" y="152"/>
                  <a:pt x="47" y="154"/>
                  <a:pt x="49" y="155"/>
                </a:cubicBezTo>
                <a:cubicBezTo>
                  <a:pt x="53" y="158"/>
                  <a:pt x="65" y="162"/>
                  <a:pt x="74" y="162"/>
                </a:cubicBezTo>
                <a:cubicBezTo>
                  <a:pt x="83" y="162"/>
                  <a:pt x="79" y="164"/>
                  <a:pt x="83" y="166"/>
                </a:cubicBezTo>
                <a:cubicBezTo>
                  <a:pt x="86" y="168"/>
                  <a:pt x="94" y="168"/>
                  <a:pt x="102" y="168"/>
                </a:cubicBezTo>
                <a:cubicBezTo>
                  <a:pt x="101" y="166"/>
                  <a:pt x="100" y="164"/>
                  <a:pt x="100" y="163"/>
                </a:cubicBezTo>
                <a:cubicBezTo>
                  <a:pt x="100" y="161"/>
                  <a:pt x="111" y="148"/>
                  <a:pt x="115" y="147"/>
                </a:cubicBezTo>
                <a:cubicBezTo>
                  <a:pt x="119" y="146"/>
                  <a:pt x="132" y="153"/>
                  <a:pt x="140" y="153"/>
                </a:cubicBezTo>
                <a:cubicBezTo>
                  <a:pt x="141" y="153"/>
                  <a:pt x="142" y="153"/>
                  <a:pt x="144" y="152"/>
                </a:cubicBezTo>
                <a:cubicBezTo>
                  <a:pt x="143" y="149"/>
                  <a:pt x="144" y="146"/>
                  <a:pt x="145" y="144"/>
                </a:cubicBezTo>
                <a:cubicBezTo>
                  <a:pt x="147" y="143"/>
                  <a:pt x="148" y="145"/>
                  <a:pt x="150" y="149"/>
                </a:cubicBezTo>
                <a:cubicBezTo>
                  <a:pt x="152" y="148"/>
                  <a:pt x="153" y="147"/>
                  <a:pt x="155" y="146"/>
                </a:cubicBezTo>
                <a:cubicBezTo>
                  <a:pt x="153" y="141"/>
                  <a:pt x="152" y="137"/>
                  <a:pt x="152" y="135"/>
                </a:cubicBezTo>
                <a:cubicBezTo>
                  <a:pt x="150" y="129"/>
                  <a:pt x="143" y="123"/>
                  <a:pt x="145" y="119"/>
                </a:cubicBezTo>
                <a:cubicBezTo>
                  <a:pt x="148" y="116"/>
                  <a:pt x="152" y="114"/>
                  <a:pt x="151" y="111"/>
                </a:cubicBezTo>
                <a:cubicBezTo>
                  <a:pt x="150" y="107"/>
                  <a:pt x="151" y="101"/>
                  <a:pt x="147" y="99"/>
                </a:cubicBezTo>
                <a:cubicBezTo>
                  <a:pt x="143" y="97"/>
                  <a:pt x="137" y="95"/>
                  <a:pt x="140" y="93"/>
                </a:cubicBezTo>
                <a:cubicBezTo>
                  <a:pt x="143" y="90"/>
                  <a:pt x="158" y="74"/>
                  <a:pt x="158" y="70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193"/>
          <p:cNvSpPr>
            <a:spLocks/>
          </p:cNvSpPr>
          <p:nvPr userDrawn="1"/>
        </p:nvSpPr>
        <p:spPr bwMode="auto">
          <a:xfrm>
            <a:off x="3318041" y="3873370"/>
            <a:ext cx="27281" cy="42869"/>
          </a:xfrm>
          <a:custGeom>
            <a:avLst/>
            <a:gdLst>
              <a:gd name="T0" fmla="*/ 2 w 7"/>
              <a:gd name="T1" fmla="*/ 1 h 9"/>
              <a:gd name="T2" fmla="*/ 1 w 7"/>
              <a:gd name="T3" fmla="*/ 9 h 9"/>
              <a:gd name="T4" fmla="*/ 7 w 7"/>
              <a:gd name="T5" fmla="*/ 6 h 9"/>
              <a:gd name="T6" fmla="*/ 2 w 7"/>
              <a:gd name="T7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9">
                <a:moveTo>
                  <a:pt x="2" y="1"/>
                </a:moveTo>
                <a:cubicBezTo>
                  <a:pt x="1" y="3"/>
                  <a:pt x="0" y="6"/>
                  <a:pt x="1" y="9"/>
                </a:cubicBezTo>
                <a:cubicBezTo>
                  <a:pt x="3" y="9"/>
                  <a:pt x="5" y="7"/>
                  <a:pt x="7" y="6"/>
                </a:cubicBezTo>
                <a:cubicBezTo>
                  <a:pt x="5" y="2"/>
                  <a:pt x="4" y="0"/>
                  <a:pt x="2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194"/>
          <p:cNvSpPr>
            <a:spLocks/>
          </p:cNvSpPr>
          <p:nvPr userDrawn="1"/>
        </p:nvSpPr>
        <p:spPr bwMode="auto">
          <a:xfrm>
            <a:off x="3520689" y="3436898"/>
            <a:ext cx="378018" cy="222135"/>
          </a:xfrm>
          <a:custGeom>
            <a:avLst/>
            <a:gdLst>
              <a:gd name="T0" fmla="*/ 78 w 86"/>
              <a:gd name="T1" fmla="*/ 37 h 50"/>
              <a:gd name="T2" fmla="*/ 85 w 86"/>
              <a:gd name="T3" fmla="*/ 14 h 50"/>
              <a:gd name="T4" fmla="*/ 78 w 86"/>
              <a:gd name="T5" fmla="*/ 1 h 50"/>
              <a:gd name="T6" fmla="*/ 59 w 86"/>
              <a:gd name="T7" fmla="*/ 5 h 50"/>
              <a:gd name="T8" fmla="*/ 52 w 86"/>
              <a:gd name="T9" fmla="*/ 4 h 50"/>
              <a:gd name="T10" fmla="*/ 45 w 86"/>
              <a:gd name="T11" fmla="*/ 13 h 50"/>
              <a:gd name="T12" fmla="*/ 38 w 86"/>
              <a:gd name="T13" fmla="*/ 24 h 50"/>
              <a:gd name="T14" fmla="*/ 10 w 86"/>
              <a:gd name="T15" fmla="*/ 31 h 50"/>
              <a:gd name="T16" fmla="*/ 0 w 86"/>
              <a:gd name="T17" fmla="*/ 33 h 50"/>
              <a:gd name="T18" fmla="*/ 0 w 86"/>
              <a:gd name="T19" fmla="*/ 38 h 50"/>
              <a:gd name="T20" fmla="*/ 9 w 86"/>
              <a:gd name="T21" fmla="*/ 47 h 50"/>
              <a:gd name="T22" fmla="*/ 12 w 86"/>
              <a:gd name="T23" fmla="*/ 46 h 50"/>
              <a:gd name="T24" fmla="*/ 28 w 86"/>
              <a:gd name="T25" fmla="*/ 41 h 50"/>
              <a:gd name="T26" fmla="*/ 43 w 86"/>
              <a:gd name="T27" fmla="*/ 50 h 50"/>
              <a:gd name="T28" fmla="*/ 57 w 86"/>
              <a:gd name="T29" fmla="*/ 49 h 50"/>
              <a:gd name="T30" fmla="*/ 71 w 86"/>
              <a:gd name="T31" fmla="*/ 48 h 50"/>
              <a:gd name="T32" fmla="*/ 79 w 86"/>
              <a:gd name="T33" fmla="*/ 44 h 50"/>
              <a:gd name="T34" fmla="*/ 78 w 86"/>
              <a:gd name="T35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" h="50">
                <a:moveTo>
                  <a:pt x="78" y="37"/>
                </a:moveTo>
                <a:cubicBezTo>
                  <a:pt x="80" y="33"/>
                  <a:pt x="86" y="20"/>
                  <a:pt x="85" y="14"/>
                </a:cubicBezTo>
                <a:cubicBezTo>
                  <a:pt x="84" y="8"/>
                  <a:pt x="82" y="1"/>
                  <a:pt x="78" y="1"/>
                </a:cubicBezTo>
                <a:cubicBezTo>
                  <a:pt x="75" y="0"/>
                  <a:pt x="67" y="5"/>
                  <a:pt x="59" y="5"/>
                </a:cubicBezTo>
                <a:cubicBezTo>
                  <a:pt x="57" y="5"/>
                  <a:pt x="54" y="4"/>
                  <a:pt x="52" y="4"/>
                </a:cubicBezTo>
                <a:cubicBezTo>
                  <a:pt x="50" y="8"/>
                  <a:pt x="47" y="12"/>
                  <a:pt x="45" y="13"/>
                </a:cubicBezTo>
                <a:cubicBezTo>
                  <a:pt x="40" y="16"/>
                  <a:pt x="39" y="22"/>
                  <a:pt x="38" y="24"/>
                </a:cubicBezTo>
                <a:cubicBezTo>
                  <a:pt x="37" y="26"/>
                  <a:pt x="15" y="30"/>
                  <a:pt x="10" y="31"/>
                </a:cubicBezTo>
                <a:cubicBezTo>
                  <a:pt x="7" y="31"/>
                  <a:pt x="3" y="32"/>
                  <a:pt x="0" y="33"/>
                </a:cubicBezTo>
                <a:cubicBezTo>
                  <a:pt x="0" y="35"/>
                  <a:pt x="0" y="36"/>
                  <a:pt x="0" y="38"/>
                </a:cubicBezTo>
                <a:cubicBezTo>
                  <a:pt x="3" y="41"/>
                  <a:pt x="7" y="44"/>
                  <a:pt x="9" y="47"/>
                </a:cubicBezTo>
                <a:cubicBezTo>
                  <a:pt x="10" y="47"/>
                  <a:pt x="11" y="46"/>
                  <a:pt x="12" y="46"/>
                </a:cubicBezTo>
                <a:cubicBezTo>
                  <a:pt x="16" y="46"/>
                  <a:pt x="23" y="40"/>
                  <a:pt x="28" y="41"/>
                </a:cubicBezTo>
                <a:cubicBezTo>
                  <a:pt x="31" y="41"/>
                  <a:pt x="39" y="46"/>
                  <a:pt x="43" y="50"/>
                </a:cubicBezTo>
                <a:cubicBezTo>
                  <a:pt x="49" y="49"/>
                  <a:pt x="56" y="49"/>
                  <a:pt x="57" y="49"/>
                </a:cubicBezTo>
                <a:cubicBezTo>
                  <a:pt x="59" y="48"/>
                  <a:pt x="67" y="48"/>
                  <a:pt x="71" y="48"/>
                </a:cubicBezTo>
                <a:cubicBezTo>
                  <a:pt x="73" y="48"/>
                  <a:pt x="76" y="46"/>
                  <a:pt x="79" y="44"/>
                </a:cubicBezTo>
                <a:cubicBezTo>
                  <a:pt x="78" y="41"/>
                  <a:pt x="77" y="39"/>
                  <a:pt x="78" y="37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195"/>
          <p:cNvSpPr>
            <a:spLocks/>
          </p:cNvSpPr>
          <p:nvPr userDrawn="1"/>
        </p:nvSpPr>
        <p:spPr bwMode="auto">
          <a:xfrm>
            <a:off x="3501203" y="3584987"/>
            <a:ext cx="19487" cy="19487"/>
          </a:xfrm>
          <a:custGeom>
            <a:avLst/>
            <a:gdLst>
              <a:gd name="T0" fmla="*/ 4 w 4"/>
              <a:gd name="T1" fmla="*/ 0 h 5"/>
              <a:gd name="T2" fmla="*/ 0 w 4"/>
              <a:gd name="T3" fmla="*/ 2 h 5"/>
              <a:gd name="T4" fmla="*/ 1 w 4"/>
              <a:gd name="T5" fmla="*/ 3 h 5"/>
              <a:gd name="T6" fmla="*/ 4 w 4"/>
              <a:gd name="T7" fmla="*/ 5 h 5"/>
              <a:gd name="T8" fmla="*/ 4 w 4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4" y="0"/>
                </a:move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4" y="3"/>
                  <a:pt x="4" y="2"/>
                  <a:pt x="4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196"/>
          <p:cNvSpPr>
            <a:spLocks noEditPoints="1"/>
          </p:cNvSpPr>
          <p:nvPr userDrawn="1"/>
        </p:nvSpPr>
        <p:spPr bwMode="auto">
          <a:xfrm>
            <a:off x="3318041" y="3616163"/>
            <a:ext cx="681990" cy="705372"/>
          </a:xfrm>
          <a:custGeom>
            <a:avLst/>
            <a:gdLst>
              <a:gd name="T0" fmla="*/ 143 w 155"/>
              <a:gd name="T1" fmla="*/ 106 h 160"/>
              <a:gd name="T2" fmla="*/ 124 w 155"/>
              <a:gd name="T3" fmla="*/ 99 h 160"/>
              <a:gd name="T4" fmla="*/ 123 w 155"/>
              <a:gd name="T5" fmla="*/ 90 h 160"/>
              <a:gd name="T6" fmla="*/ 113 w 155"/>
              <a:gd name="T7" fmla="*/ 89 h 160"/>
              <a:gd name="T8" fmla="*/ 103 w 155"/>
              <a:gd name="T9" fmla="*/ 82 h 160"/>
              <a:gd name="T10" fmla="*/ 92 w 155"/>
              <a:gd name="T11" fmla="*/ 64 h 160"/>
              <a:gd name="T12" fmla="*/ 83 w 155"/>
              <a:gd name="T13" fmla="*/ 56 h 160"/>
              <a:gd name="T14" fmla="*/ 76 w 155"/>
              <a:gd name="T15" fmla="*/ 47 h 160"/>
              <a:gd name="T16" fmla="*/ 78 w 155"/>
              <a:gd name="T17" fmla="*/ 38 h 160"/>
              <a:gd name="T18" fmla="*/ 75 w 155"/>
              <a:gd name="T19" fmla="*/ 34 h 160"/>
              <a:gd name="T20" fmla="*/ 78 w 155"/>
              <a:gd name="T21" fmla="*/ 30 h 160"/>
              <a:gd name="T22" fmla="*/ 89 w 155"/>
              <a:gd name="T23" fmla="*/ 24 h 160"/>
              <a:gd name="T24" fmla="*/ 89 w 155"/>
              <a:gd name="T25" fmla="*/ 24 h 160"/>
              <a:gd name="T26" fmla="*/ 92 w 155"/>
              <a:gd name="T27" fmla="*/ 14 h 160"/>
              <a:gd name="T28" fmla="*/ 74 w 155"/>
              <a:gd name="T29" fmla="*/ 1 h 160"/>
              <a:gd name="T30" fmla="*/ 58 w 155"/>
              <a:gd name="T31" fmla="*/ 6 h 160"/>
              <a:gd name="T32" fmla="*/ 45 w 155"/>
              <a:gd name="T33" fmla="*/ 16 h 160"/>
              <a:gd name="T34" fmla="*/ 19 w 155"/>
              <a:gd name="T35" fmla="*/ 16 h 160"/>
              <a:gd name="T36" fmla="*/ 7 w 155"/>
              <a:gd name="T37" fmla="*/ 18 h 160"/>
              <a:gd name="T38" fmla="*/ 8 w 155"/>
              <a:gd name="T39" fmla="*/ 27 h 160"/>
              <a:gd name="T40" fmla="*/ 2 w 155"/>
              <a:gd name="T41" fmla="*/ 35 h 160"/>
              <a:gd name="T42" fmla="*/ 9 w 155"/>
              <a:gd name="T43" fmla="*/ 51 h 160"/>
              <a:gd name="T44" fmla="*/ 12 w 155"/>
              <a:gd name="T45" fmla="*/ 62 h 160"/>
              <a:gd name="T46" fmla="*/ 29 w 155"/>
              <a:gd name="T47" fmla="*/ 47 h 160"/>
              <a:gd name="T48" fmla="*/ 45 w 155"/>
              <a:gd name="T49" fmla="*/ 52 h 160"/>
              <a:gd name="T50" fmla="*/ 55 w 155"/>
              <a:gd name="T51" fmla="*/ 68 h 160"/>
              <a:gd name="T52" fmla="*/ 75 w 155"/>
              <a:gd name="T53" fmla="*/ 90 h 160"/>
              <a:gd name="T54" fmla="*/ 104 w 155"/>
              <a:gd name="T55" fmla="*/ 110 h 160"/>
              <a:gd name="T56" fmla="*/ 114 w 155"/>
              <a:gd name="T57" fmla="*/ 122 h 160"/>
              <a:gd name="T58" fmla="*/ 122 w 155"/>
              <a:gd name="T59" fmla="*/ 130 h 160"/>
              <a:gd name="T60" fmla="*/ 126 w 155"/>
              <a:gd name="T61" fmla="*/ 142 h 160"/>
              <a:gd name="T62" fmla="*/ 122 w 155"/>
              <a:gd name="T63" fmla="*/ 158 h 160"/>
              <a:gd name="T64" fmla="*/ 130 w 155"/>
              <a:gd name="T65" fmla="*/ 148 h 160"/>
              <a:gd name="T66" fmla="*/ 135 w 155"/>
              <a:gd name="T67" fmla="*/ 134 h 160"/>
              <a:gd name="T68" fmla="*/ 129 w 155"/>
              <a:gd name="T69" fmla="*/ 126 h 160"/>
              <a:gd name="T70" fmla="*/ 134 w 155"/>
              <a:gd name="T71" fmla="*/ 117 h 160"/>
              <a:gd name="T72" fmla="*/ 145 w 155"/>
              <a:gd name="T73" fmla="*/ 121 h 160"/>
              <a:gd name="T74" fmla="*/ 154 w 155"/>
              <a:gd name="T75" fmla="*/ 120 h 160"/>
              <a:gd name="T76" fmla="*/ 143 w 155"/>
              <a:gd name="T77" fmla="*/ 106 h 160"/>
              <a:gd name="T78" fmla="*/ 75 w 155"/>
              <a:gd name="T79" fmla="*/ 55 h 160"/>
              <a:gd name="T80" fmla="*/ 74 w 155"/>
              <a:gd name="T81" fmla="*/ 52 h 160"/>
              <a:gd name="T82" fmla="*/ 75 w 155"/>
              <a:gd name="T83" fmla="*/ 55 h 160"/>
              <a:gd name="T84" fmla="*/ 82 w 155"/>
              <a:gd name="T85" fmla="*/ 90 h 160"/>
              <a:gd name="T86" fmla="*/ 81 w 155"/>
              <a:gd name="T87" fmla="*/ 87 h 160"/>
              <a:gd name="T88" fmla="*/ 82 w 155"/>
              <a:gd name="T89" fmla="*/ 9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" h="160">
                <a:moveTo>
                  <a:pt x="143" y="106"/>
                </a:moveTo>
                <a:cubicBezTo>
                  <a:pt x="139" y="102"/>
                  <a:pt x="128" y="100"/>
                  <a:pt x="124" y="99"/>
                </a:cubicBezTo>
                <a:cubicBezTo>
                  <a:pt x="120" y="98"/>
                  <a:pt x="123" y="92"/>
                  <a:pt x="123" y="90"/>
                </a:cubicBezTo>
                <a:cubicBezTo>
                  <a:pt x="123" y="88"/>
                  <a:pt x="117" y="89"/>
                  <a:pt x="113" y="89"/>
                </a:cubicBezTo>
                <a:cubicBezTo>
                  <a:pt x="109" y="89"/>
                  <a:pt x="107" y="86"/>
                  <a:pt x="103" y="82"/>
                </a:cubicBezTo>
                <a:cubicBezTo>
                  <a:pt x="99" y="79"/>
                  <a:pt x="93" y="67"/>
                  <a:pt x="92" y="64"/>
                </a:cubicBezTo>
                <a:cubicBezTo>
                  <a:pt x="92" y="61"/>
                  <a:pt x="87" y="56"/>
                  <a:pt x="83" y="56"/>
                </a:cubicBezTo>
                <a:cubicBezTo>
                  <a:pt x="80" y="55"/>
                  <a:pt x="79" y="47"/>
                  <a:pt x="76" y="47"/>
                </a:cubicBezTo>
                <a:cubicBezTo>
                  <a:pt x="72" y="46"/>
                  <a:pt x="76" y="41"/>
                  <a:pt x="78" y="38"/>
                </a:cubicBezTo>
                <a:cubicBezTo>
                  <a:pt x="81" y="34"/>
                  <a:pt x="78" y="36"/>
                  <a:pt x="75" y="34"/>
                </a:cubicBezTo>
                <a:cubicBezTo>
                  <a:pt x="73" y="31"/>
                  <a:pt x="75" y="31"/>
                  <a:pt x="78" y="30"/>
                </a:cubicBezTo>
                <a:cubicBezTo>
                  <a:pt x="80" y="29"/>
                  <a:pt x="87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91" y="20"/>
                  <a:pt x="93" y="16"/>
                  <a:pt x="92" y="14"/>
                </a:cubicBezTo>
                <a:cubicBezTo>
                  <a:pt x="91" y="9"/>
                  <a:pt x="79" y="2"/>
                  <a:pt x="74" y="1"/>
                </a:cubicBezTo>
                <a:cubicBezTo>
                  <a:pt x="69" y="0"/>
                  <a:pt x="62" y="6"/>
                  <a:pt x="58" y="6"/>
                </a:cubicBezTo>
                <a:cubicBezTo>
                  <a:pt x="54" y="6"/>
                  <a:pt x="48" y="15"/>
                  <a:pt x="45" y="16"/>
                </a:cubicBezTo>
                <a:cubicBezTo>
                  <a:pt x="43" y="16"/>
                  <a:pt x="23" y="15"/>
                  <a:pt x="19" y="16"/>
                </a:cubicBezTo>
                <a:cubicBezTo>
                  <a:pt x="17" y="17"/>
                  <a:pt x="12" y="17"/>
                  <a:pt x="7" y="18"/>
                </a:cubicBezTo>
                <a:cubicBezTo>
                  <a:pt x="7" y="21"/>
                  <a:pt x="7" y="24"/>
                  <a:pt x="8" y="27"/>
                </a:cubicBezTo>
                <a:cubicBezTo>
                  <a:pt x="9" y="30"/>
                  <a:pt x="5" y="32"/>
                  <a:pt x="2" y="35"/>
                </a:cubicBezTo>
                <a:cubicBezTo>
                  <a:pt x="0" y="39"/>
                  <a:pt x="7" y="45"/>
                  <a:pt x="9" y="51"/>
                </a:cubicBezTo>
                <a:cubicBezTo>
                  <a:pt x="9" y="53"/>
                  <a:pt x="10" y="57"/>
                  <a:pt x="12" y="62"/>
                </a:cubicBezTo>
                <a:cubicBezTo>
                  <a:pt x="19" y="56"/>
                  <a:pt x="27" y="48"/>
                  <a:pt x="29" y="47"/>
                </a:cubicBezTo>
                <a:cubicBezTo>
                  <a:pt x="32" y="44"/>
                  <a:pt x="41" y="50"/>
                  <a:pt x="45" y="52"/>
                </a:cubicBezTo>
                <a:cubicBezTo>
                  <a:pt x="50" y="54"/>
                  <a:pt x="51" y="60"/>
                  <a:pt x="55" y="68"/>
                </a:cubicBezTo>
                <a:cubicBezTo>
                  <a:pt x="60" y="77"/>
                  <a:pt x="72" y="86"/>
                  <a:pt x="75" y="90"/>
                </a:cubicBezTo>
                <a:cubicBezTo>
                  <a:pt x="78" y="93"/>
                  <a:pt x="100" y="107"/>
                  <a:pt x="104" y="110"/>
                </a:cubicBezTo>
                <a:cubicBezTo>
                  <a:pt x="108" y="113"/>
                  <a:pt x="111" y="121"/>
                  <a:pt x="114" y="122"/>
                </a:cubicBezTo>
                <a:cubicBezTo>
                  <a:pt x="117" y="124"/>
                  <a:pt x="121" y="126"/>
                  <a:pt x="122" y="130"/>
                </a:cubicBezTo>
                <a:cubicBezTo>
                  <a:pt x="124" y="134"/>
                  <a:pt x="127" y="137"/>
                  <a:pt x="126" y="142"/>
                </a:cubicBezTo>
                <a:cubicBezTo>
                  <a:pt x="126" y="147"/>
                  <a:pt x="120" y="157"/>
                  <a:pt x="122" y="158"/>
                </a:cubicBezTo>
                <a:cubicBezTo>
                  <a:pt x="124" y="160"/>
                  <a:pt x="129" y="150"/>
                  <a:pt x="130" y="148"/>
                </a:cubicBezTo>
                <a:cubicBezTo>
                  <a:pt x="131" y="145"/>
                  <a:pt x="134" y="138"/>
                  <a:pt x="135" y="134"/>
                </a:cubicBezTo>
                <a:cubicBezTo>
                  <a:pt x="135" y="130"/>
                  <a:pt x="131" y="129"/>
                  <a:pt x="129" y="126"/>
                </a:cubicBezTo>
                <a:cubicBezTo>
                  <a:pt x="128" y="124"/>
                  <a:pt x="133" y="118"/>
                  <a:pt x="134" y="117"/>
                </a:cubicBezTo>
                <a:cubicBezTo>
                  <a:pt x="136" y="116"/>
                  <a:pt x="141" y="118"/>
                  <a:pt x="145" y="121"/>
                </a:cubicBezTo>
                <a:cubicBezTo>
                  <a:pt x="149" y="123"/>
                  <a:pt x="153" y="122"/>
                  <a:pt x="154" y="120"/>
                </a:cubicBezTo>
                <a:cubicBezTo>
                  <a:pt x="155" y="117"/>
                  <a:pt x="148" y="109"/>
                  <a:pt x="143" y="106"/>
                </a:cubicBezTo>
                <a:close/>
                <a:moveTo>
                  <a:pt x="75" y="55"/>
                </a:moveTo>
                <a:cubicBezTo>
                  <a:pt x="73" y="56"/>
                  <a:pt x="70" y="54"/>
                  <a:pt x="74" y="52"/>
                </a:cubicBezTo>
                <a:cubicBezTo>
                  <a:pt x="78" y="51"/>
                  <a:pt x="76" y="54"/>
                  <a:pt x="75" y="55"/>
                </a:cubicBezTo>
                <a:close/>
                <a:moveTo>
                  <a:pt x="82" y="90"/>
                </a:moveTo>
                <a:cubicBezTo>
                  <a:pt x="80" y="90"/>
                  <a:pt x="80" y="87"/>
                  <a:pt x="81" y="87"/>
                </a:cubicBezTo>
                <a:cubicBezTo>
                  <a:pt x="82" y="86"/>
                  <a:pt x="84" y="90"/>
                  <a:pt x="82" y="9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97"/>
          <p:cNvSpPr>
            <a:spLocks/>
          </p:cNvSpPr>
          <p:nvPr userDrawn="1"/>
        </p:nvSpPr>
        <p:spPr bwMode="auto">
          <a:xfrm>
            <a:off x="3625909" y="3838295"/>
            <a:ext cx="35075" cy="23382"/>
          </a:xfrm>
          <a:custGeom>
            <a:avLst/>
            <a:gdLst>
              <a:gd name="T0" fmla="*/ 4 w 8"/>
              <a:gd name="T1" fmla="*/ 1 h 5"/>
              <a:gd name="T2" fmla="*/ 5 w 8"/>
              <a:gd name="T3" fmla="*/ 4 h 5"/>
              <a:gd name="T4" fmla="*/ 4 w 8"/>
              <a:gd name="T5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">
                <a:moveTo>
                  <a:pt x="4" y="1"/>
                </a:moveTo>
                <a:cubicBezTo>
                  <a:pt x="0" y="3"/>
                  <a:pt x="3" y="5"/>
                  <a:pt x="5" y="4"/>
                </a:cubicBezTo>
                <a:cubicBezTo>
                  <a:pt x="6" y="3"/>
                  <a:pt x="8" y="0"/>
                  <a:pt x="4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198"/>
          <p:cNvSpPr>
            <a:spLocks/>
          </p:cNvSpPr>
          <p:nvPr userDrawn="1"/>
        </p:nvSpPr>
        <p:spPr bwMode="auto">
          <a:xfrm>
            <a:off x="3668778" y="3994179"/>
            <a:ext cx="19487" cy="15588"/>
          </a:xfrm>
          <a:custGeom>
            <a:avLst/>
            <a:gdLst>
              <a:gd name="T0" fmla="*/ 1 w 4"/>
              <a:gd name="T1" fmla="*/ 1 h 4"/>
              <a:gd name="T2" fmla="*/ 2 w 4"/>
              <a:gd name="T3" fmla="*/ 4 h 4"/>
              <a:gd name="T4" fmla="*/ 1 w 4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1"/>
                </a:moveTo>
                <a:cubicBezTo>
                  <a:pt x="0" y="1"/>
                  <a:pt x="0" y="4"/>
                  <a:pt x="2" y="4"/>
                </a:cubicBezTo>
                <a:cubicBezTo>
                  <a:pt x="4" y="4"/>
                  <a:pt x="2" y="0"/>
                  <a:pt x="1" y="1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204"/>
          <p:cNvSpPr>
            <a:spLocks/>
          </p:cNvSpPr>
          <p:nvPr userDrawn="1"/>
        </p:nvSpPr>
        <p:spPr bwMode="auto">
          <a:xfrm>
            <a:off x="4265030" y="2443142"/>
            <a:ext cx="241619" cy="206546"/>
          </a:xfrm>
          <a:custGeom>
            <a:avLst/>
            <a:gdLst>
              <a:gd name="T0" fmla="*/ 48 w 55"/>
              <a:gd name="T1" fmla="*/ 29 h 47"/>
              <a:gd name="T2" fmla="*/ 44 w 55"/>
              <a:gd name="T3" fmla="*/ 22 h 47"/>
              <a:gd name="T4" fmla="*/ 46 w 55"/>
              <a:gd name="T5" fmla="*/ 14 h 47"/>
              <a:gd name="T6" fmla="*/ 52 w 55"/>
              <a:gd name="T7" fmla="*/ 14 h 47"/>
              <a:gd name="T8" fmla="*/ 54 w 55"/>
              <a:gd name="T9" fmla="*/ 0 h 47"/>
              <a:gd name="T10" fmla="*/ 50 w 55"/>
              <a:gd name="T11" fmla="*/ 1 h 47"/>
              <a:gd name="T12" fmla="*/ 20 w 55"/>
              <a:gd name="T13" fmla="*/ 0 h 47"/>
              <a:gd name="T14" fmla="*/ 0 w 55"/>
              <a:gd name="T15" fmla="*/ 12 h 47"/>
              <a:gd name="T16" fmla="*/ 6 w 55"/>
              <a:gd name="T17" fmla="*/ 28 h 47"/>
              <a:gd name="T18" fmla="*/ 11 w 55"/>
              <a:gd name="T19" fmla="*/ 40 h 47"/>
              <a:gd name="T20" fmla="*/ 20 w 55"/>
              <a:gd name="T21" fmla="*/ 39 h 47"/>
              <a:gd name="T22" fmla="*/ 35 w 55"/>
              <a:gd name="T23" fmla="*/ 45 h 47"/>
              <a:gd name="T24" fmla="*/ 55 w 55"/>
              <a:gd name="T25" fmla="*/ 47 h 47"/>
              <a:gd name="T26" fmla="*/ 55 w 55"/>
              <a:gd name="T27" fmla="*/ 47 h 47"/>
              <a:gd name="T28" fmla="*/ 52 w 55"/>
              <a:gd name="T29" fmla="*/ 28 h 47"/>
              <a:gd name="T30" fmla="*/ 48 w 55"/>
              <a:gd name="T31" fmla="*/ 2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47">
                <a:moveTo>
                  <a:pt x="48" y="29"/>
                </a:moveTo>
                <a:cubicBezTo>
                  <a:pt x="47" y="28"/>
                  <a:pt x="48" y="26"/>
                  <a:pt x="44" y="22"/>
                </a:cubicBezTo>
                <a:cubicBezTo>
                  <a:pt x="41" y="19"/>
                  <a:pt x="44" y="14"/>
                  <a:pt x="46" y="14"/>
                </a:cubicBezTo>
                <a:cubicBezTo>
                  <a:pt x="47" y="13"/>
                  <a:pt x="50" y="13"/>
                  <a:pt x="52" y="14"/>
                </a:cubicBezTo>
                <a:cubicBezTo>
                  <a:pt x="53" y="9"/>
                  <a:pt x="54" y="5"/>
                  <a:pt x="54" y="0"/>
                </a:cubicBezTo>
                <a:cubicBezTo>
                  <a:pt x="53" y="0"/>
                  <a:pt x="52" y="1"/>
                  <a:pt x="50" y="1"/>
                </a:cubicBezTo>
                <a:cubicBezTo>
                  <a:pt x="42" y="1"/>
                  <a:pt x="26" y="0"/>
                  <a:pt x="20" y="0"/>
                </a:cubicBezTo>
                <a:cubicBezTo>
                  <a:pt x="14" y="0"/>
                  <a:pt x="0" y="6"/>
                  <a:pt x="0" y="12"/>
                </a:cubicBezTo>
                <a:cubicBezTo>
                  <a:pt x="0" y="18"/>
                  <a:pt x="2" y="25"/>
                  <a:pt x="6" y="28"/>
                </a:cubicBezTo>
                <a:cubicBezTo>
                  <a:pt x="9" y="30"/>
                  <a:pt x="11" y="35"/>
                  <a:pt x="11" y="40"/>
                </a:cubicBezTo>
                <a:cubicBezTo>
                  <a:pt x="15" y="40"/>
                  <a:pt x="18" y="40"/>
                  <a:pt x="20" y="39"/>
                </a:cubicBezTo>
                <a:cubicBezTo>
                  <a:pt x="26" y="38"/>
                  <a:pt x="29" y="43"/>
                  <a:pt x="35" y="45"/>
                </a:cubicBezTo>
                <a:cubicBezTo>
                  <a:pt x="39" y="46"/>
                  <a:pt x="47" y="4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1"/>
                  <a:pt x="53" y="35"/>
                  <a:pt x="52" y="28"/>
                </a:cubicBezTo>
                <a:cubicBezTo>
                  <a:pt x="51" y="29"/>
                  <a:pt x="49" y="30"/>
                  <a:pt x="48" y="2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205"/>
          <p:cNvSpPr>
            <a:spLocks noEditPoints="1"/>
          </p:cNvSpPr>
          <p:nvPr userDrawn="1"/>
        </p:nvSpPr>
        <p:spPr bwMode="auto">
          <a:xfrm>
            <a:off x="3559660" y="1215564"/>
            <a:ext cx="736549" cy="1664053"/>
          </a:xfrm>
          <a:custGeom>
            <a:avLst/>
            <a:gdLst>
              <a:gd name="T0" fmla="*/ 162 w 167"/>
              <a:gd name="T1" fmla="*/ 88 h 377"/>
              <a:gd name="T2" fmla="*/ 161 w 167"/>
              <a:gd name="T3" fmla="*/ 58 h 377"/>
              <a:gd name="T4" fmla="*/ 160 w 167"/>
              <a:gd name="T5" fmla="*/ 41 h 377"/>
              <a:gd name="T6" fmla="*/ 147 w 167"/>
              <a:gd name="T7" fmla="*/ 14 h 377"/>
              <a:gd name="T8" fmla="*/ 117 w 167"/>
              <a:gd name="T9" fmla="*/ 0 h 377"/>
              <a:gd name="T10" fmla="*/ 92 w 167"/>
              <a:gd name="T11" fmla="*/ 13 h 377"/>
              <a:gd name="T12" fmla="*/ 78 w 167"/>
              <a:gd name="T13" fmla="*/ 30 h 377"/>
              <a:gd name="T14" fmla="*/ 59 w 167"/>
              <a:gd name="T15" fmla="*/ 81 h 377"/>
              <a:gd name="T16" fmla="*/ 45 w 167"/>
              <a:gd name="T17" fmla="*/ 108 h 377"/>
              <a:gd name="T18" fmla="*/ 39 w 167"/>
              <a:gd name="T19" fmla="*/ 147 h 377"/>
              <a:gd name="T20" fmla="*/ 18 w 167"/>
              <a:gd name="T21" fmla="*/ 177 h 377"/>
              <a:gd name="T22" fmla="*/ 25 w 167"/>
              <a:gd name="T23" fmla="*/ 237 h 377"/>
              <a:gd name="T24" fmla="*/ 21 w 167"/>
              <a:gd name="T25" fmla="*/ 264 h 377"/>
              <a:gd name="T26" fmla="*/ 8 w 167"/>
              <a:gd name="T27" fmla="*/ 294 h 377"/>
              <a:gd name="T28" fmla="*/ 1 w 167"/>
              <a:gd name="T29" fmla="*/ 292 h 377"/>
              <a:gd name="T30" fmla="*/ 12 w 167"/>
              <a:gd name="T31" fmla="*/ 311 h 377"/>
              <a:gd name="T32" fmla="*/ 19 w 167"/>
              <a:gd name="T33" fmla="*/ 345 h 377"/>
              <a:gd name="T34" fmla="*/ 23 w 167"/>
              <a:gd name="T35" fmla="*/ 373 h 377"/>
              <a:gd name="T36" fmla="*/ 43 w 167"/>
              <a:gd name="T37" fmla="*/ 372 h 377"/>
              <a:gd name="T38" fmla="*/ 62 w 167"/>
              <a:gd name="T39" fmla="*/ 358 h 377"/>
              <a:gd name="T40" fmla="*/ 74 w 167"/>
              <a:gd name="T41" fmla="*/ 311 h 377"/>
              <a:gd name="T42" fmla="*/ 90 w 167"/>
              <a:gd name="T43" fmla="*/ 293 h 377"/>
              <a:gd name="T44" fmla="*/ 101 w 167"/>
              <a:gd name="T45" fmla="*/ 272 h 377"/>
              <a:gd name="T46" fmla="*/ 86 w 167"/>
              <a:gd name="T47" fmla="*/ 251 h 377"/>
              <a:gd name="T48" fmla="*/ 80 w 167"/>
              <a:gd name="T49" fmla="*/ 226 h 377"/>
              <a:gd name="T50" fmla="*/ 78 w 167"/>
              <a:gd name="T51" fmla="*/ 198 h 377"/>
              <a:gd name="T52" fmla="*/ 97 w 167"/>
              <a:gd name="T53" fmla="*/ 185 h 377"/>
              <a:gd name="T54" fmla="*/ 115 w 167"/>
              <a:gd name="T55" fmla="*/ 165 h 377"/>
              <a:gd name="T56" fmla="*/ 134 w 167"/>
              <a:gd name="T57" fmla="*/ 141 h 377"/>
              <a:gd name="T58" fmla="*/ 132 w 167"/>
              <a:gd name="T59" fmla="*/ 126 h 377"/>
              <a:gd name="T60" fmla="*/ 142 w 167"/>
              <a:gd name="T61" fmla="*/ 114 h 377"/>
              <a:gd name="T62" fmla="*/ 154 w 167"/>
              <a:gd name="T63" fmla="*/ 106 h 377"/>
              <a:gd name="T64" fmla="*/ 164 w 167"/>
              <a:gd name="T65" fmla="*/ 92 h 377"/>
              <a:gd name="T66" fmla="*/ 21 w 167"/>
              <a:gd name="T67" fmla="*/ 304 h 377"/>
              <a:gd name="T68" fmla="*/ 27 w 167"/>
              <a:gd name="T69" fmla="*/ 293 h 377"/>
              <a:gd name="T70" fmla="*/ 37 w 167"/>
              <a:gd name="T71" fmla="*/ 285 h 377"/>
              <a:gd name="T72" fmla="*/ 30 w 167"/>
              <a:gd name="T73" fmla="*/ 302 h 377"/>
              <a:gd name="T74" fmla="*/ 43 w 167"/>
              <a:gd name="T75" fmla="*/ 317 h 377"/>
              <a:gd name="T76" fmla="*/ 50 w 167"/>
              <a:gd name="T77" fmla="*/ 298 h 377"/>
              <a:gd name="T78" fmla="*/ 82 w 167"/>
              <a:gd name="T79" fmla="*/ 279 h 377"/>
              <a:gd name="T80" fmla="*/ 88 w 167"/>
              <a:gd name="T81" fmla="*/ 283 h 377"/>
              <a:gd name="T82" fmla="*/ 82 w 167"/>
              <a:gd name="T83" fmla="*/ 279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7" h="377">
                <a:moveTo>
                  <a:pt x="164" y="92"/>
                </a:moveTo>
                <a:cubicBezTo>
                  <a:pt x="164" y="90"/>
                  <a:pt x="162" y="90"/>
                  <a:pt x="162" y="88"/>
                </a:cubicBezTo>
                <a:cubicBezTo>
                  <a:pt x="162" y="85"/>
                  <a:pt x="167" y="76"/>
                  <a:pt x="167" y="71"/>
                </a:cubicBezTo>
                <a:cubicBezTo>
                  <a:pt x="167" y="66"/>
                  <a:pt x="161" y="62"/>
                  <a:pt x="161" y="58"/>
                </a:cubicBezTo>
                <a:cubicBezTo>
                  <a:pt x="161" y="54"/>
                  <a:pt x="162" y="53"/>
                  <a:pt x="161" y="50"/>
                </a:cubicBezTo>
                <a:cubicBezTo>
                  <a:pt x="160" y="47"/>
                  <a:pt x="159" y="44"/>
                  <a:pt x="160" y="41"/>
                </a:cubicBezTo>
                <a:cubicBezTo>
                  <a:pt x="160" y="37"/>
                  <a:pt x="161" y="35"/>
                  <a:pt x="158" y="31"/>
                </a:cubicBezTo>
                <a:cubicBezTo>
                  <a:pt x="155" y="28"/>
                  <a:pt x="151" y="16"/>
                  <a:pt x="147" y="14"/>
                </a:cubicBezTo>
                <a:cubicBezTo>
                  <a:pt x="143" y="11"/>
                  <a:pt x="140" y="10"/>
                  <a:pt x="135" y="6"/>
                </a:cubicBezTo>
                <a:cubicBezTo>
                  <a:pt x="132" y="4"/>
                  <a:pt x="125" y="2"/>
                  <a:pt x="117" y="0"/>
                </a:cubicBezTo>
                <a:cubicBezTo>
                  <a:pt x="118" y="7"/>
                  <a:pt x="118" y="18"/>
                  <a:pt x="114" y="18"/>
                </a:cubicBezTo>
                <a:cubicBezTo>
                  <a:pt x="109" y="17"/>
                  <a:pt x="94" y="11"/>
                  <a:pt x="92" y="13"/>
                </a:cubicBezTo>
                <a:cubicBezTo>
                  <a:pt x="89" y="15"/>
                  <a:pt x="94" y="30"/>
                  <a:pt x="88" y="30"/>
                </a:cubicBezTo>
                <a:cubicBezTo>
                  <a:pt x="82" y="30"/>
                  <a:pt x="83" y="25"/>
                  <a:pt x="78" y="30"/>
                </a:cubicBezTo>
                <a:cubicBezTo>
                  <a:pt x="73" y="34"/>
                  <a:pt x="70" y="44"/>
                  <a:pt x="68" y="48"/>
                </a:cubicBezTo>
                <a:cubicBezTo>
                  <a:pt x="65" y="52"/>
                  <a:pt x="62" y="77"/>
                  <a:pt x="59" y="81"/>
                </a:cubicBezTo>
                <a:cubicBezTo>
                  <a:pt x="56" y="85"/>
                  <a:pt x="55" y="91"/>
                  <a:pt x="51" y="94"/>
                </a:cubicBezTo>
                <a:cubicBezTo>
                  <a:pt x="46" y="97"/>
                  <a:pt x="45" y="103"/>
                  <a:pt x="45" y="108"/>
                </a:cubicBezTo>
                <a:cubicBezTo>
                  <a:pt x="44" y="113"/>
                  <a:pt x="43" y="127"/>
                  <a:pt x="40" y="131"/>
                </a:cubicBezTo>
                <a:cubicBezTo>
                  <a:pt x="38" y="134"/>
                  <a:pt x="46" y="144"/>
                  <a:pt x="39" y="147"/>
                </a:cubicBezTo>
                <a:cubicBezTo>
                  <a:pt x="33" y="150"/>
                  <a:pt x="26" y="153"/>
                  <a:pt x="24" y="155"/>
                </a:cubicBezTo>
                <a:cubicBezTo>
                  <a:pt x="23" y="157"/>
                  <a:pt x="18" y="168"/>
                  <a:pt x="18" y="177"/>
                </a:cubicBezTo>
                <a:cubicBezTo>
                  <a:pt x="18" y="185"/>
                  <a:pt x="17" y="225"/>
                  <a:pt x="19" y="227"/>
                </a:cubicBezTo>
                <a:cubicBezTo>
                  <a:pt x="21" y="229"/>
                  <a:pt x="27" y="235"/>
                  <a:pt x="25" y="237"/>
                </a:cubicBezTo>
                <a:cubicBezTo>
                  <a:pt x="22" y="239"/>
                  <a:pt x="20" y="237"/>
                  <a:pt x="20" y="244"/>
                </a:cubicBezTo>
                <a:cubicBezTo>
                  <a:pt x="20" y="250"/>
                  <a:pt x="25" y="258"/>
                  <a:pt x="21" y="264"/>
                </a:cubicBezTo>
                <a:cubicBezTo>
                  <a:pt x="17" y="269"/>
                  <a:pt x="14" y="272"/>
                  <a:pt x="14" y="278"/>
                </a:cubicBezTo>
                <a:cubicBezTo>
                  <a:pt x="13" y="284"/>
                  <a:pt x="13" y="295"/>
                  <a:pt x="8" y="294"/>
                </a:cubicBezTo>
                <a:cubicBezTo>
                  <a:pt x="5" y="293"/>
                  <a:pt x="2" y="291"/>
                  <a:pt x="0" y="290"/>
                </a:cubicBezTo>
                <a:cubicBezTo>
                  <a:pt x="0" y="291"/>
                  <a:pt x="0" y="292"/>
                  <a:pt x="1" y="292"/>
                </a:cubicBezTo>
                <a:cubicBezTo>
                  <a:pt x="3" y="297"/>
                  <a:pt x="3" y="308"/>
                  <a:pt x="4" y="311"/>
                </a:cubicBezTo>
                <a:cubicBezTo>
                  <a:pt x="6" y="314"/>
                  <a:pt x="8" y="314"/>
                  <a:pt x="12" y="311"/>
                </a:cubicBezTo>
                <a:cubicBezTo>
                  <a:pt x="16" y="308"/>
                  <a:pt x="11" y="323"/>
                  <a:pt x="10" y="327"/>
                </a:cubicBezTo>
                <a:cubicBezTo>
                  <a:pt x="9" y="331"/>
                  <a:pt x="17" y="341"/>
                  <a:pt x="19" y="345"/>
                </a:cubicBezTo>
                <a:cubicBezTo>
                  <a:pt x="21" y="349"/>
                  <a:pt x="23" y="357"/>
                  <a:pt x="24" y="360"/>
                </a:cubicBezTo>
                <a:cubicBezTo>
                  <a:pt x="25" y="363"/>
                  <a:pt x="21" y="373"/>
                  <a:pt x="23" y="373"/>
                </a:cubicBezTo>
                <a:cubicBezTo>
                  <a:pt x="25" y="373"/>
                  <a:pt x="31" y="377"/>
                  <a:pt x="36" y="377"/>
                </a:cubicBezTo>
                <a:cubicBezTo>
                  <a:pt x="41" y="377"/>
                  <a:pt x="42" y="376"/>
                  <a:pt x="43" y="372"/>
                </a:cubicBezTo>
                <a:cubicBezTo>
                  <a:pt x="44" y="369"/>
                  <a:pt x="44" y="365"/>
                  <a:pt x="50" y="360"/>
                </a:cubicBezTo>
                <a:cubicBezTo>
                  <a:pt x="57" y="355"/>
                  <a:pt x="60" y="359"/>
                  <a:pt x="62" y="358"/>
                </a:cubicBezTo>
                <a:cubicBezTo>
                  <a:pt x="65" y="357"/>
                  <a:pt x="72" y="336"/>
                  <a:pt x="73" y="329"/>
                </a:cubicBezTo>
                <a:cubicBezTo>
                  <a:pt x="75" y="322"/>
                  <a:pt x="73" y="314"/>
                  <a:pt x="74" y="311"/>
                </a:cubicBezTo>
                <a:cubicBezTo>
                  <a:pt x="75" y="308"/>
                  <a:pt x="83" y="295"/>
                  <a:pt x="85" y="293"/>
                </a:cubicBezTo>
                <a:cubicBezTo>
                  <a:pt x="87" y="291"/>
                  <a:pt x="88" y="294"/>
                  <a:pt x="90" y="293"/>
                </a:cubicBezTo>
                <a:cubicBezTo>
                  <a:pt x="91" y="292"/>
                  <a:pt x="94" y="281"/>
                  <a:pt x="97" y="280"/>
                </a:cubicBezTo>
                <a:cubicBezTo>
                  <a:pt x="99" y="279"/>
                  <a:pt x="101" y="275"/>
                  <a:pt x="101" y="272"/>
                </a:cubicBezTo>
                <a:cubicBezTo>
                  <a:pt x="101" y="269"/>
                  <a:pt x="99" y="262"/>
                  <a:pt x="97" y="258"/>
                </a:cubicBezTo>
                <a:cubicBezTo>
                  <a:pt x="96" y="253"/>
                  <a:pt x="91" y="251"/>
                  <a:pt x="86" y="251"/>
                </a:cubicBezTo>
                <a:cubicBezTo>
                  <a:pt x="81" y="251"/>
                  <a:pt x="81" y="247"/>
                  <a:pt x="78" y="242"/>
                </a:cubicBezTo>
                <a:cubicBezTo>
                  <a:pt x="75" y="237"/>
                  <a:pt x="78" y="229"/>
                  <a:pt x="80" y="226"/>
                </a:cubicBezTo>
                <a:cubicBezTo>
                  <a:pt x="83" y="223"/>
                  <a:pt x="81" y="211"/>
                  <a:pt x="82" y="208"/>
                </a:cubicBezTo>
                <a:cubicBezTo>
                  <a:pt x="83" y="204"/>
                  <a:pt x="78" y="201"/>
                  <a:pt x="78" y="198"/>
                </a:cubicBezTo>
                <a:cubicBezTo>
                  <a:pt x="77" y="195"/>
                  <a:pt x="82" y="199"/>
                  <a:pt x="85" y="200"/>
                </a:cubicBezTo>
                <a:cubicBezTo>
                  <a:pt x="88" y="201"/>
                  <a:pt x="95" y="188"/>
                  <a:pt x="97" y="185"/>
                </a:cubicBezTo>
                <a:cubicBezTo>
                  <a:pt x="99" y="182"/>
                  <a:pt x="102" y="173"/>
                  <a:pt x="103" y="172"/>
                </a:cubicBezTo>
                <a:cubicBezTo>
                  <a:pt x="103" y="170"/>
                  <a:pt x="112" y="166"/>
                  <a:pt x="115" y="165"/>
                </a:cubicBezTo>
                <a:cubicBezTo>
                  <a:pt x="117" y="163"/>
                  <a:pt x="124" y="161"/>
                  <a:pt x="124" y="156"/>
                </a:cubicBezTo>
                <a:cubicBezTo>
                  <a:pt x="125" y="151"/>
                  <a:pt x="132" y="144"/>
                  <a:pt x="134" y="141"/>
                </a:cubicBezTo>
                <a:cubicBezTo>
                  <a:pt x="137" y="139"/>
                  <a:pt x="132" y="136"/>
                  <a:pt x="129" y="132"/>
                </a:cubicBezTo>
                <a:cubicBezTo>
                  <a:pt x="127" y="128"/>
                  <a:pt x="130" y="128"/>
                  <a:pt x="132" y="126"/>
                </a:cubicBezTo>
                <a:cubicBezTo>
                  <a:pt x="133" y="124"/>
                  <a:pt x="134" y="122"/>
                  <a:pt x="134" y="120"/>
                </a:cubicBezTo>
                <a:cubicBezTo>
                  <a:pt x="135" y="118"/>
                  <a:pt x="138" y="117"/>
                  <a:pt x="142" y="114"/>
                </a:cubicBezTo>
                <a:cubicBezTo>
                  <a:pt x="145" y="111"/>
                  <a:pt x="142" y="109"/>
                  <a:pt x="142" y="107"/>
                </a:cubicBezTo>
                <a:cubicBezTo>
                  <a:pt x="143" y="104"/>
                  <a:pt x="149" y="105"/>
                  <a:pt x="154" y="106"/>
                </a:cubicBezTo>
                <a:cubicBezTo>
                  <a:pt x="159" y="107"/>
                  <a:pt x="162" y="106"/>
                  <a:pt x="166" y="105"/>
                </a:cubicBezTo>
                <a:cubicBezTo>
                  <a:pt x="165" y="99"/>
                  <a:pt x="164" y="93"/>
                  <a:pt x="164" y="92"/>
                </a:cubicBezTo>
                <a:close/>
                <a:moveTo>
                  <a:pt x="30" y="302"/>
                </a:moveTo>
                <a:cubicBezTo>
                  <a:pt x="27" y="300"/>
                  <a:pt x="23" y="306"/>
                  <a:pt x="21" y="304"/>
                </a:cubicBezTo>
                <a:cubicBezTo>
                  <a:pt x="20" y="301"/>
                  <a:pt x="21" y="292"/>
                  <a:pt x="23" y="291"/>
                </a:cubicBezTo>
                <a:cubicBezTo>
                  <a:pt x="25" y="289"/>
                  <a:pt x="25" y="293"/>
                  <a:pt x="27" y="293"/>
                </a:cubicBezTo>
                <a:cubicBezTo>
                  <a:pt x="29" y="292"/>
                  <a:pt x="29" y="288"/>
                  <a:pt x="30" y="287"/>
                </a:cubicBezTo>
                <a:cubicBezTo>
                  <a:pt x="32" y="287"/>
                  <a:pt x="35" y="283"/>
                  <a:pt x="37" y="285"/>
                </a:cubicBezTo>
                <a:cubicBezTo>
                  <a:pt x="39" y="286"/>
                  <a:pt x="41" y="292"/>
                  <a:pt x="41" y="292"/>
                </a:cubicBezTo>
                <a:cubicBezTo>
                  <a:pt x="40" y="295"/>
                  <a:pt x="32" y="303"/>
                  <a:pt x="30" y="302"/>
                </a:cubicBezTo>
                <a:close/>
                <a:moveTo>
                  <a:pt x="51" y="306"/>
                </a:moveTo>
                <a:cubicBezTo>
                  <a:pt x="51" y="310"/>
                  <a:pt x="45" y="318"/>
                  <a:pt x="43" y="317"/>
                </a:cubicBezTo>
                <a:cubicBezTo>
                  <a:pt x="40" y="316"/>
                  <a:pt x="42" y="312"/>
                  <a:pt x="44" y="308"/>
                </a:cubicBezTo>
                <a:cubicBezTo>
                  <a:pt x="46" y="304"/>
                  <a:pt x="45" y="298"/>
                  <a:pt x="50" y="298"/>
                </a:cubicBezTo>
                <a:cubicBezTo>
                  <a:pt x="52" y="298"/>
                  <a:pt x="51" y="301"/>
                  <a:pt x="51" y="306"/>
                </a:cubicBezTo>
                <a:close/>
                <a:moveTo>
                  <a:pt x="82" y="279"/>
                </a:moveTo>
                <a:cubicBezTo>
                  <a:pt x="85" y="279"/>
                  <a:pt x="84" y="274"/>
                  <a:pt x="85" y="275"/>
                </a:cubicBezTo>
                <a:cubicBezTo>
                  <a:pt x="86" y="277"/>
                  <a:pt x="91" y="283"/>
                  <a:pt x="88" y="283"/>
                </a:cubicBezTo>
                <a:cubicBezTo>
                  <a:pt x="85" y="284"/>
                  <a:pt x="81" y="284"/>
                  <a:pt x="78" y="283"/>
                </a:cubicBezTo>
                <a:cubicBezTo>
                  <a:pt x="75" y="281"/>
                  <a:pt x="80" y="280"/>
                  <a:pt x="82" y="279"/>
                </a:cubicBezTo>
                <a:close/>
              </a:path>
            </a:pathLst>
          </a:custGeom>
          <a:solidFill>
            <a:schemeClr val="accent1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233"/>
          <p:cNvSpPr>
            <a:spLocks/>
          </p:cNvSpPr>
          <p:nvPr userDrawn="1"/>
        </p:nvSpPr>
        <p:spPr bwMode="auto">
          <a:xfrm>
            <a:off x="5792685" y="5042494"/>
            <a:ext cx="23382" cy="27281"/>
          </a:xfrm>
          <a:custGeom>
            <a:avLst/>
            <a:gdLst>
              <a:gd name="T0" fmla="*/ 5 w 6"/>
              <a:gd name="T1" fmla="*/ 4 h 6"/>
              <a:gd name="T2" fmla="*/ 2 w 6"/>
              <a:gd name="T3" fmla="*/ 2 h 6"/>
              <a:gd name="T4" fmla="*/ 5 w 6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6">
                <a:moveTo>
                  <a:pt x="5" y="4"/>
                </a:moveTo>
                <a:cubicBezTo>
                  <a:pt x="4" y="6"/>
                  <a:pt x="0" y="4"/>
                  <a:pt x="2" y="2"/>
                </a:cubicBezTo>
                <a:cubicBezTo>
                  <a:pt x="3" y="0"/>
                  <a:pt x="6" y="3"/>
                  <a:pt x="5" y="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234"/>
          <p:cNvSpPr>
            <a:spLocks/>
          </p:cNvSpPr>
          <p:nvPr userDrawn="1"/>
        </p:nvSpPr>
        <p:spPr bwMode="auto">
          <a:xfrm>
            <a:off x="4035104" y="3674618"/>
            <a:ext cx="237723" cy="327355"/>
          </a:xfrm>
          <a:custGeom>
            <a:avLst/>
            <a:gdLst>
              <a:gd name="T0" fmla="*/ 50 w 54"/>
              <a:gd name="T1" fmla="*/ 34 h 74"/>
              <a:gd name="T2" fmla="*/ 47 w 54"/>
              <a:gd name="T3" fmla="*/ 27 h 74"/>
              <a:gd name="T4" fmla="*/ 35 w 54"/>
              <a:gd name="T5" fmla="*/ 28 h 74"/>
              <a:gd name="T6" fmla="*/ 27 w 54"/>
              <a:gd name="T7" fmla="*/ 19 h 74"/>
              <a:gd name="T8" fmla="*/ 17 w 54"/>
              <a:gd name="T9" fmla="*/ 0 h 74"/>
              <a:gd name="T10" fmla="*/ 1 w 54"/>
              <a:gd name="T11" fmla="*/ 6 h 74"/>
              <a:gd name="T12" fmla="*/ 6 w 54"/>
              <a:gd name="T13" fmla="*/ 31 h 74"/>
              <a:gd name="T14" fmla="*/ 4 w 54"/>
              <a:gd name="T15" fmla="*/ 39 h 74"/>
              <a:gd name="T16" fmla="*/ 14 w 54"/>
              <a:gd name="T17" fmla="*/ 53 h 74"/>
              <a:gd name="T18" fmla="*/ 14 w 54"/>
              <a:gd name="T19" fmla="*/ 65 h 74"/>
              <a:gd name="T20" fmla="*/ 18 w 54"/>
              <a:gd name="T21" fmla="*/ 74 h 74"/>
              <a:gd name="T22" fmla="*/ 30 w 54"/>
              <a:gd name="T23" fmla="*/ 68 h 74"/>
              <a:gd name="T24" fmla="*/ 42 w 54"/>
              <a:gd name="T25" fmla="*/ 67 h 74"/>
              <a:gd name="T26" fmla="*/ 41 w 54"/>
              <a:gd name="T27" fmla="*/ 63 h 74"/>
              <a:gd name="T28" fmla="*/ 50 w 54"/>
              <a:gd name="T29" fmla="*/ 42 h 74"/>
              <a:gd name="T30" fmla="*/ 54 w 54"/>
              <a:gd name="T31" fmla="*/ 42 h 74"/>
              <a:gd name="T32" fmla="*/ 50 w 54"/>
              <a:gd name="T33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" h="74">
                <a:moveTo>
                  <a:pt x="50" y="34"/>
                </a:moveTo>
                <a:cubicBezTo>
                  <a:pt x="46" y="31"/>
                  <a:pt x="51" y="27"/>
                  <a:pt x="47" y="27"/>
                </a:cubicBezTo>
                <a:cubicBezTo>
                  <a:pt x="43" y="28"/>
                  <a:pt x="39" y="31"/>
                  <a:pt x="35" y="28"/>
                </a:cubicBezTo>
                <a:cubicBezTo>
                  <a:pt x="31" y="26"/>
                  <a:pt x="31" y="22"/>
                  <a:pt x="27" y="19"/>
                </a:cubicBezTo>
                <a:cubicBezTo>
                  <a:pt x="24" y="17"/>
                  <a:pt x="19" y="10"/>
                  <a:pt x="17" y="0"/>
                </a:cubicBezTo>
                <a:cubicBezTo>
                  <a:pt x="11" y="3"/>
                  <a:pt x="2" y="4"/>
                  <a:pt x="1" y="6"/>
                </a:cubicBezTo>
                <a:cubicBezTo>
                  <a:pt x="0" y="9"/>
                  <a:pt x="6" y="23"/>
                  <a:pt x="6" y="31"/>
                </a:cubicBezTo>
                <a:cubicBezTo>
                  <a:pt x="6" y="34"/>
                  <a:pt x="5" y="37"/>
                  <a:pt x="4" y="39"/>
                </a:cubicBezTo>
                <a:cubicBezTo>
                  <a:pt x="8" y="44"/>
                  <a:pt x="13" y="49"/>
                  <a:pt x="14" y="53"/>
                </a:cubicBezTo>
                <a:cubicBezTo>
                  <a:pt x="16" y="58"/>
                  <a:pt x="15" y="61"/>
                  <a:pt x="14" y="65"/>
                </a:cubicBezTo>
                <a:cubicBezTo>
                  <a:pt x="16" y="67"/>
                  <a:pt x="17" y="70"/>
                  <a:pt x="18" y="74"/>
                </a:cubicBezTo>
                <a:cubicBezTo>
                  <a:pt x="23" y="71"/>
                  <a:pt x="28" y="69"/>
                  <a:pt x="30" y="68"/>
                </a:cubicBezTo>
                <a:cubicBezTo>
                  <a:pt x="32" y="68"/>
                  <a:pt x="37" y="67"/>
                  <a:pt x="42" y="67"/>
                </a:cubicBezTo>
                <a:cubicBezTo>
                  <a:pt x="41" y="65"/>
                  <a:pt x="41" y="64"/>
                  <a:pt x="41" y="63"/>
                </a:cubicBezTo>
                <a:cubicBezTo>
                  <a:pt x="42" y="57"/>
                  <a:pt x="46" y="42"/>
                  <a:pt x="50" y="42"/>
                </a:cubicBezTo>
                <a:cubicBezTo>
                  <a:pt x="51" y="42"/>
                  <a:pt x="52" y="42"/>
                  <a:pt x="54" y="42"/>
                </a:cubicBezTo>
                <a:cubicBezTo>
                  <a:pt x="53" y="39"/>
                  <a:pt x="52" y="36"/>
                  <a:pt x="50" y="3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235"/>
          <p:cNvSpPr>
            <a:spLocks/>
          </p:cNvSpPr>
          <p:nvPr userDrawn="1"/>
        </p:nvSpPr>
        <p:spPr bwMode="auto">
          <a:xfrm>
            <a:off x="3972750" y="3849988"/>
            <a:ext cx="132501" cy="159781"/>
          </a:xfrm>
          <a:custGeom>
            <a:avLst/>
            <a:gdLst>
              <a:gd name="T0" fmla="*/ 28 w 30"/>
              <a:gd name="T1" fmla="*/ 14 h 37"/>
              <a:gd name="T2" fmla="*/ 18 w 30"/>
              <a:gd name="T3" fmla="*/ 0 h 37"/>
              <a:gd name="T4" fmla="*/ 11 w 30"/>
              <a:gd name="T5" fmla="*/ 9 h 37"/>
              <a:gd name="T6" fmla="*/ 0 w 30"/>
              <a:gd name="T7" fmla="*/ 25 h 37"/>
              <a:gd name="T8" fmla="*/ 7 w 30"/>
              <a:gd name="T9" fmla="*/ 32 h 37"/>
              <a:gd name="T10" fmla="*/ 14 w 30"/>
              <a:gd name="T11" fmla="*/ 37 h 37"/>
              <a:gd name="T12" fmla="*/ 17 w 30"/>
              <a:gd name="T13" fmla="*/ 28 h 37"/>
              <a:gd name="T14" fmla="*/ 26 w 30"/>
              <a:gd name="T15" fmla="*/ 24 h 37"/>
              <a:gd name="T16" fmla="*/ 28 w 30"/>
              <a:gd name="T17" fmla="*/ 26 h 37"/>
              <a:gd name="T18" fmla="*/ 28 w 30"/>
              <a:gd name="T19" fmla="*/ 1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" h="37">
                <a:moveTo>
                  <a:pt x="28" y="14"/>
                </a:moveTo>
                <a:cubicBezTo>
                  <a:pt x="27" y="10"/>
                  <a:pt x="22" y="5"/>
                  <a:pt x="18" y="0"/>
                </a:cubicBezTo>
                <a:cubicBezTo>
                  <a:pt x="16" y="3"/>
                  <a:pt x="14" y="6"/>
                  <a:pt x="11" y="9"/>
                </a:cubicBezTo>
                <a:cubicBezTo>
                  <a:pt x="8" y="13"/>
                  <a:pt x="4" y="17"/>
                  <a:pt x="0" y="25"/>
                </a:cubicBezTo>
                <a:cubicBezTo>
                  <a:pt x="3" y="27"/>
                  <a:pt x="5" y="30"/>
                  <a:pt x="7" y="32"/>
                </a:cubicBezTo>
                <a:cubicBezTo>
                  <a:pt x="9" y="35"/>
                  <a:pt x="12" y="36"/>
                  <a:pt x="14" y="37"/>
                </a:cubicBezTo>
                <a:cubicBezTo>
                  <a:pt x="15" y="33"/>
                  <a:pt x="16" y="30"/>
                  <a:pt x="17" y="28"/>
                </a:cubicBezTo>
                <a:cubicBezTo>
                  <a:pt x="17" y="23"/>
                  <a:pt x="23" y="24"/>
                  <a:pt x="26" y="24"/>
                </a:cubicBezTo>
                <a:cubicBezTo>
                  <a:pt x="27" y="24"/>
                  <a:pt x="28" y="25"/>
                  <a:pt x="28" y="26"/>
                </a:cubicBezTo>
                <a:cubicBezTo>
                  <a:pt x="29" y="22"/>
                  <a:pt x="30" y="19"/>
                  <a:pt x="28" y="1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238"/>
          <p:cNvSpPr>
            <a:spLocks/>
          </p:cNvSpPr>
          <p:nvPr userDrawn="1"/>
        </p:nvSpPr>
        <p:spPr bwMode="auto">
          <a:xfrm>
            <a:off x="4494960" y="215444"/>
            <a:ext cx="4649041" cy="3827328"/>
          </a:xfrm>
          <a:custGeom>
            <a:avLst/>
            <a:gdLst/>
            <a:ahLst/>
            <a:cxnLst/>
            <a:rect l="l" t="t" r="r" b="b"/>
            <a:pathLst>
              <a:path w="4649041" h="3827328">
                <a:moveTo>
                  <a:pt x="3200291" y="0"/>
                </a:moveTo>
                <a:lnTo>
                  <a:pt x="4579590" y="0"/>
                </a:lnTo>
                <a:cubicBezTo>
                  <a:pt x="4551692" y="25052"/>
                  <a:pt x="4487575" y="114373"/>
                  <a:pt x="4471437" y="122446"/>
                </a:cubicBezTo>
                <a:cubicBezTo>
                  <a:pt x="4458209" y="131271"/>
                  <a:pt x="4422931" y="100384"/>
                  <a:pt x="4422931" y="118034"/>
                </a:cubicBezTo>
                <a:cubicBezTo>
                  <a:pt x="4427341" y="135683"/>
                  <a:pt x="4436160" y="148921"/>
                  <a:pt x="4427341" y="193045"/>
                </a:cubicBezTo>
                <a:cubicBezTo>
                  <a:pt x="4422931" y="241582"/>
                  <a:pt x="4396473" y="307768"/>
                  <a:pt x="4422931" y="290118"/>
                </a:cubicBezTo>
                <a:cubicBezTo>
                  <a:pt x="4449389" y="268056"/>
                  <a:pt x="4511125" y="175395"/>
                  <a:pt x="4537583" y="153333"/>
                </a:cubicBezTo>
                <a:cubicBezTo>
                  <a:pt x="4564041" y="135683"/>
                  <a:pt x="4577271" y="135683"/>
                  <a:pt x="4603729" y="109209"/>
                </a:cubicBezTo>
                <a:cubicBezTo>
                  <a:pt x="4630187" y="87147"/>
                  <a:pt x="4625777" y="82734"/>
                  <a:pt x="4647825" y="73909"/>
                </a:cubicBezTo>
                <a:lnTo>
                  <a:pt x="4649041" y="73371"/>
                </a:lnTo>
                <a:lnTo>
                  <a:pt x="4649041" y="3210738"/>
                </a:lnTo>
                <a:cubicBezTo>
                  <a:pt x="4630129" y="3209668"/>
                  <a:pt x="4593405" y="3197656"/>
                  <a:pt x="4568451" y="3193494"/>
                </a:cubicBezTo>
                <a:cubicBezTo>
                  <a:pt x="4541993" y="3184670"/>
                  <a:pt x="4502305" y="3158195"/>
                  <a:pt x="4480257" y="3153783"/>
                </a:cubicBezTo>
                <a:cubicBezTo>
                  <a:pt x="4453799" y="3144958"/>
                  <a:pt x="4440569" y="3136133"/>
                  <a:pt x="4427341" y="3122896"/>
                </a:cubicBezTo>
                <a:cubicBezTo>
                  <a:pt x="4414111" y="3109658"/>
                  <a:pt x="4387653" y="3100834"/>
                  <a:pt x="4365605" y="3109658"/>
                </a:cubicBezTo>
                <a:cubicBezTo>
                  <a:pt x="4347966" y="3118483"/>
                  <a:pt x="4295049" y="3127308"/>
                  <a:pt x="4255362" y="3122896"/>
                </a:cubicBezTo>
                <a:cubicBezTo>
                  <a:pt x="4215675" y="3114071"/>
                  <a:pt x="4175987" y="3083184"/>
                  <a:pt x="4171578" y="3047884"/>
                </a:cubicBezTo>
                <a:cubicBezTo>
                  <a:pt x="4171578" y="3016997"/>
                  <a:pt x="4114252" y="3008173"/>
                  <a:pt x="4105432" y="3003760"/>
                </a:cubicBezTo>
                <a:cubicBezTo>
                  <a:pt x="4096613" y="3003760"/>
                  <a:pt x="4052516" y="2986110"/>
                  <a:pt x="4034877" y="2977286"/>
                </a:cubicBezTo>
                <a:lnTo>
                  <a:pt x="4015033" y="2968461"/>
                </a:lnTo>
                <a:cubicBezTo>
                  <a:pt x="4010624" y="2967358"/>
                  <a:pt x="4008419" y="2968461"/>
                  <a:pt x="4008419" y="2972873"/>
                </a:cubicBezTo>
                <a:cubicBezTo>
                  <a:pt x="4012829" y="2986110"/>
                  <a:pt x="4012829" y="2990523"/>
                  <a:pt x="3999599" y="3003760"/>
                </a:cubicBezTo>
                <a:cubicBezTo>
                  <a:pt x="3986370" y="3016997"/>
                  <a:pt x="3951093" y="3074359"/>
                  <a:pt x="3955503" y="3078771"/>
                </a:cubicBezTo>
                <a:cubicBezTo>
                  <a:pt x="3964322" y="3083184"/>
                  <a:pt x="3964322" y="3087596"/>
                  <a:pt x="3959912" y="3100834"/>
                </a:cubicBezTo>
                <a:cubicBezTo>
                  <a:pt x="3955503" y="3118483"/>
                  <a:pt x="3929044" y="3162608"/>
                  <a:pt x="3893767" y="3153783"/>
                </a:cubicBezTo>
                <a:cubicBezTo>
                  <a:pt x="3858489" y="3144958"/>
                  <a:pt x="3823211" y="3105246"/>
                  <a:pt x="3801163" y="3092009"/>
                </a:cubicBezTo>
                <a:cubicBezTo>
                  <a:pt x="3779114" y="3078771"/>
                  <a:pt x="3770295" y="3083184"/>
                  <a:pt x="3743837" y="3069947"/>
                </a:cubicBezTo>
                <a:cubicBezTo>
                  <a:pt x="3717379" y="3056709"/>
                  <a:pt x="3708559" y="3052297"/>
                  <a:pt x="3682101" y="3056709"/>
                </a:cubicBezTo>
                <a:cubicBezTo>
                  <a:pt x="3655643" y="3061122"/>
                  <a:pt x="3602726" y="3078771"/>
                  <a:pt x="3576268" y="3083184"/>
                </a:cubicBezTo>
                <a:cubicBezTo>
                  <a:pt x="3549810" y="3087596"/>
                  <a:pt x="3488074" y="3087596"/>
                  <a:pt x="3479255" y="3100834"/>
                </a:cubicBezTo>
                <a:cubicBezTo>
                  <a:pt x="3470435" y="3109658"/>
                  <a:pt x="3483664" y="3167020"/>
                  <a:pt x="3470435" y="3175845"/>
                </a:cubicBezTo>
                <a:cubicBezTo>
                  <a:pt x="3457206" y="3189082"/>
                  <a:pt x="3435158" y="3193494"/>
                  <a:pt x="3417519" y="3189082"/>
                </a:cubicBezTo>
                <a:cubicBezTo>
                  <a:pt x="3404290" y="3184670"/>
                  <a:pt x="3391061" y="3219969"/>
                  <a:pt x="3369012" y="3202319"/>
                </a:cubicBezTo>
                <a:cubicBezTo>
                  <a:pt x="3346964" y="3184670"/>
                  <a:pt x="3166166" y="3100834"/>
                  <a:pt x="3135298" y="3100834"/>
                </a:cubicBezTo>
                <a:cubicBezTo>
                  <a:pt x="3104430" y="3100834"/>
                  <a:pt x="3077972" y="3109658"/>
                  <a:pt x="3051514" y="3092009"/>
                </a:cubicBezTo>
                <a:cubicBezTo>
                  <a:pt x="3025055" y="3069947"/>
                  <a:pt x="3007417" y="3052297"/>
                  <a:pt x="2985368" y="3052297"/>
                </a:cubicBezTo>
                <a:cubicBezTo>
                  <a:pt x="2963320" y="3052297"/>
                  <a:pt x="2914813" y="3047884"/>
                  <a:pt x="2897174" y="3012585"/>
                </a:cubicBezTo>
                <a:cubicBezTo>
                  <a:pt x="2883945" y="2977286"/>
                  <a:pt x="2778112" y="2814026"/>
                  <a:pt x="2742835" y="2814026"/>
                </a:cubicBezTo>
                <a:cubicBezTo>
                  <a:pt x="2707557" y="2814026"/>
                  <a:pt x="2645821" y="2897862"/>
                  <a:pt x="2614953" y="2889037"/>
                </a:cubicBezTo>
                <a:cubicBezTo>
                  <a:pt x="2588495" y="2875800"/>
                  <a:pt x="2553217" y="2840500"/>
                  <a:pt x="2562037" y="2822851"/>
                </a:cubicBezTo>
                <a:cubicBezTo>
                  <a:pt x="2566446" y="2800789"/>
                  <a:pt x="2570856" y="2787551"/>
                  <a:pt x="2557627" y="2774314"/>
                </a:cubicBezTo>
                <a:cubicBezTo>
                  <a:pt x="2544398" y="2756664"/>
                  <a:pt x="2434155" y="2769902"/>
                  <a:pt x="2425336" y="2752252"/>
                </a:cubicBezTo>
                <a:cubicBezTo>
                  <a:pt x="2416517" y="2734602"/>
                  <a:pt x="2438565" y="2677241"/>
                  <a:pt x="2420926" y="2677241"/>
                </a:cubicBezTo>
                <a:cubicBezTo>
                  <a:pt x="2407697" y="2677241"/>
                  <a:pt x="2394468" y="2690478"/>
                  <a:pt x="2368010" y="2686066"/>
                </a:cubicBezTo>
                <a:cubicBezTo>
                  <a:pt x="2337142" y="2681653"/>
                  <a:pt x="2323913" y="2668416"/>
                  <a:pt x="2310684" y="2672828"/>
                </a:cubicBezTo>
                <a:cubicBezTo>
                  <a:pt x="2297455" y="2672828"/>
                  <a:pt x="2187212" y="2721365"/>
                  <a:pt x="2165164" y="2721365"/>
                </a:cubicBezTo>
                <a:cubicBezTo>
                  <a:pt x="2143115" y="2721365"/>
                  <a:pt x="2094608" y="2721365"/>
                  <a:pt x="2085789" y="2730190"/>
                </a:cubicBezTo>
                <a:cubicBezTo>
                  <a:pt x="2081379" y="2739015"/>
                  <a:pt x="2090199" y="2743427"/>
                  <a:pt x="2063741" y="2743427"/>
                </a:cubicBezTo>
                <a:cubicBezTo>
                  <a:pt x="2041692" y="2747839"/>
                  <a:pt x="1966727" y="2765489"/>
                  <a:pt x="1949088" y="2787551"/>
                </a:cubicBezTo>
                <a:cubicBezTo>
                  <a:pt x="1927040" y="2809613"/>
                  <a:pt x="1918220" y="2866975"/>
                  <a:pt x="1904991" y="2884625"/>
                </a:cubicBezTo>
                <a:cubicBezTo>
                  <a:pt x="1891762" y="2902274"/>
                  <a:pt x="1869714" y="2928749"/>
                  <a:pt x="1843255" y="2941986"/>
                </a:cubicBezTo>
                <a:cubicBezTo>
                  <a:pt x="1812388" y="2955224"/>
                  <a:pt x="1812388" y="2972873"/>
                  <a:pt x="1825617" y="2986110"/>
                </a:cubicBezTo>
                <a:cubicBezTo>
                  <a:pt x="1838846" y="2994935"/>
                  <a:pt x="1843255" y="3025822"/>
                  <a:pt x="1825617" y="3025822"/>
                </a:cubicBezTo>
                <a:cubicBezTo>
                  <a:pt x="1812388" y="3030235"/>
                  <a:pt x="1763881" y="3012585"/>
                  <a:pt x="1755061" y="3012585"/>
                </a:cubicBezTo>
                <a:cubicBezTo>
                  <a:pt x="1741832" y="3016997"/>
                  <a:pt x="1724194" y="3039060"/>
                  <a:pt x="1706555" y="3034647"/>
                </a:cubicBezTo>
                <a:cubicBezTo>
                  <a:pt x="1688916" y="3030235"/>
                  <a:pt x="1627180" y="2994935"/>
                  <a:pt x="1605132" y="2981698"/>
                </a:cubicBezTo>
                <a:cubicBezTo>
                  <a:pt x="1578673" y="2968461"/>
                  <a:pt x="1561035" y="2981698"/>
                  <a:pt x="1561035" y="2994935"/>
                </a:cubicBezTo>
                <a:cubicBezTo>
                  <a:pt x="1561035" y="3012585"/>
                  <a:pt x="1561035" y="3043472"/>
                  <a:pt x="1530167" y="3043472"/>
                </a:cubicBezTo>
                <a:cubicBezTo>
                  <a:pt x="1494889" y="3043472"/>
                  <a:pt x="1446382" y="2950811"/>
                  <a:pt x="1437563" y="2941986"/>
                </a:cubicBezTo>
                <a:cubicBezTo>
                  <a:pt x="1428744" y="2933161"/>
                  <a:pt x="1415514" y="2964048"/>
                  <a:pt x="1389056" y="2959636"/>
                </a:cubicBezTo>
                <a:cubicBezTo>
                  <a:pt x="1367008" y="2959636"/>
                  <a:pt x="1322911" y="2950811"/>
                  <a:pt x="1314091" y="2959636"/>
                </a:cubicBezTo>
                <a:cubicBezTo>
                  <a:pt x="1305272" y="2968461"/>
                  <a:pt x="1296452" y="3034647"/>
                  <a:pt x="1269994" y="3039060"/>
                </a:cubicBezTo>
                <a:cubicBezTo>
                  <a:pt x="1239126" y="3043472"/>
                  <a:pt x="1181800" y="3034647"/>
                  <a:pt x="1168571" y="3047884"/>
                </a:cubicBezTo>
                <a:cubicBezTo>
                  <a:pt x="1155342" y="3061122"/>
                  <a:pt x="1155342" y="3105246"/>
                  <a:pt x="1150932" y="3109658"/>
                </a:cubicBezTo>
                <a:cubicBezTo>
                  <a:pt x="1146523" y="3114071"/>
                  <a:pt x="1111245" y="3158195"/>
                  <a:pt x="1098016" y="3189082"/>
                </a:cubicBezTo>
                <a:cubicBezTo>
                  <a:pt x="1089196" y="3215557"/>
                  <a:pt x="1075967" y="3259681"/>
                  <a:pt x="1093606" y="3277331"/>
                </a:cubicBezTo>
                <a:cubicBezTo>
                  <a:pt x="1111245" y="3299393"/>
                  <a:pt x="1124474" y="3330280"/>
                  <a:pt x="1150932" y="3334692"/>
                </a:cubicBezTo>
                <a:cubicBezTo>
                  <a:pt x="1181800" y="3343517"/>
                  <a:pt x="1190620" y="3339105"/>
                  <a:pt x="1190620" y="3356754"/>
                </a:cubicBezTo>
                <a:cubicBezTo>
                  <a:pt x="1190620" y="3369992"/>
                  <a:pt x="1177391" y="3405291"/>
                  <a:pt x="1181800" y="3414116"/>
                </a:cubicBezTo>
                <a:cubicBezTo>
                  <a:pt x="1186210" y="3414116"/>
                  <a:pt x="1195029" y="3427353"/>
                  <a:pt x="1203849" y="3440590"/>
                </a:cubicBezTo>
                <a:cubicBezTo>
                  <a:pt x="1186210" y="3449415"/>
                  <a:pt x="1168571" y="3462653"/>
                  <a:pt x="1164161" y="3467065"/>
                </a:cubicBezTo>
                <a:cubicBezTo>
                  <a:pt x="1155342" y="3475890"/>
                  <a:pt x="1150932" y="3484715"/>
                  <a:pt x="1142113" y="3475890"/>
                </a:cubicBezTo>
                <a:cubicBezTo>
                  <a:pt x="1133294" y="3462653"/>
                  <a:pt x="1115655" y="3471477"/>
                  <a:pt x="1106835" y="3484715"/>
                </a:cubicBezTo>
                <a:cubicBezTo>
                  <a:pt x="1102426" y="3493540"/>
                  <a:pt x="1102426" y="3568551"/>
                  <a:pt x="1084787" y="3590613"/>
                </a:cubicBezTo>
                <a:lnTo>
                  <a:pt x="1076932" y="3600196"/>
                </a:lnTo>
                <a:cubicBezTo>
                  <a:pt x="1075967" y="3602334"/>
                  <a:pt x="1076519" y="3603575"/>
                  <a:pt x="1078172" y="3604402"/>
                </a:cubicBezTo>
                <a:lnTo>
                  <a:pt x="1098016" y="3608263"/>
                </a:lnTo>
                <a:cubicBezTo>
                  <a:pt x="1111245" y="3612675"/>
                  <a:pt x="1128884" y="3643562"/>
                  <a:pt x="1133294" y="3665624"/>
                </a:cubicBezTo>
                <a:cubicBezTo>
                  <a:pt x="1137703" y="3683274"/>
                  <a:pt x="1142113" y="3714161"/>
                  <a:pt x="1150932" y="3731811"/>
                </a:cubicBezTo>
                <a:cubicBezTo>
                  <a:pt x="1155342" y="3749460"/>
                  <a:pt x="1203849" y="3784760"/>
                  <a:pt x="1212668" y="3806822"/>
                </a:cubicBezTo>
                <a:cubicBezTo>
                  <a:pt x="1181800" y="3820059"/>
                  <a:pt x="1159752" y="3833296"/>
                  <a:pt x="1142113" y="3824472"/>
                </a:cubicBezTo>
                <a:cubicBezTo>
                  <a:pt x="1124474" y="3811234"/>
                  <a:pt x="1075967" y="3771522"/>
                  <a:pt x="1040690" y="3762698"/>
                </a:cubicBezTo>
                <a:cubicBezTo>
                  <a:pt x="1005412" y="3749460"/>
                  <a:pt x="877531" y="3714161"/>
                  <a:pt x="846663" y="3700924"/>
                </a:cubicBezTo>
                <a:cubicBezTo>
                  <a:pt x="811385" y="3683274"/>
                  <a:pt x="771698" y="3656799"/>
                  <a:pt x="754059" y="3661212"/>
                </a:cubicBezTo>
                <a:cubicBezTo>
                  <a:pt x="745240" y="3661212"/>
                  <a:pt x="723191" y="3674449"/>
                  <a:pt x="705552" y="3683274"/>
                </a:cubicBezTo>
                <a:lnTo>
                  <a:pt x="701143" y="3678861"/>
                </a:lnTo>
                <a:cubicBezTo>
                  <a:pt x="683504" y="3656799"/>
                  <a:pt x="643817" y="3603850"/>
                  <a:pt x="626178" y="3590613"/>
                </a:cubicBezTo>
                <a:cubicBezTo>
                  <a:pt x="604129" y="3581788"/>
                  <a:pt x="586491" y="3595025"/>
                  <a:pt x="564442" y="3577376"/>
                </a:cubicBezTo>
                <a:cubicBezTo>
                  <a:pt x="542394" y="3559726"/>
                  <a:pt x="511526" y="3542076"/>
                  <a:pt x="529164" y="3533251"/>
                </a:cubicBezTo>
                <a:cubicBezTo>
                  <a:pt x="546803" y="3528839"/>
                  <a:pt x="546803" y="3537664"/>
                  <a:pt x="564442" y="3524427"/>
                </a:cubicBezTo>
                <a:cubicBezTo>
                  <a:pt x="582081" y="3511189"/>
                  <a:pt x="586491" y="3462653"/>
                  <a:pt x="582081" y="3445003"/>
                </a:cubicBezTo>
                <a:cubicBezTo>
                  <a:pt x="577671" y="3422941"/>
                  <a:pt x="595310" y="3427353"/>
                  <a:pt x="608539" y="3418528"/>
                </a:cubicBezTo>
                <a:cubicBezTo>
                  <a:pt x="626178" y="3409703"/>
                  <a:pt x="661455" y="3387641"/>
                  <a:pt x="665865" y="3378816"/>
                </a:cubicBezTo>
                <a:cubicBezTo>
                  <a:pt x="665865" y="3369992"/>
                  <a:pt x="648226" y="3365579"/>
                  <a:pt x="639407" y="3369992"/>
                </a:cubicBezTo>
                <a:cubicBezTo>
                  <a:pt x="634997" y="3369992"/>
                  <a:pt x="630588" y="3374404"/>
                  <a:pt x="626178" y="3374404"/>
                </a:cubicBezTo>
                <a:cubicBezTo>
                  <a:pt x="626178" y="3365579"/>
                  <a:pt x="626178" y="3356754"/>
                  <a:pt x="643817" y="3352342"/>
                </a:cubicBezTo>
                <a:cubicBezTo>
                  <a:pt x="670275" y="3347929"/>
                  <a:pt x="705552" y="3330280"/>
                  <a:pt x="705552" y="3299393"/>
                </a:cubicBezTo>
                <a:cubicBezTo>
                  <a:pt x="709962" y="3272918"/>
                  <a:pt x="718782" y="3224381"/>
                  <a:pt x="709962" y="3206732"/>
                </a:cubicBezTo>
                <a:cubicBezTo>
                  <a:pt x="701143" y="3184670"/>
                  <a:pt x="687914" y="3149370"/>
                  <a:pt x="657046" y="3149370"/>
                </a:cubicBezTo>
                <a:cubicBezTo>
                  <a:pt x="626178" y="3149370"/>
                  <a:pt x="612949" y="3149370"/>
                  <a:pt x="586491" y="3136133"/>
                </a:cubicBezTo>
                <a:cubicBezTo>
                  <a:pt x="560032" y="3122896"/>
                  <a:pt x="489477" y="3118483"/>
                  <a:pt x="471838" y="3100834"/>
                </a:cubicBezTo>
                <a:cubicBezTo>
                  <a:pt x="458609" y="3083184"/>
                  <a:pt x="418922" y="3039060"/>
                  <a:pt x="401283" y="3025822"/>
                </a:cubicBezTo>
                <a:cubicBezTo>
                  <a:pt x="383644" y="3012585"/>
                  <a:pt x="370415" y="2964048"/>
                  <a:pt x="361596" y="2937574"/>
                </a:cubicBezTo>
                <a:cubicBezTo>
                  <a:pt x="352776" y="2915512"/>
                  <a:pt x="343957" y="2906687"/>
                  <a:pt x="330728" y="2919924"/>
                </a:cubicBezTo>
                <a:cubicBezTo>
                  <a:pt x="313089" y="2933161"/>
                  <a:pt x="286631" y="2937574"/>
                  <a:pt x="273402" y="2937574"/>
                </a:cubicBezTo>
                <a:cubicBezTo>
                  <a:pt x="264582" y="2937574"/>
                  <a:pt x="224895" y="2941986"/>
                  <a:pt x="207256" y="2950811"/>
                </a:cubicBezTo>
                <a:cubicBezTo>
                  <a:pt x="207256" y="2919924"/>
                  <a:pt x="207256" y="2889037"/>
                  <a:pt x="216076" y="2880212"/>
                </a:cubicBezTo>
                <a:cubicBezTo>
                  <a:pt x="224895" y="2866975"/>
                  <a:pt x="273402" y="2836088"/>
                  <a:pt x="260173" y="2805201"/>
                </a:cubicBezTo>
                <a:cubicBezTo>
                  <a:pt x="251353" y="2774314"/>
                  <a:pt x="220485" y="2774314"/>
                  <a:pt x="207256" y="2743427"/>
                </a:cubicBezTo>
                <a:cubicBezTo>
                  <a:pt x="198437" y="2712540"/>
                  <a:pt x="167569" y="2606642"/>
                  <a:pt x="154340" y="2597817"/>
                </a:cubicBezTo>
                <a:cubicBezTo>
                  <a:pt x="141111" y="2584580"/>
                  <a:pt x="92604" y="2624292"/>
                  <a:pt x="92604" y="2602229"/>
                </a:cubicBezTo>
                <a:cubicBezTo>
                  <a:pt x="88194" y="2575755"/>
                  <a:pt x="97014" y="2575755"/>
                  <a:pt x="79375" y="2575755"/>
                </a:cubicBezTo>
                <a:cubicBezTo>
                  <a:pt x="70555" y="2575755"/>
                  <a:pt x="52917" y="2575755"/>
                  <a:pt x="35278" y="2580167"/>
                </a:cubicBezTo>
                <a:cubicBezTo>
                  <a:pt x="39688" y="2549280"/>
                  <a:pt x="39688" y="2500744"/>
                  <a:pt x="26458" y="2478682"/>
                </a:cubicBezTo>
                <a:cubicBezTo>
                  <a:pt x="22049" y="2469857"/>
                  <a:pt x="17639" y="2452207"/>
                  <a:pt x="13229" y="2434557"/>
                </a:cubicBezTo>
                <a:cubicBezTo>
                  <a:pt x="8820" y="2408083"/>
                  <a:pt x="4410" y="2381608"/>
                  <a:pt x="0" y="2350721"/>
                </a:cubicBezTo>
                <a:cubicBezTo>
                  <a:pt x="4410" y="2346309"/>
                  <a:pt x="8820" y="2341896"/>
                  <a:pt x="13229" y="2337484"/>
                </a:cubicBezTo>
                <a:cubicBezTo>
                  <a:pt x="13229" y="2328659"/>
                  <a:pt x="8820" y="2315422"/>
                  <a:pt x="8820" y="2302184"/>
                </a:cubicBezTo>
                <a:cubicBezTo>
                  <a:pt x="8820" y="2293360"/>
                  <a:pt x="8820" y="2293360"/>
                  <a:pt x="0" y="2288947"/>
                </a:cubicBezTo>
                <a:cubicBezTo>
                  <a:pt x="4410" y="2266885"/>
                  <a:pt x="8820" y="2249235"/>
                  <a:pt x="8820" y="2227173"/>
                </a:cubicBezTo>
                <a:cubicBezTo>
                  <a:pt x="26458" y="2222761"/>
                  <a:pt x="26458" y="2213936"/>
                  <a:pt x="22049" y="2205111"/>
                </a:cubicBezTo>
                <a:cubicBezTo>
                  <a:pt x="17639" y="2191874"/>
                  <a:pt x="57326" y="2196286"/>
                  <a:pt x="79375" y="2187461"/>
                </a:cubicBezTo>
                <a:cubicBezTo>
                  <a:pt x="101423" y="2183049"/>
                  <a:pt x="97014" y="2160987"/>
                  <a:pt x="79375" y="2152162"/>
                </a:cubicBezTo>
                <a:cubicBezTo>
                  <a:pt x="66146" y="2143337"/>
                  <a:pt x="35278" y="2156574"/>
                  <a:pt x="39688" y="2130100"/>
                </a:cubicBezTo>
                <a:cubicBezTo>
                  <a:pt x="44097" y="2114656"/>
                  <a:pt x="44097" y="2109141"/>
                  <a:pt x="40790" y="2108589"/>
                </a:cubicBezTo>
                <a:lnTo>
                  <a:pt x="22049" y="2116863"/>
                </a:lnTo>
                <a:lnTo>
                  <a:pt x="4410" y="2121275"/>
                </a:lnTo>
                <a:cubicBezTo>
                  <a:pt x="57326" y="2059501"/>
                  <a:pt x="149930" y="1953603"/>
                  <a:pt x="163159" y="1918303"/>
                </a:cubicBezTo>
                <a:cubicBezTo>
                  <a:pt x="180798" y="1874179"/>
                  <a:pt x="198437" y="1794756"/>
                  <a:pt x="180798" y="1772694"/>
                </a:cubicBezTo>
                <a:cubicBezTo>
                  <a:pt x="163159" y="1750631"/>
                  <a:pt x="141111" y="1750631"/>
                  <a:pt x="149930" y="1724157"/>
                </a:cubicBezTo>
                <a:cubicBezTo>
                  <a:pt x="158750" y="1697682"/>
                  <a:pt x="176388" y="1680032"/>
                  <a:pt x="158750" y="1666795"/>
                </a:cubicBezTo>
                <a:cubicBezTo>
                  <a:pt x="136701" y="1649145"/>
                  <a:pt x="127882" y="1627083"/>
                  <a:pt x="127882" y="1605021"/>
                </a:cubicBezTo>
                <a:cubicBezTo>
                  <a:pt x="127882" y="1582959"/>
                  <a:pt x="105833" y="1512360"/>
                  <a:pt x="119062" y="1490298"/>
                </a:cubicBezTo>
                <a:cubicBezTo>
                  <a:pt x="132291" y="1472648"/>
                  <a:pt x="141111" y="1459411"/>
                  <a:pt x="141111" y="1446174"/>
                </a:cubicBezTo>
                <a:cubicBezTo>
                  <a:pt x="141111" y="1432937"/>
                  <a:pt x="61736" y="1287326"/>
                  <a:pt x="74965" y="1265264"/>
                </a:cubicBezTo>
                <a:cubicBezTo>
                  <a:pt x="88194" y="1247615"/>
                  <a:pt x="114652" y="1216728"/>
                  <a:pt x="114652" y="1190253"/>
                </a:cubicBezTo>
                <a:cubicBezTo>
                  <a:pt x="110243" y="1163779"/>
                  <a:pt x="35278" y="1115242"/>
                  <a:pt x="35278" y="1088767"/>
                </a:cubicBezTo>
                <a:cubicBezTo>
                  <a:pt x="35278" y="1057880"/>
                  <a:pt x="66146" y="1031406"/>
                  <a:pt x="61736" y="1013756"/>
                </a:cubicBezTo>
                <a:cubicBezTo>
                  <a:pt x="57326" y="996106"/>
                  <a:pt x="92604" y="974044"/>
                  <a:pt x="97014" y="960807"/>
                </a:cubicBezTo>
                <a:cubicBezTo>
                  <a:pt x="101423" y="947570"/>
                  <a:pt x="114652" y="934332"/>
                  <a:pt x="127882" y="929920"/>
                </a:cubicBezTo>
                <a:cubicBezTo>
                  <a:pt x="136701" y="925508"/>
                  <a:pt x="149930" y="894621"/>
                  <a:pt x="163159" y="863734"/>
                </a:cubicBezTo>
                <a:cubicBezTo>
                  <a:pt x="189617" y="863734"/>
                  <a:pt x="207256" y="863734"/>
                  <a:pt x="216076" y="850496"/>
                </a:cubicBezTo>
                <a:cubicBezTo>
                  <a:pt x="224895" y="837259"/>
                  <a:pt x="255763" y="841671"/>
                  <a:pt x="282221" y="854909"/>
                </a:cubicBezTo>
                <a:cubicBezTo>
                  <a:pt x="304270" y="872558"/>
                  <a:pt x="264582" y="894621"/>
                  <a:pt x="251353" y="894621"/>
                </a:cubicBezTo>
                <a:lnTo>
                  <a:pt x="244808" y="894828"/>
                </a:lnTo>
                <a:cubicBezTo>
                  <a:pt x="244187" y="897930"/>
                  <a:pt x="259070" y="907858"/>
                  <a:pt x="268992" y="907858"/>
                </a:cubicBezTo>
                <a:cubicBezTo>
                  <a:pt x="286631" y="907858"/>
                  <a:pt x="260173" y="947570"/>
                  <a:pt x="277811" y="934332"/>
                </a:cubicBezTo>
                <a:cubicBezTo>
                  <a:pt x="295450" y="921095"/>
                  <a:pt x="308679" y="912270"/>
                  <a:pt x="313089" y="921095"/>
                </a:cubicBezTo>
                <a:cubicBezTo>
                  <a:pt x="317499" y="934332"/>
                  <a:pt x="326318" y="938745"/>
                  <a:pt x="339547" y="938745"/>
                </a:cubicBezTo>
                <a:cubicBezTo>
                  <a:pt x="352776" y="934332"/>
                  <a:pt x="366005" y="947570"/>
                  <a:pt x="388054" y="943157"/>
                </a:cubicBezTo>
                <a:cubicBezTo>
                  <a:pt x="410102" y="943157"/>
                  <a:pt x="436561" y="947570"/>
                  <a:pt x="454200" y="960807"/>
                </a:cubicBezTo>
                <a:cubicBezTo>
                  <a:pt x="471838" y="974044"/>
                  <a:pt x="537984" y="1022581"/>
                  <a:pt x="555623" y="1040231"/>
                </a:cubicBezTo>
                <a:cubicBezTo>
                  <a:pt x="568852" y="1057880"/>
                  <a:pt x="573261" y="1071118"/>
                  <a:pt x="595310" y="1075530"/>
                </a:cubicBezTo>
                <a:cubicBezTo>
                  <a:pt x="617358" y="1075530"/>
                  <a:pt x="621768" y="1075530"/>
                  <a:pt x="639407" y="1088767"/>
                </a:cubicBezTo>
                <a:cubicBezTo>
                  <a:pt x="657046" y="1102005"/>
                  <a:pt x="657046" y="1119654"/>
                  <a:pt x="670275" y="1115242"/>
                </a:cubicBezTo>
                <a:cubicBezTo>
                  <a:pt x="679094" y="1106417"/>
                  <a:pt x="692323" y="1110829"/>
                  <a:pt x="705552" y="1128479"/>
                </a:cubicBezTo>
                <a:cubicBezTo>
                  <a:pt x="723191" y="1146129"/>
                  <a:pt x="727601" y="1154954"/>
                  <a:pt x="740830" y="1163779"/>
                </a:cubicBezTo>
                <a:cubicBezTo>
                  <a:pt x="754059" y="1172603"/>
                  <a:pt x="749650" y="1243202"/>
                  <a:pt x="754059" y="1252027"/>
                </a:cubicBezTo>
                <a:cubicBezTo>
                  <a:pt x="758469" y="1260852"/>
                  <a:pt x="758469" y="1313801"/>
                  <a:pt x="736420" y="1349100"/>
                </a:cubicBezTo>
                <a:cubicBezTo>
                  <a:pt x="714372" y="1379988"/>
                  <a:pt x="696733" y="1397637"/>
                  <a:pt x="674685" y="1397637"/>
                </a:cubicBezTo>
                <a:cubicBezTo>
                  <a:pt x="652636" y="1397637"/>
                  <a:pt x="626178" y="1415287"/>
                  <a:pt x="608539" y="1415287"/>
                </a:cubicBezTo>
                <a:cubicBezTo>
                  <a:pt x="586491" y="1415287"/>
                  <a:pt x="542394" y="1402050"/>
                  <a:pt x="511526" y="1397637"/>
                </a:cubicBezTo>
                <a:cubicBezTo>
                  <a:pt x="485067" y="1393225"/>
                  <a:pt x="418922" y="1379988"/>
                  <a:pt x="401283" y="1366750"/>
                </a:cubicBezTo>
                <a:cubicBezTo>
                  <a:pt x="383644" y="1353513"/>
                  <a:pt x="326318" y="1331451"/>
                  <a:pt x="304270" y="1318213"/>
                </a:cubicBezTo>
                <a:cubicBezTo>
                  <a:pt x="282221" y="1304976"/>
                  <a:pt x="264582" y="1265264"/>
                  <a:pt x="260173" y="1269677"/>
                </a:cubicBezTo>
                <a:cubicBezTo>
                  <a:pt x="251353" y="1274089"/>
                  <a:pt x="251353" y="1296151"/>
                  <a:pt x="242534" y="1296151"/>
                </a:cubicBezTo>
                <a:cubicBezTo>
                  <a:pt x="233714" y="1300564"/>
                  <a:pt x="211666" y="1313801"/>
                  <a:pt x="224895" y="1322626"/>
                </a:cubicBezTo>
                <a:cubicBezTo>
                  <a:pt x="242534" y="1331451"/>
                  <a:pt x="268992" y="1331451"/>
                  <a:pt x="277811" y="1331451"/>
                </a:cubicBezTo>
                <a:cubicBezTo>
                  <a:pt x="286631" y="1331451"/>
                  <a:pt x="304270" y="1357925"/>
                  <a:pt x="304270" y="1362338"/>
                </a:cubicBezTo>
                <a:cubicBezTo>
                  <a:pt x="304270" y="1371163"/>
                  <a:pt x="321908" y="1397637"/>
                  <a:pt x="330728" y="1397637"/>
                </a:cubicBezTo>
                <a:cubicBezTo>
                  <a:pt x="339547" y="1397637"/>
                  <a:pt x="383644" y="1441761"/>
                  <a:pt x="388054" y="1450586"/>
                </a:cubicBezTo>
                <a:cubicBezTo>
                  <a:pt x="392464" y="1454999"/>
                  <a:pt x="392464" y="1499123"/>
                  <a:pt x="379235" y="1503535"/>
                </a:cubicBezTo>
                <a:lnTo>
                  <a:pt x="373792" y="1505121"/>
                </a:lnTo>
                <a:cubicBezTo>
                  <a:pt x="372345" y="1505742"/>
                  <a:pt x="381440" y="1505742"/>
                  <a:pt x="388054" y="1525598"/>
                </a:cubicBezTo>
                <a:cubicBezTo>
                  <a:pt x="396873" y="1552072"/>
                  <a:pt x="396873" y="1596196"/>
                  <a:pt x="392464" y="1605021"/>
                </a:cubicBezTo>
                <a:cubicBezTo>
                  <a:pt x="383644" y="1613846"/>
                  <a:pt x="396873" y="1613846"/>
                  <a:pt x="405693" y="1631496"/>
                </a:cubicBezTo>
                <a:cubicBezTo>
                  <a:pt x="418922" y="1644733"/>
                  <a:pt x="432151" y="1657970"/>
                  <a:pt x="445380" y="1657970"/>
                </a:cubicBezTo>
                <a:cubicBezTo>
                  <a:pt x="463019" y="1657970"/>
                  <a:pt x="454200" y="1675620"/>
                  <a:pt x="476248" y="1693270"/>
                </a:cubicBezTo>
                <a:cubicBezTo>
                  <a:pt x="498297" y="1710919"/>
                  <a:pt x="533574" y="1719744"/>
                  <a:pt x="546803" y="1715332"/>
                </a:cubicBezTo>
                <a:cubicBezTo>
                  <a:pt x="560032" y="1710919"/>
                  <a:pt x="590900" y="1710919"/>
                  <a:pt x="577671" y="1697682"/>
                </a:cubicBezTo>
                <a:cubicBezTo>
                  <a:pt x="568852" y="1684445"/>
                  <a:pt x="577671" y="1627083"/>
                  <a:pt x="555623" y="1635908"/>
                </a:cubicBezTo>
                <a:cubicBezTo>
                  <a:pt x="533574" y="1644733"/>
                  <a:pt x="537984" y="1666795"/>
                  <a:pt x="511526" y="1635908"/>
                </a:cubicBezTo>
                <a:cubicBezTo>
                  <a:pt x="485067" y="1605021"/>
                  <a:pt x="480658" y="1574134"/>
                  <a:pt x="489477" y="1569722"/>
                </a:cubicBezTo>
                <a:cubicBezTo>
                  <a:pt x="498297" y="1565309"/>
                  <a:pt x="507116" y="1560897"/>
                  <a:pt x="507116" y="1552072"/>
                </a:cubicBezTo>
                <a:lnTo>
                  <a:pt x="506565" y="1538835"/>
                </a:lnTo>
                <a:cubicBezTo>
                  <a:pt x="507116" y="1536629"/>
                  <a:pt x="509321" y="1536629"/>
                  <a:pt x="515935" y="1538835"/>
                </a:cubicBezTo>
                <a:cubicBezTo>
                  <a:pt x="533574" y="1543247"/>
                  <a:pt x="542394" y="1530010"/>
                  <a:pt x="551213" y="1547660"/>
                </a:cubicBezTo>
                <a:cubicBezTo>
                  <a:pt x="560032" y="1569722"/>
                  <a:pt x="582081" y="1596196"/>
                  <a:pt x="595310" y="1587372"/>
                </a:cubicBezTo>
                <a:cubicBezTo>
                  <a:pt x="608539" y="1578547"/>
                  <a:pt x="612949" y="1578547"/>
                  <a:pt x="630588" y="1582959"/>
                </a:cubicBezTo>
                <a:cubicBezTo>
                  <a:pt x="648226" y="1591784"/>
                  <a:pt x="701143" y="1627083"/>
                  <a:pt x="714372" y="1609434"/>
                </a:cubicBezTo>
                <a:cubicBezTo>
                  <a:pt x="723191" y="1596196"/>
                  <a:pt x="727601" y="1578547"/>
                  <a:pt x="718782" y="1569722"/>
                </a:cubicBezTo>
                <a:cubicBezTo>
                  <a:pt x="709962" y="1560897"/>
                  <a:pt x="661455" y="1512360"/>
                  <a:pt x="674685" y="1494711"/>
                </a:cubicBezTo>
                <a:cubicBezTo>
                  <a:pt x="683504" y="1477061"/>
                  <a:pt x="709962" y="1454999"/>
                  <a:pt x="723191" y="1437349"/>
                </a:cubicBezTo>
                <a:cubicBezTo>
                  <a:pt x="736420" y="1424112"/>
                  <a:pt x="771698" y="1415287"/>
                  <a:pt x="784927" y="1402050"/>
                </a:cubicBezTo>
                <a:cubicBezTo>
                  <a:pt x="793747" y="1384400"/>
                  <a:pt x="820205" y="1353513"/>
                  <a:pt x="824614" y="1353513"/>
                </a:cubicBezTo>
                <a:cubicBezTo>
                  <a:pt x="833434" y="1357925"/>
                  <a:pt x="837844" y="1375575"/>
                  <a:pt x="851073" y="1371163"/>
                </a:cubicBezTo>
                <a:cubicBezTo>
                  <a:pt x="864302" y="1371163"/>
                  <a:pt x="881941" y="1388812"/>
                  <a:pt x="881941" y="1397637"/>
                </a:cubicBezTo>
                <a:cubicBezTo>
                  <a:pt x="881941" y="1406462"/>
                  <a:pt x="903989" y="1415287"/>
                  <a:pt x="912808" y="1402050"/>
                </a:cubicBezTo>
                <a:cubicBezTo>
                  <a:pt x="921628" y="1388812"/>
                  <a:pt x="970135" y="1331451"/>
                  <a:pt x="952496" y="1300564"/>
                </a:cubicBezTo>
                <a:cubicBezTo>
                  <a:pt x="939267" y="1274089"/>
                  <a:pt x="895170" y="1260852"/>
                  <a:pt x="895170" y="1243202"/>
                </a:cubicBezTo>
                <a:cubicBezTo>
                  <a:pt x="895170" y="1225553"/>
                  <a:pt x="939267" y="1146129"/>
                  <a:pt x="934857" y="1119654"/>
                </a:cubicBezTo>
                <a:cubicBezTo>
                  <a:pt x="926038" y="1093180"/>
                  <a:pt x="903989" y="1071118"/>
                  <a:pt x="895170" y="1057880"/>
                </a:cubicBezTo>
                <a:cubicBezTo>
                  <a:pt x="888555" y="1047952"/>
                  <a:pt x="879460" y="1033060"/>
                  <a:pt x="886488" y="1029958"/>
                </a:cubicBezTo>
                <a:lnTo>
                  <a:pt x="899579" y="1031406"/>
                </a:lnTo>
                <a:cubicBezTo>
                  <a:pt x="921628" y="1040231"/>
                  <a:pt x="943676" y="1044643"/>
                  <a:pt x="970135" y="1049056"/>
                </a:cubicBezTo>
                <a:cubicBezTo>
                  <a:pt x="996593" y="1053468"/>
                  <a:pt x="1027461" y="1062293"/>
                  <a:pt x="1031870" y="1079942"/>
                </a:cubicBezTo>
                <a:cubicBezTo>
                  <a:pt x="1040690" y="1097592"/>
                  <a:pt x="1071558" y="1128479"/>
                  <a:pt x="1062738" y="1137304"/>
                </a:cubicBezTo>
                <a:cubicBezTo>
                  <a:pt x="1053919" y="1146129"/>
                  <a:pt x="1009822" y="1159366"/>
                  <a:pt x="1001002" y="1177016"/>
                </a:cubicBezTo>
                <a:cubicBezTo>
                  <a:pt x="987773" y="1194666"/>
                  <a:pt x="974544" y="1221140"/>
                  <a:pt x="987773" y="1225552"/>
                </a:cubicBezTo>
                <a:cubicBezTo>
                  <a:pt x="996593" y="1229965"/>
                  <a:pt x="1009822" y="1234377"/>
                  <a:pt x="1023051" y="1252027"/>
                </a:cubicBezTo>
                <a:cubicBezTo>
                  <a:pt x="1031870" y="1274089"/>
                  <a:pt x="1027461" y="1300564"/>
                  <a:pt x="1058329" y="1296151"/>
                </a:cubicBezTo>
                <a:cubicBezTo>
                  <a:pt x="1084787" y="1291739"/>
                  <a:pt x="1142113" y="1304976"/>
                  <a:pt x="1150932" y="1269677"/>
                </a:cubicBezTo>
                <a:cubicBezTo>
                  <a:pt x="1159752" y="1229965"/>
                  <a:pt x="1150932" y="1194666"/>
                  <a:pt x="1159752" y="1190253"/>
                </a:cubicBezTo>
                <a:cubicBezTo>
                  <a:pt x="1168571" y="1185841"/>
                  <a:pt x="1212668" y="1177016"/>
                  <a:pt x="1208258" y="1168191"/>
                </a:cubicBezTo>
                <a:cubicBezTo>
                  <a:pt x="1203849" y="1159366"/>
                  <a:pt x="1181800" y="1137304"/>
                  <a:pt x="1195029" y="1137304"/>
                </a:cubicBezTo>
                <a:cubicBezTo>
                  <a:pt x="1208258" y="1137304"/>
                  <a:pt x="1234717" y="1150541"/>
                  <a:pt x="1243536" y="1141716"/>
                </a:cubicBezTo>
                <a:cubicBezTo>
                  <a:pt x="1252355" y="1137304"/>
                  <a:pt x="1269994" y="1093180"/>
                  <a:pt x="1309682" y="1079942"/>
                </a:cubicBezTo>
                <a:cubicBezTo>
                  <a:pt x="1349369" y="1071118"/>
                  <a:pt x="1367008" y="1062293"/>
                  <a:pt x="1384647" y="1053468"/>
                </a:cubicBezTo>
                <a:cubicBezTo>
                  <a:pt x="1397876" y="1044643"/>
                  <a:pt x="1433153" y="1013756"/>
                  <a:pt x="1450792" y="1004931"/>
                </a:cubicBezTo>
                <a:cubicBezTo>
                  <a:pt x="1466624" y="997010"/>
                  <a:pt x="1500220" y="981980"/>
                  <a:pt x="1503708" y="982869"/>
                </a:cubicBezTo>
                <a:cubicBezTo>
                  <a:pt x="1494889" y="987282"/>
                  <a:pt x="1468431" y="1000519"/>
                  <a:pt x="1472841" y="1009344"/>
                </a:cubicBezTo>
                <a:cubicBezTo>
                  <a:pt x="1477250" y="1022581"/>
                  <a:pt x="1477250" y="1066705"/>
                  <a:pt x="1468431" y="1075530"/>
                </a:cubicBezTo>
                <a:cubicBezTo>
                  <a:pt x="1459611" y="1084355"/>
                  <a:pt x="1419924" y="1110829"/>
                  <a:pt x="1415514" y="1115242"/>
                </a:cubicBezTo>
                <a:cubicBezTo>
                  <a:pt x="1412207" y="1121861"/>
                  <a:pt x="1401459" y="1138407"/>
                  <a:pt x="1403732" y="1142544"/>
                </a:cubicBezTo>
                <a:lnTo>
                  <a:pt x="1411105" y="1141716"/>
                </a:lnTo>
                <a:cubicBezTo>
                  <a:pt x="1428744" y="1132892"/>
                  <a:pt x="1419924" y="1150541"/>
                  <a:pt x="1433153" y="1150541"/>
                </a:cubicBezTo>
                <a:cubicBezTo>
                  <a:pt x="1450792" y="1146129"/>
                  <a:pt x="1446382" y="1154954"/>
                  <a:pt x="1459611" y="1150541"/>
                </a:cubicBezTo>
                <a:cubicBezTo>
                  <a:pt x="1472841" y="1141716"/>
                  <a:pt x="1481660" y="1137304"/>
                  <a:pt x="1494889" y="1115242"/>
                </a:cubicBezTo>
                <a:lnTo>
                  <a:pt x="1500332" y="1106417"/>
                </a:lnTo>
                <a:cubicBezTo>
                  <a:pt x="1505086" y="1103935"/>
                  <a:pt x="1509220" y="1116345"/>
                  <a:pt x="1525757" y="1106417"/>
                </a:cubicBezTo>
                <a:cubicBezTo>
                  <a:pt x="1543396" y="1097592"/>
                  <a:pt x="1525757" y="1093180"/>
                  <a:pt x="1534576" y="1079942"/>
                </a:cubicBezTo>
                <a:cubicBezTo>
                  <a:pt x="1543396" y="1066705"/>
                  <a:pt x="1547805" y="1062293"/>
                  <a:pt x="1574264" y="1049056"/>
                </a:cubicBezTo>
                <a:cubicBezTo>
                  <a:pt x="1600722" y="1035818"/>
                  <a:pt x="1600722" y="1057880"/>
                  <a:pt x="1640409" y="1049056"/>
                </a:cubicBezTo>
                <a:cubicBezTo>
                  <a:pt x="1675687" y="1044643"/>
                  <a:pt x="1684506" y="1040231"/>
                  <a:pt x="1706555" y="1022581"/>
                </a:cubicBezTo>
                <a:cubicBezTo>
                  <a:pt x="1728603" y="1000519"/>
                  <a:pt x="1746242" y="991694"/>
                  <a:pt x="1755061" y="1000519"/>
                </a:cubicBezTo>
                <a:cubicBezTo>
                  <a:pt x="1768291" y="1009344"/>
                  <a:pt x="1781520" y="1026993"/>
                  <a:pt x="1777110" y="1035818"/>
                </a:cubicBezTo>
                <a:cubicBezTo>
                  <a:pt x="1772700" y="1040231"/>
                  <a:pt x="1777110" y="1057880"/>
                  <a:pt x="1768291" y="1057880"/>
                </a:cubicBezTo>
                <a:cubicBezTo>
                  <a:pt x="1759471" y="1062293"/>
                  <a:pt x="1755061" y="1066705"/>
                  <a:pt x="1772700" y="1075530"/>
                </a:cubicBezTo>
                <a:cubicBezTo>
                  <a:pt x="1782622" y="1078839"/>
                  <a:pt x="1792544" y="1097041"/>
                  <a:pt x="1798745" y="1094766"/>
                </a:cubicBezTo>
                <a:lnTo>
                  <a:pt x="1803568" y="1084355"/>
                </a:lnTo>
                <a:cubicBezTo>
                  <a:pt x="1803568" y="1057880"/>
                  <a:pt x="1794749" y="1035818"/>
                  <a:pt x="1812388" y="1026993"/>
                </a:cubicBezTo>
                <a:cubicBezTo>
                  <a:pt x="1830026" y="1022581"/>
                  <a:pt x="1865304" y="1022581"/>
                  <a:pt x="1856485" y="996106"/>
                </a:cubicBezTo>
                <a:cubicBezTo>
                  <a:pt x="1843255" y="974044"/>
                  <a:pt x="1834436" y="947570"/>
                  <a:pt x="1825617" y="916683"/>
                </a:cubicBezTo>
                <a:cubicBezTo>
                  <a:pt x="1816797" y="890208"/>
                  <a:pt x="1843255" y="868146"/>
                  <a:pt x="1838846" y="854909"/>
                </a:cubicBezTo>
                <a:cubicBezTo>
                  <a:pt x="1834436" y="846084"/>
                  <a:pt x="1852075" y="832847"/>
                  <a:pt x="1865304" y="841671"/>
                </a:cubicBezTo>
                <a:cubicBezTo>
                  <a:pt x="1878533" y="850496"/>
                  <a:pt x="1887352" y="863734"/>
                  <a:pt x="1922630" y="863734"/>
                </a:cubicBezTo>
                <a:cubicBezTo>
                  <a:pt x="1957908" y="863734"/>
                  <a:pt x="1993185" y="885796"/>
                  <a:pt x="2028463" y="885796"/>
                </a:cubicBezTo>
                <a:cubicBezTo>
                  <a:pt x="2063741" y="890208"/>
                  <a:pt x="2121067" y="947570"/>
                  <a:pt x="2134296" y="956395"/>
                </a:cubicBezTo>
                <a:cubicBezTo>
                  <a:pt x="2147525" y="965219"/>
                  <a:pt x="2182802" y="991694"/>
                  <a:pt x="2218080" y="1022581"/>
                </a:cubicBezTo>
                <a:cubicBezTo>
                  <a:pt x="2248948" y="1049056"/>
                  <a:pt x="2253358" y="1124067"/>
                  <a:pt x="2266587" y="1106417"/>
                </a:cubicBezTo>
                <a:cubicBezTo>
                  <a:pt x="2279816" y="1088767"/>
                  <a:pt x="2301864" y="987282"/>
                  <a:pt x="2284226" y="996106"/>
                </a:cubicBezTo>
                <a:cubicBezTo>
                  <a:pt x="2266587" y="1004931"/>
                  <a:pt x="2244538" y="991694"/>
                  <a:pt x="2231309" y="969632"/>
                </a:cubicBezTo>
                <a:cubicBezTo>
                  <a:pt x="2213670" y="947570"/>
                  <a:pt x="2213670" y="890208"/>
                  <a:pt x="2200441" y="890208"/>
                </a:cubicBezTo>
                <a:cubicBezTo>
                  <a:pt x="2191622" y="894621"/>
                  <a:pt x="2187212" y="921095"/>
                  <a:pt x="2173983" y="903445"/>
                </a:cubicBezTo>
                <a:cubicBezTo>
                  <a:pt x="2160754" y="885796"/>
                  <a:pt x="2165164" y="824022"/>
                  <a:pt x="2169573" y="819609"/>
                </a:cubicBezTo>
                <a:cubicBezTo>
                  <a:pt x="2173983" y="819609"/>
                  <a:pt x="2187212" y="832847"/>
                  <a:pt x="2187212" y="815197"/>
                </a:cubicBezTo>
                <a:cubicBezTo>
                  <a:pt x="2187212" y="801960"/>
                  <a:pt x="2196032" y="691649"/>
                  <a:pt x="2178393" y="687237"/>
                </a:cubicBezTo>
                <a:cubicBezTo>
                  <a:pt x="2168471" y="687237"/>
                  <a:pt x="2158549" y="692201"/>
                  <a:pt x="2157929" y="685375"/>
                </a:cubicBezTo>
                <a:lnTo>
                  <a:pt x="2160754" y="673999"/>
                </a:lnTo>
                <a:cubicBezTo>
                  <a:pt x="2165164" y="656350"/>
                  <a:pt x="2182802" y="638700"/>
                  <a:pt x="2182802" y="621050"/>
                </a:cubicBezTo>
                <a:cubicBezTo>
                  <a:pt x="2182802" y="603401"/>
                  <a:pt x="2248948" y="594576"/>
                  <a:pt x="2288635" y="484265"/>
                </a:cubicBezTo>
                <a:cubicBezTo>
                  <a:pt x="2323913" y="378367"/>
                  <a:pt x="2310684" y="347480"/>
                  <a:pt x="2323913" y="334243"/>
                </a:cubicBezTo>
                <a:cubicBezTo>
                  <a:pt x="2337142" y="321005"/>
                  <a:pt x="2354781" y="307768"/>
                  <a:pt x="2363600" y="316593"/>
                </a:cubicBezTo>
                <a:cubicBezTo>
                  <a:pt x="2372420" y="321005"/>
                  <a:pt x="2376829" y="329830"/>
                  <a:pt x="2412107" y="329830"/>
                </a:cubicBezTo>
                <a:cubicBezTo>
                  <a:pt x="2442975" y="329830"/>
                  <a:pt x="2469433" y="325418"/>
                  <a:pt x="2487072" y="325418"/>
                </a:cubicBezTo>
                <a:cubicBezTo>
                  <a:pt x="2509120" y="325418"/>
                  <a:pt x="2531169" y="334243"/>
                  <a:pt x="2531169" y="351892"/>
                </a:cubicBezTo>
                <a:cubicBezTo>
                  <a:pt x="2531169" y="369542"/>
                  <a:pt x="2513530" y="373954"/>
                  <a:pt x="2509120" y="396016"/>
                </a:cubicBezTo>
                <a:cubicBezTo>
                  <a:pt x="2504711" y="418079"/>
                  <a:pt x="2495891" y="532802"/>
                  <a:pt x="2482662" y="550451"/>
                </a:cubicBezTo>
                <a:cubicBezTo>
                  <a:pt x="2469433" y="568101"/>
                  <a:pt x="2451794" y="585751"/>
                  <a:pt x="2460614" y="607813"/>
                </a:cubicBezTo>
                <a:cubicBezTo>
                  <a:pt x="2469433" y="634287"/>
                  <a:pt x="2509120" y="687237"/>
                  <a:pt x="2509120" y="713711"/>
                </a:cubicBezTo>
                <a:cubicBezTo>
                  <a:pt x="2509120" y="744598"/>
                  <a:pt x="2495891" y="810785"/>
                  <a:pt x="2495891" y="868146"/>
                </a:cubicBezTo>
                <a:cubicBezTo>
                  <a:pt x="2495891" y="925508"/>
                  <a:pt x="2504711" y="1013756"/>
                  <a:pt x="2522349" y="1026993"/>
                </a:cubicBezTo>
                <a:cubicBezTo>
                  <a:pt x="2539988" y="1040231"/>
                  <a:pt x="2548808" y="1071118"/>
                  <a:pt x="2544398" y="1084355"/>
                </a:cubicBezTo>
                <a:cubicBezTo>
                  <a:pt x="2539988" y="1097592"/>
                  <a:pt x="2487072" y="1274089"/>
                  <a:pt x="2460614" y="1291739"/>
                </a:cubicBezTo>
                <a:cubicBezTo>
                  <a:pt x="2434155" y="1309389"/>
                  <a:pt x="2420926" y="1313801"/>
                  <a:pt x="2390058" y="1313801"/>
                </a:cubicBezTo>
                <a:cubicBezTo>
                  <a:pt x="2359191" y="1313801"/>
                  <a:pt x="2284226" y="1304976"/>
                  <a:pt x="2270996" y="1318213"/>
                </a:cubicBezTo>
                <a:cubicBezTo>
                  <a:pt x="2264382" y="1331451"/>
                  <a:pt x="2260248" y="1344688"/>
                  <a:pt x="2264175" y="1346756"/>
                </a:cubicBezTo>
                <a:lnTo>
                  <a:pt x="2270996" y="1344688"/>
                </a:lnTo>
                <a:cubicBezTo>
                  <a:pt x="2284226" y="1340276"/>
                  <a:pt x="2293045" y="1322626"/>
                  <a:pt x="2310684" y="1344688"/>
                </a:cubicBezTo>
                <a:cubicBezTo>
                  <a:pt x="2328323" y="1366750"/>
                  <a:pt x="2359191" y="1393225"/>
                  <a:pt x="2390058" y="1393225"/>
                </a:cubicBezTo>
                <a:cubicBezTo>
                  <a:pt x="2425336" y="1393225"/>
                  <a:pt x="2469433" y="1388812"/>
                  <a:pt x="2482662" y="1406462"/>
                </a:cubicBezTo>
                <a:cubicBezTo>
                  <a:pt x="2495891" y="1424112"/>
                  <a:pt x="2526759" y="1530010"/>
                  <a:pt x="2539988" y="1507948"/>
                </a:cubicBezTo>
                <a:cubicBezTo>
                  <a:pt x="2553217" y="1490298"/>
                  <a:pt x="2553217" y="1463824"/>
                  <a:pt x="2535579" y="1437349"/>
                </a:cubicBezTo>
                <a:cubicBezTo>
                  <a:pt x="2517940" y="1415287"/>
                  <a:pt x="2487072" y="1388812"/>
                  <a:pt x="2504711" y="1375575"/>
                </a:cubicBezTo>
                <a:cubicBezTo>
                  <a:pt x="2522349" y="1366750"/>
                  <a:pt x="2562037" y="1304976"/>
                  <a:pt x="2579676" y="1256440"/>
                </a:cubicBezTo>
                <a:cubicBezTo>
                  <a:pt x="2597314" y="1203490"/>
                  <a:pt x="2628182" y="1154954"/>
                  <a:pt x="2619363" y="1128479"/>
                </a:cubicBezTo>
                <a:cubicBezTo>
                  <a:pt x="2606134" y="1106417"/>
                  <a:pt x="2597314" y="1102005"/>
                  <a:pt x="2601724" y="1088767"/>
                </a:cubicBezTo>
                <a:cubicBezTo>
                  <a:pt x="2606134" y="1075530"/>
                  <a:pt x="2703147" y="996106"/>
                  <a:pt x="2720786" y="1009344"/>
                </a:cubicBezTo>
                <a:cubicBezTo>
                  <a:pt x="2738425" y="1022581"/>
                  <a:pt x="2751654" y="1066705"/>
                  <a:pt x="2751654" y="1106417"/>
                </a:cubicBezTo>
                <a:cubicBezTo>
                  <a:pt x="2756064" y="1146129"/>
                  <a:pt x="2747244" y="1238790"/>
                  <a:pt x="2756064" y="1252027"/>
                </a:cubicBezTo>
                <a:cubicBezTo>
                  <a:pt x="2769293" y="1265264"/>
                  <a:pt x="2778112" y="1287326"/>
                  <a:pt x="2786932" y="1278502"/>
                </a:cubicBezTo>
                <a:cubicBezTo>
                  <a:pt x="2795751" y="1269677"/>
                  <a:pt x="2808980" y="1252027"/>
                  <a:pt x="2822209" y="1252027"/>
                </a:cubicBezTo>
                <a:cubicBezTo>
                  <a:pt x="2835438" y="1252027"/>
                  <a:pt x="2858589" y="1249545"/>
                  <a:pt x="2858176" y="1242720"/>
                </a:cubicBezTo>
                <a:lnTo>
                  <a:pt x="2848667" y="1234378"/>
                </a:lnTo>
                <a:cubicBezTo>
                  <a:pt x="2822209" y="1225553"/>
                  <a:pt x="2795751" y="1216728"/>
                  <a:pt x="2800161" y="1163779"/>
                </a:cubicBezTo>
                <a:cubicBezTo>
                  <a:pt x="2808980" y="1110829"/>
                  <a:pt x="2853077" y="1115242"/>
                  <a:pt x="2839848" y="1088767"/>
                </a:cubicBezTo>
                <a:cubicBezTo>
                  <a:pt x="2826619" y="1062293"/>
                  <a:pt x="2804570" y="1031406"/>
                  <a:pt x="2800161" y="1004931"/>
                </a:cubicBezTo>
                <a:cubicBezTo>
                  <a:pt x="2791341" y="978457"/>
                  <a:pt x="2791341" y="956395"/>
                  <a:pt x="2764883" y="943157"/>
                </a:cubicBezTo>
                <a:cubicBezTo>
                  <a:pt x="2738425" y="934332"/>
                  <a:pt x="2689918" y="938745"/>
                  <a:pt x="2672279" y="943157"/>
                </a:cubicBezTo>
                <a:cubicBezTo>
                  <a:pt x="2654641" y="943157"/>
                  <a:pt x="2645821" y="960807"/>
                  <a:pt x="2628182" y="965219"/>
                </a:cubicBezTo>
                <a:cubicBezTo>
                  <a:pt x="2610544" y="965219"/>
                  <a:pt x="2606134" y="982869"/>
                  <a:pt x="2592905" y="974044"/>
                </a:cubicBezTo>
                <a:cubicBezTo>
                  <a:pt x="2579676" y="965219"/>
                  <a:pt x="2579676" y="929920"/>
                  <a:pt x="2579676" y="890208"/>
                </a:cubicBezTo>
                <a:cubicBezTo>
                  <a:pt x="2579676" y="854909"/>
                  <a:pt x="2592905" y="735773"/>
                  <a:pt x="2597314" y="726949"/>
                </a:cubicBezTo>
                <a:cubicBezTo>
                  <a:pt x="2597314" y="718124"/>
                  <a:pt x="2614953" y="691649"/>
                  <a:pt x="2606134" y="678412"/>
                </a:cubicBezTo>
                <a:cubicBezTo>
                  <a:pt x="2592905" y="660762"/>
                  <a:pt x="2535579" y="607813"/>
                  <a:pt x="2544398" y="581338"/>
                </a:cubicBezTo>
                <a:cubicBezTo>
                  <a:pt x="2553217" y="554864"/>
                  <a:pt x="2570856" y="541627"/>
                  <a:pt x="2570856" y="515152"/>
                </a:cubicBezTo>
                <a:cubicBezTo>
                  <a:pt x="2575266" y="488677"/>
                  <a:pt x="2632592" y="457790"/>
                  <a:pt x="2637002" y="435728"/>
                </a:cubicBezTo>
                <a:cubicBezTo>
                  <a:pt x="2641411" y="409254"/>
                  <a:pt x="2641411" y="334243"/>
                  <a:pt x="2645821" y="325418"/>
                </a:cubicBezTo>
                <a:cubicBezTo>
                  <a:pt x="2650231" y="316593"/>
                  <a:pt x="2667870" y="338655"/>
                  <a:pt x="2681099" y="356305"/>
                </a:cubicBezTo>
                <a:cubicBezTo>
                  <a:pt x="2694328" y="373954"/>
                  <a:pt x="2685508" y="528389"/>
                  <a:pt x="2681099" y="554864"/>
                </a:cubicBezTo>
                <a:cubicBezTo>
                  <a:pt x="2676689" y="581338"/>
                  <a:pt x="2689918" y="598988"/>
                  <a:pt x="2707557" y="598988"/>
                </a:cubicBezTo>
                <a:cubicBezTo>
                  <a:pt x="2720786" y="594576"/>
                  <a:pt x="2747244" y="594576"/>
                  <a:pt x="2769293" y="585751"/>
                </a:cubicBezTo>
                <a:cubicBezTo>
                  <a:pt x="2791341" y="576926"/>
                  <a:pt x="2817799" y="621050"/>
                  <a:pt x="2826619" y="607813"/>
                </a:cubicBezTo>
                <a:cubicBezTo>
                  <a:pt x="2839848" y="594576"/>
                  <a:pt x="2835438" y="559276"/>
                  <a:pt x="2826619" y="546039"/>
                </a:cubicBezTo>
                <a:cubicBezTo>
                  <a:pt x="2817799" y="528389"/>
                  <a:pt x="2782522" y="523977"/>
                  <a:pt x="2769293" y="519564"/>
                </a:cubicBezTo>
                <a:cubicBezTo>
                  <a:pt x="2756064" y="515152"/>
                  <a:pt x="2725196" y="479853"/>
                  <a:pt x="2720786" y="457790"/>
                </a:cubicBezTo>
                <a:cubicBezTo>
                  <a:pt x="2716376" y="435728"/>
                  <a:pt x="2725196" y="413666"/>
                  <a:pt x="2720786" y="404841"/>
                </a:cubicBezTo>
                <a:cubicBezTo>
                  <a:pt x="2716376" y="396016"/>
                  <a:pt x="2747244" y="396016"/>
                  <a:pt x="2764883" y="396016"/>
                </a:cubicBezTo>
                <a:cubicBezTo>
                  <a:pt x="2786932" y="396016"/>
                  <a:pt x="2804570" y="422491"/>
                  <a:pt x="2817799" y="413666"/>
                </a:cubicBezTo>
                <a:cubicBezTo>
                  <a:pt x="2831029" y="404841"/>
                  <a:pt x="2835438" y="440141"/>
                  <a:pt x="2844258" y="431316"/>
                </a:cubicBezTo>
                <a:cubicBezTo>
                  <a:pt x="2853077" y="422491"/>
                  <a:pt x="2857487" y="400429"/>
                  <a:pt x="2844258" y="391604"/>
                </a:cubicBezTo>
                <a:cubicBezTo>
                  <a:pt x="2826619" y="382779"/>
                  <a:pt x="2804570" y="373954"/>
                  <a:pt x="2808980" y="365130"/>
                </a:cubicBezTo>
                <a:cubicBezTo>
                  <a:pt x="2813390" y="351892"/>
                  <a:pt x="2848667" y="325418"/>
                  <a:pt x="2861897" y="321005"/>
                </a:cubicBezTo>
                <a:cubicBezTo>
                  <a:pt x="2870716" y="312180"/>
                  <a:pt x="2901584" y="321005"/>
                  <a:pt x="2910403" y="347480"/>
                </a:cubicBezTo>
                <a:cubicBezTo>
                  <a:pt x="2919223" y="373954"/>
                  <a:pt x="2967729" y="493090"/>
                  <a:pt x="2989778" y="506327"/>
                </a:cubicBezTo>
                <a:cubicBezTo>
                  <a:pt x="3011826" y="519564"/>
                  <a:pt x="3108840" y="532802"/>
                  <a:pt x="3100020" y="550451"/>
                </a:cubicBezTo>
                <a:cubicBezTo>
                  <a:pt x="3095611" y="563689"/>
                  <a:pt x="3091201" y="598988"/>
                  <a:pt x="3077972" y="612225"/>
                </a:cubicBezTo>
                <a:cubicBezTo>
                  <a:pt x="3068050" y="622153"/>
                  <a:pt x="3048207" y="654419"/>
                  <a:pt x="3047104" y="669587"/>
                </a:cubicBezTo>
                <a:cubicBezTo>
                  <a:pt x="3060333" y="656350"/>
                  <a:pt x="3077972" y="656350"/>
                  <a:pt x="3082382" y="665174"/>
                </a:cubicBezTo>
                <a:cubicBezTo>
                  <a:pt x="3086791" y="669587"/>
                  <a:pt x="3095611" y="726948"/>
                  <a:pt x="3104430" y="709299"/>
                </a:cubicBezTo>
                <a:cubicBezTo>
                  <a:pt x="3113249" y="691649"/>
                  <a:pt x="3122069" y="612225"/>
                  <a:pt x="3126479" y="594576"/>
                </a:cubicBezTo>
                <a:cubicBezTo>
                  <a:pt x="3130888" y="576926"/>
                  <a:pt x="3135298" y="519564"/>
                  <a:pt x="3122069" y="506327"/>
                </a:cubicBezTo>
                <a:cubicBezTo>
                  <a:pt x="3108840" y="497502"/>
                  <a:pt x="3091201" y="497502"/>
                  <a:pt x="3077972" y="475440"/>
                </a:cubicBezTo>
                <a:cubicBezTo>
                  <a:pt x="3060333" y="453378"/>
                  <a:pt x="3033875" y="431316"/>
                  <a:pt x="3016236" y="422491"/>
                </a:cubicBezTo>
                <a:cubicBezTo>
                  <a:pt x="2998597" y="413666"/>
                  <a:pt x="2985368" y="396016"/>
                  <a:pt x="2976549" y="360717"/>
                </a:cubicBezTo>
                <a:cubicBezTo>
                  <a:pt x="2963320" y="329830"/>
                  <a:pt x="2954500" y="312180"/>
                  <a:pt x="2963320" y="285706"/>
                </a:cubicBezTo>
                <a:cubicBezTo>
                  <a:pt x="2972139" y="259231"/>
                  <a:pt x="2958910" y="197457"/>
                  <a:pt x="2980958" y="184220"/>
                </a:cubicBezTo>
                <a:cubicBezTo>
                  <a:pt x="2998597" y="166570"/>
                  <a:pt x="3033875" y="179808"/>
                  <a:pt x="3082382" y="162158"/>
                </a:cubicBezTo>
                <a:cubicBezTo>
                  <a:pt x="3130888" y="144508"/>
                  <a:pt x="3139708" y="126858"/>
                  <a:pt x="3174985" y="122446"/>
                </a:cubicBezTo>
                <a:cubicBezTo>
                  <a:pt x="3205853" y="118034"/>
                  <a:pt x="3201444" y="95972"/>
                  <a:pt x="3214673" y="87147"/>
                </a:cubicBezTo>
                <a:cubicBezTo>
                  <a:pt x="3227902" y="73909"/>
                  <a:pt x="3197034" y="69497"/>
                  <a:pt x="3197034" y="47435"/>
                </a:cubicBezTo>
                <a:cubicBezTo>
                  <a:pt x="3197034" y="34610"/>
                  <a:pt x="3192377" y="14796"/>
                  <a:pt x="3200291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243"/>
          <p:cNvSpPr>
            <a:spLocks/>
          </p:cNvSpPr>
          <p:nvPr userDrawn="1"/>
        </p:nvSpPr>
        <p:spPr bwMode="auto">
          <a:xfrm>
            <a:off x="4876873" y="4629403"/>
            <a:ext cx="85736" cy="218236"/>
          </a:xfrm>
          <a:custGeom>
            <a:avLst/>
            <a:gdLst>
              <a:gd name="T0" fmla="*/ 11 w 19"/>
              <a:gd name="T1" fmla="*/ 24 h 50"/>
              <a:gd name="T2" fmla="*/ 18 w 19"/>
              <a:gd name="T3" fmla="*/ 15 h 50"/>
              <a:gd name="T4" fmla="*/ 19 w 19"/>
              <a:gd name="T5" fmla="*/ 4 h 50"/>
              <a:gd name="T6" fmla="*/ 19 w 19"/>
              <a:gd name="T7" fmla="*/ 2 h 50"/>
              <a:gd name="T8" fmla="*/ 11 w 19"/>
              <a:gd name="T9" fmla="*/ 0 h 50"/>
              <a:gd name="T10" fmla="*/ 7 w 19"/>
              <a:gd name="T11" fmla="*/ 8 h 50"/>
              <a:gd name="T12" fmla="*/ 0 w 19"/>
              <a:gd name="T13" fmla="*/ 25 h 50"/>
              <a:gd name="T14" fmla="*/ 9 w 19"/>
              <a:gd name="T15" fmla="*/ 39 h 50"/>
              <a:gd name="T16" fmla="*/ 10 w 19"/>
              <a:gd name="T17" fmla="*/ 50 h 50"/>
              <a:gd name="T18" fmla="*/ 16 w 19"/>
              <a:gd name="T19" fmla="*/ 37 h 50"/>
              <a:gd name="T20" fmla="*/ 17 w 19"/>
              <a:gd name="T21" fmla="*/ 34 h 50"/>
              <a:gd name="T22" fmla="*/ 11 w 19"/>
              <a:gd name="T23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" h="50">
                <a:moveTo>
                  <a:pt x="11" y="24"/>
                </a:moveTo>
                <a:cubicBezTo>
                  <a:pt x="11" y="19"/>
                  <a:pt x="14" y="16"/>
                  <a:pt x="18" y="15"/>
                </a:cubicBezTo>
                <a:cubicBezTo>
                  <a:pt x="18" y="11"/>
                  <a:pt x="18" y="6"/>
                  <a:pt x="19" y="4"/>
                </a:cubicBezTo>
                <a:cubicBezTo>
                  <a:pt x="19" y="3"/>
                  <a:pt x="19" y="3"/>
                  <a:pt x="19" y="2"/>
                </a:cubicBezTo>
                <a:cubicBezTo>
                  <a:pt x="16" y="2"/>
                  <a:pt x="14" y="1"/>
                  <a:pt x="11" y="0"/>
                </a:cubicBezTo>
                <a:cubicBezTo>
                  <a:pt x="10" y="3"/>
                  <a:pt x="9" y="6"/>
                  <a:pt x="7" y="8"/>
                </a:cubicBezTo>
                <a:cubicBezTo>
                  <a:pt x="3" y="16"/>
                  <a:pt x="2" y="21"/>
                  <a:pt x="0" y="25"/>
                </a:cubicBezTo>
                <a:cubicBezTo>
                  <a:pt x="4" y="30"/>
                  <a:pt x="8" y="36"/>
                  <a:pt x="9" y="39"/>
                </a:cubicBezTo>
                <a:cubicBezTo>
                  <a:pt x="10" y="41"/>
                  <a:pt x="10" y="45"/>
                  <a:pt x="10" y="50"/>
                </a:cubicBezTo>
                <a:cubicBezTo>
                  <a:pt x="13" y="44"/>
                  <a:pt x="16" y="38"/>
                  <a:pt x="16" y="37"/>
                </a:cubicBezTo>
                <a:cubicBezTo>
                  <a:pt x="16" y="36"/>
                  <a:pt x="17" y="35"/>
                  <a:pt x="17" y="34"/>
                </a:cubicBezTo>
                <a:cubicBezTo>
                  <a:pt x="13" y="31"/>
                  <a:pt x="10" y="28"/>
                  <a:pt x="11" y="24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244"/>
          <p:cNvSpPr>
            <a:spLocks/>
          </p:cNvSpPr>
          <p:nvPr userDrawn="1"/>
        </p:nvSpPr>
        <p:spPr bwMode="auto">
          <a:xfrm>
            <a:off x="4923638" y="4695652"/>
            <a:ext cx="35075" cy="81840"/>
          </a:xfrm>
          <a:custGeom>
            <a:avLst/>
            <a:gdLst>
              <a:gd name="T0" fmla="*/ 1 w 8"/>
              <a:gd name="T1" fmla="*/ 9 h 19"/>
              <a:gd name="T2" fmla="*/ 7 w 8"/>
              <a:gd name="T3" fmla="*/ 19 h 19"/>
              <a:gd name="T4" fmla="*/ 8 w 8"/>
              <a:gd name="T5" fmla="*/ 0 h 19"/>
              <a:gd name="T6" fmla="*/ 1 w 8"/>
              <a:gd name="T7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9">
                <a:moveTo>
                  <a:pt x="1" y="9"/>
                </a:moveTo>
                <a:cubicBezTo>
                  <a:pt x="0" y="13"/>
                  <a:pt x="3" y="16"/>
                  <a:pt x="7" y="19"/>
                </a:cubicBezTo>
                <a:cubicBezTo>
                  <a:pt x="7" y="15"/>
                  <a:pt x="8" y="7"/>
                  <a:pt x="8" y="0"/>
                </a:cubicBezTo>
                <a:cubicBezTo>
                  <a:pt x="4" y="1"/>
                  <a:pt x="1" y="4"/>
                  <a:pt x="1" y="9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245"/>
          <p:cNvSpPr>
            <a:spLocks/>
          </p:cNvSpPr>
          <p:nvPr userDrawn="1"/>
        </p:nvSpPr>
        <p:spPr bwMode="auto">
          <a:xfrm>
            <a:off x="3890910" y="3405721"/>
            <a:ext cx="331253" cy="151987"/>
          </a:xfrm>
          <a:custGeom>
            <a:avLst/>
            <a:gdLst>
              <a:gd name="T0" fmla="*/ 15 w 75"/>
              <a:gd name="T1" fmla="*/ 33 h 34"/>
              <a:gd name="T2" fmla="*/ 36 w 75"/>
              <a:gd name="T3" fmla="*/ 29 h 34"/>
              <a:gd name="T4" fmla="*/ 57 w 75"/>
              <a:gd name="T5" fmla="*/ 23 h 34"/>
              <a:gd name="T6" fmla="*/ 73 w 75"/>
              <a:gd name="T7" fmla="*/ 20 h 34"/>
              <a:gd name="T8" fmla="*/ 73 w 75"/>
              <a:gd name="T9" fmla="*/ 20 h 34"/>
              <a:gd name="T10" fmla="*/ 72 w 75"/>
              <a:gd name="T11" fmla="*/ 12 h 34"/>
              <a:gd name="T12" fmla="*/ 75 w 75"/>
              <a:gd name="T13" fmla="*/ 7 h 34"/>
              <a:gd name="T14" fmla="*/ 63 w 75"/>
              <a:gd name="T15" fmla="*/ 0 h 34"/>
              <a:gd name="T16" fmla="*/ 52 w 75"/>
              <a:gd name="T17" fmla="*/ 2 h 34"/>
              <a:gd name="T18" fmla="*/ 39 w 75"/>
              <a:gd name="T19" fmla="*/ 2 h 34"/>
              <a:gd name="T20" fmla="*/ 26 w 75"/>
              <a:gd name="T21" fmla="*/ 2 h 34"/>
              <a:gd name="T22" fmla="*/ 14 w 75"/>
              <a:gd name="T23" fmla="*/ 11 h 34"/>
              <a:gd name="T24" fmla="*/ 0 w 75"/>
              <a:gd name="T25" fmla="*/ 17 h 34"/>
              <a:gd name="T26" fmla="*/ 1 w 75"/>
              <a:gd name="T27" fmla="*/ 21 h 34"/>
              <a:gd name="T28" fmla="*/ 0 w 75"/>
              <a:gd name="T29" fmla="*/ 28 h 34"/>
              <a:gd name="T30" fmla="*/ 0 w 75"/>
              <a:gd name="T31" fmla="*/ 28 h 34"/>
              <a:gd name="T32" fmla="*/ 15 w 75"/>
              <a:gd name="T3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" h="34">
                <a:moveTo>
                  <a:pt x="15" y="33"/>
                </a:moveTo>
                <a:cubicBezTo>
                  <a:pt x="22" y="34"/>
                  <a:pt x="32" y="29"/>
                  <a:pt x="36" y="29"/>
                </a:cubicBezTo>
                <a:cubicBezTo>
                  <a:pt x="41" y="29"/>
                  <a:pt x="48" y="23"/>
                  <a:pt x="57" y="23"/>
                </a:cubicBezTo>
                <a:cubicBezTo>
                  <a:pt x="62" y="23"/>
                  <a:pt x="68" y="21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1" y="17"/>
                  <a:pt x="70" y="14"/>
                  <a:pt x="72" y="12"/>
                </a:cubicBezTo>
                <a:cubicBezTo>
                  <a:pt x="73" y="10"/>
                  <a:pt x="75" y="8"/>
                  <a:pt x="75" y="7"/>
                </a:cubicBezTo>
                <a:cubicBezTo>
                  <a:pt x="70" y="3"/>
                  <a:pt x="65" y="0"/>
                  <a:pt x="63" y="0"/>
                </a:cubicBezTo>
                <a:cubicBezTo>
                  <a:pt x="59" y="0"/>
                  <a:pt x="53" y="2"/>
                  <a:pt x="52" y="2"/>
                </a:cubicBezTo>
                <a:cubicBezTo>
                  <a:pt x="50" y="2"/>
                  <a:pt x="42" y="4"/>
                  <a:pt x="39" y="2"/>
                </a:cubicBezTo>
                <a:cubicBezTo>
                  <a:pt x="36" y="1"/>
                  <a:pt x="29" y="1"/>
                  <a:pt x="26" y="2"/>
                </a:cubicBezTo>
                <a:cubicBezTo>
                  <a:pt x="23" y="2"/>
                  <a:pt x="18" y="8"/>
                  <a:pt x="14" y="11"/>
                </a:cubicBezTo>
                <a:cubicBezTo>
                  <a:pt x="12" y="12"/>
                  <a:pt x="6" y="15"/>
                  <a:pt x="0" y="17"/>
                </a:cubicBezTo>
                <a:cubicBezTo>
                  <a:pt x="1" y="18"/>
                  <a:pt x="1" y="20"/>
                  <a:pt x="1" y="21"/>
                </a:cubicBezTo>
                <a:cubicBezTo>
                  <a:pt x="1" y="23"/>
                  <a:pt x="1" y="25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5" y="30"/>
                  <a:pt x="11" y="32"/>
                  <a:pt x="15" y="33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246"/>
          <p:cNvSpPr>
            <a:spLocks/>
          </p:cNvSpPr>
          <p:nvPr userDrawn="1"/>
        </p:nvSpPr>
        <p:spPr bwMode="auto">
          <a:xfrm>
            <a:off x="3855838" y="3495353"/>
            <a:ext cx="378018" cy="226030"/>
          </a:xfrm>
          <a:custGeom>
            <a:avLst/>
            <a:gdLst>
              <a:gd name="T0" fmla="*/ 81 w 86"/>
              <a:gd name="T1" fmla="*/ 0 h 51"/>
              <a:gd name="T2" fmla="*/ 65 w 86"/>
              <a:gd name="T3" fmla="*/ 3 h 51"/>
              <a:gd name="T4" fmla="*/ 44 w 86"/>
              <a:gd name="T5" fmla="*/ 9 h 51"/>
              <a:gd name="T6" fmla="*/ 23 w 86"/>
              <a:gd name="T7" fmla="*/ 13 h 51"/>
              <a:gd name="T8" fmla="*/ 8 w 86"/>
              <a:gd name="T9" fmla="*/ 8 h 51"/>
              <a:gd name="T10" fmla="*/ 8 w 86"/>
              <a:gd name="T11" fmla="*/ 8 h 51"/>
              <a:gd name="T12" fmla="*/ 2 w 86"/>
              <a:gd name="T13" fmla="*/ 24 h 51"/>
              <a:gd name="T14" fmla="*/ 9 w 86"/>
              <a:gd name="T15" fmla="*/ 38 h 51"/>
              <a:gd name="T16" fmla="*/ 32 w 86"/>
              <a:gd name="T17" fmla="*/ 51 h 51"/>
              <a:gd name="T18" fmla="*/ 42 w 86"/>
              <a:gd name="T19" fmla="*/ 47 h 51"/>
              <a:gd name="T20" fmla="*/ 61 w 86"/>
              <a:gd name="T21" fmla="*/ 40 h 51"/>
              <a:gd name="T22" fmla="*/ 82 w 86"/>
              <a:gd name="T23" fmla="*/ 14 h 51"/>
              <a:gd name="T24" fmla="*/ 86 w 86"/>
              <a:gd name="T25" fmla="*/ 7 h 51"/>
              <a:gd name="T26" fmla="*/ 81 w 86"/>
              <a:gd name="T2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51">
                <a:moveTo>
                  <a:pt x="81" y="0"/>
                </a:moveTo>
                <a:cubicBezTo>
                  <a:pt x="76" y="1"/>
                  <a:pt x="70" y="3"/>
                  <a:pt x="65" y="3"/>
                </a:cubicBezTo>
                <a:cubicBezTo>
                  <a:pt x="56" y="3"/>
                  <a:pt x="49" y="9"/>
                  <a:pt x="44" y="9"/>
                </a:cubicBezTo>
                <a:cubicBezTo>
                  <a:pt x="40" y="9"/>
                  <a:pt x="30" y="14"/>
                  <a:pt x="23" y="13"/>
                </a:cubicBezTo>
                <a:cubicBezTo>
                  <a:pt x="19" y="12"/>
                  <a:pt x="13" y="10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14"/>
                  <a:pt x="4" y="21"/>
                  <a:pt x="2" y="24"/>
                </a:cubicBezTo>
                <a:cubicBezTo>
                  <a:pt x="0" y="28"/>
                  <a:pt x="4" y="32"/>
                  <a:pt x="9" y="38"/>
                </a:cubicBezTo>
                <a:cubicBezTo>
                  <a:pt x="13" y="43"/>
                  <a:pt x="27" y="51"/>
                  <a:pt x="32" y="51"/>
                </a:cubicBezTo>
                <a:cubicBezTo>
                  <a:pt x="37" y="51"/>
                  <a:pt x="42" y="47"/>
                  <a:pt x="42" y="47"/>
                </a:cubicBezTo>
                <a:cubicBezTo>
                  <a:pt x="43" y="45"/>
                  <a:pt x="56" y="44"/>
                  <a:pt x="61" y="40"/>
                </a:cubicBezTo>
                <a:cubicBezTo>
                  <a:pt x="66" y="36"/>
                  <a:pt x="79" y="19"/>
                  <a:pt x="82" y="14"/>
                </a:cubicBezTo>
                <a:cubicBezTo>
                  <a:pt x="83" y="11"/>
                  <a:pt x="85" y="8"/>
                  <a:pt x="86" y="7"/>
                </a:cubicBezTo>
                <a:cubicBezTo>
                  <a:pt x="84" y="4"/>
                  <a:pt x="82" y="2"/>
                  <a:pt x="81" y="0"/>
                </a:cubicBezTo>
                <a:close/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Freeform 247"/>
          <p:cNvSpPr>
            <a:spLocks/>
          </p:cNvSpPr>
          <p:nvPr userDrawn="1"/>
        </p:nvSpPr>
        <p:spPr bwMode="auto">
          <a:xfrm>
            <a:off x="3859734" y="2665276"/>
            <a:ext cx="50663" cy="128605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rnd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248"/>
          <p:cNvSpPr>
            <a:spLocks/>
          </p:cNvSpPr>
          <p:nvPr userDrawn="1"/>
        </p:nvSpPr>
        <p:spPr bwMode="auto">
          <a:xfrm>
            <a:off x="3859734" y="2665276"/>
            <a:ext cx="50663" cy="128605"/>
          </a:xfrm>
          <a:custGeom>
            <a:avLst/>
            <a:gdLst>
              <a:gd name="T0" fmla="*/ 0 w 12"/>
              <a:gd name="T1" fmla="*/ 29 h 29"/>
              <a:gd name="T2" fmla="*/ 1 w 12"/>
              <a:gd name="T3" fmla="*/ 28 h 29"/>
              <a:gd name="T4" fmla="*/ 3 w 12"/>
              <a:gd name="T5" fmla="*/ 22 h 29"/>
              <a:gd name="T6" fmla="*/ 4 w 12"/>
              <a:gd name="T7" fmla="*/ 20 h 29"/>
              <a:gd name="T8" fmla="*/ 5 w 12"/>
              <a:gd name="T9" fmla="*/ 18 h 29"/>
              <a:gd name="T10" fmla="*/ 5 w 12"/>
              <a:gd name="T11" fmla="*/ 16 h 29"/>
              <a:gd name="T12" fmla="*/ 7 w 12"/>
              <a:gd name="T13" fmla="*/ 13 h 29"/>
              <a:gd name="T14" fmla="*/ 8 w 12"/>
              <a:gd name="T15" fmla="*/ 10 h 29"/>
              <a:gd name="T16" fmla="*/ 10 w 12"/>
              <a:gd name="T17" fmla="*/ 4 h 29"/>
              <a:gd name="T18" fmla="*/ 11 w 12"/>
              <a:gd name="T19" fmla="*/ 1 h 29"/>
              <a:gd name="T20" fmla="*/ 11 w 12"/>
              <a:gd name="T21" fmla="*/ 0 h 29"/>
              <a:gd name="T22" fmla="*/ 9 w 12"/>
              <a:gd name="T23" fmla="*/ 2 h 29"/>
              <a:gd name="T24" fmla="*/ 8 w 12"/>
              <a:gd name="T25" fmla="*/ 6 h 29"/>
              <a:gd name="T26" fmla="*/ 6 w 12"/>
              <a:gd name="T27" fmla="*/ 11 h 29"/>
              <a:gd name="T28" fmla="*/ 5 w 12"/>
              <a:gd name="T29" fmla="*/ 12 h 29"/>
              <a:gd name="T30" fmla="*/ 4 w 12"/>
              <a:gd name="T31" fmla="*/ 12 h 29"/>
              <a:gd name="T32" fmla="*/ 0 w 12"/>
              <a:gd name="T33" fmla="*/ 21 h 29"/>
              <a:gd name="T34" fmla="*/ 0 w 12"/>
              <a:gd name="T35" fmla="*/ 24 h 29"/>
              <a:gd name="T36" fmla="*/ 0 w 12"/>
              <a:gd name="T37" fmla="*/ 26 h 29"/>
              <a:gd name="T38" fmla="*/ 0 w 12"/>
              <a:gd name="T39" fmla="*/ 27 h 29"/>
              <a:gd name="T40" fmla="*/ 0 w 12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29">
                <a:moveTo>
                  <a:pt x="0" y="29"/>
                </a:moveTo>
                <a:cubicBezTo>
                  <a:pt x="1" y="29"/>
                  <a:pt x="1" y="28"/>
                  <a:pt x="1" y="28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1"/>
                  <a:pt x="4" y="20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7"/>
                  <a:pt x="5" y="17"/>
                  <a:pt x="5" y="16"/>
                </a:cubicBezTo>
                <a:cubicBezTo>
                  <a:pt x="6" y="16"/>
                  <a:pt x="7" y="14"/>
                  <a:pt x="7" y="13"/>
                </a:cubicBezTo>
                <a:cubicBezTo>
                  <a:pt x="7" y="12"/>
                  <a:pt x="8" y="10"/>
                  <a:pt x="8" y="10"/>
                </a:cubicBezTo>
                <a:cubicBezTo>
                  <a:pt x="8" y="9"/>
                  <a:pt x="10" y="5"/>
                  <a:pt x="10" y="4"/>
                </a:cubicBezTo>
                <a:cubicBezTo>
                  <a:pt x="10" y="2"/>
                  <a:pt x="11" y="1"/>
                  <a:pt x="11" y="1"/>
                </a:cubicBezTo>
                <a:cubicBezTo>
                  <a:pt x="11" y="1"/>
                  <a:pt x="12" y="0"/>
                  <a:pt x="11" y="0"/>
                </a:cubicBezTo>
                <a:cubicBezTo>
                  <a:pt x="11" y="0"/>
                  <a:pt x="9" y="1"/>
                  <a:pt x="9" y="2"/>
                </a:cubicBezTo>
                <a:cubicBezTo>
                  <a:pt x="9" y="2"/>
                  <a:pt x="8" y="6"/>
                  <a:pt x="8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0" y="20"/>
                  <a:pt x="0" y="21"/>
                </a:cubicBezTo>
                <a:cubicBezTo>
                  <a:pt x="0" y="22"/>
                  <a:pt x="0" y="24"/>
                  <a:pt x="0" y="2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0" y="29"/>
                  <a:pt x="0" y="29"/>
                </a:cubicBezTo>
              </a:path>
            </a:pathLst>
          </a:custGeom>
          <a:pattFill prst="dkDnDiag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 w="3175" cap="rnd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Rektangel 88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0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grpSp>
        <p:nvGrpSpPr>
          <p:cNvPr id="8" name="Grupp 7"/>
          <p:cNvGrpSpPr/>
          <p:nvPr userDrawn="1"/>
        </p:nvGrpSpPr>
        <p:grpSpPr>
          <a:xfrm>
            <a:off x="1790992" y="41084"/>
            <a:ext cx="5171492" cy="5673916"/>
            <a:chOff x="1973944" y="-142684"/>
            <a:chExt cx="5338988" cy="5857685"/>
          </a:xfrm>
        </p:grpSpPr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5122721" y="3594049"/>
              <a:ext cx="50158" cy="94742"/>
            </a:xfrm>
            <a:custGeom>
              <a:avLst/>
              <a:gdLst>
                <a:gd name="T0" fmla="*/ 8 w 16"/>
                <a:gd name="T1" fmla="*/ 30 h 30"/>
                <a:gd name="T2" fmla="*/ 9 w 16"/>
                <a:gd name="T3" fmla="*/ 29 h 30"/>
                <a:gd name="T4" fmla="*/ 15 w 16"/>
                <a:gd name="T5" fmla="*/ 19 h 30"/>
                <a:gd name="T6" fmla="*/ 15 w 16"/>
                <a:gd name="T7" fmla="*/ 1 h 30"/>
                <a:gd name="T8" fmla="*/ 15 w 16"/>
                <a:gd name="T9" fmla="*/ 0 h 30"/>
                <a:gd name="T10" fmla="*/ 6 w 16"/>
                <a:gd name="T11" fmla="*/ 5 h 30"/>
                <a:gd name="T12" fmla="*/ 0 w 16"/>
                <a:gd name="T13" fmla="*/ 5 h 30"/>
                <a:gd name="T14" fmla="*/ 0 w 16"/>
                <a:gd name="T15" fmla="*/ 30 h 30"/>
                <a:gd name="T16" fmla="*/ 8 w 1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0">
                  <a:moveTo>
                    <a:pt x="8" y="30"/>
                  </a:moveTo>
                  <a:cubicBezTo>
                    <a:pt x="8" y="30"/>
                    <a:pt x="8" y="30"/>
                    <a:pt x="9" y="29"/>
                  </a:cubicBezTo>
                  <a:cubicBezTo>
                    <a:pt x="14" y="26"/>
                    <a:pt x="14" y="25"/>
                    <a:pt x="15" y="19"/>
                  </a:cubicBezTo>
                  <a:cubicBezTo>
                    <a:pt x="16" y="13"/>
                    <a:pt x="16" y="4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"/>
                    <a:pt x="6" y="5"/>
                    <a:pt x="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8" y="3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5002901" y="3607983"/>
              <a:ext cx="158833" cy="167192"/>
            </a:xfrm>
            <a:custGeom>
              <a:avLst/>
              <a:gdLst>
                <a:gd name="T0" fmla="*/ 51 w 51"/>
                <a:gd name="T1" fmla="*/ 30 h 53"/>
                <a:gd name="T2" fmla="*/ 49 w 51"/>
                <a:gd name="T3" fmla="*/ 30 h 53"/>
                <a:gd name="T4" fmla="*/ 46 w 51"/>
                <a:gd name="T5" fmla="*/ 25 h 53"/>
                <a:gd name="T6" fmla="*/ 38 w 51"/>
                <a:gd name="T7" fmla="*/ 25 h 53"/>
                <a:gd name="T8" fmla="*/ 38 w 51"/>
                <a:gd name="T9" fmla="*/ 0 h 53"/>
                <a:gd name="T10" fmla="*/ 13 w 51"/>
                <a:gd name="T11" fmla="*/ 0 h 53"/>
                <a:gd name="T12" fmla="*/ 13 w 51"/>
                <a:gd name="T13" fmla="*/ 7 h 53"/>
                <a:gd name="T14" fmla="*/ 23 w 51"/>
                <a:gd name="T15" fmla="*/ 25 h 53"/>
                <a:gd name="T16" fmla="*/ 4 w 51"/>
                <a:gd name="T17" fmla="*/ 31 h 53"/>
                <a:gd name="T18" fmla="*/ 0 w 51"/>
                <a:gd name="T19" fmla="*/ 44 h 53"/>
                <a:gd name="T20" fmla="*/ 13 w 51"/>
                <a:gd name="T21" fmla="*/ 51 h 53"/>
                <a:gd name="T22" fmla="*/ 29 w 51"/>
                <a:gd name="T23" fmla="*/ 53 h 53"/>
                <a:gd name="T24" fmla="*/ 51 w 51"/>
                <a:gd name="T25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3">
                  <a:moveTo>
                    <a:pt x="51" y="30"/>
                  </a:moveTo>
                  <a:cubicBezTo>
                    <a:pt x="50" y="30"/>
                    <a:pt x="49" y="30"/>
                    <a:pt x="49" y="30"/>
                  </a:cubicBezTo>
                  <a:cubicBezTo>
                    <a:pt x="47" y="28"/>
                    <a:pt x="43" y="28"/>
                    <a:pt x="46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2"/>
                    <a:pt x="13" y="7"/>
                  </a:cubicBezTo>
                  <a:cubicBezTo>
                    <a:pt x="14" y="12"/>
                    <a:pt x="25" y="22"/>
                    <a:pt x="23" y="25"/>
                  </a:cubicBezTo>
                  <a:cubicBezTo>
                    <a:pt x="20" y="29"/>
                    <a:pt x="6" y="29"/>
                    <a:pt x="4" y="31"/>
                  </a:cubicBezTo>
                  <a:cubicBezTo>
                    <a:pt x="3" y="33"/>
                    <a:pt x="1" y="38"/>
                    <a:pt x="0" y="44"/>
                  </a:cubicBezTo>
                  <a:cubicBezTo>
                    <a:pt x="3" y="47"/>
                    <a:pt x="5" y="49"/>
                    <a:pt x="13" y="51"/>
                  </a:cubicBezTo>
                  <a:cubicBezTo>
                    <a:pt x="21" y="52"/>
                    <a:pt x="26" y="52"/>
                    <a:pt x="29" y="53"/>
                  </a:cubicBezTo>
                  <a:cubicBezTo>
                    <a:pt x="35" y="47"/>
                    <a:pt x="43" y="38"/>
                    <a:pt x="51" y="3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6379353" y="5569698"/>
              <a:ext cx="217442" cy="145302"/>
            </a:xfrm>
            <a:custGeom>
              <a:avLst/>
              <a:gdLst/>
              <a:ahLst/>
              <a:cxnLst/>
              <a:rect l="l" t="t" r="r" b="b"/>
              <a:pathLst>
                <a:path w="217442" h="145302">
                  <a:moveTo>
                    <a:pt x="32197" y="0"/>
                  </a:moveTo>
                  <a:cubicBezTo>
                    <a:pt x="44756" y="3174"/>
                    <a:pt x="57315" y="9521"/>
                    <a:pt x="63595" y="12694"/>
                  </a:cubicBezTo>
                  <a:cubicBezTo>
                    <a:pt x="82433" y="25389"/>
                    <a:pt x="107551" y="44430"/>
                    <a:pt x="135809" y="57124"/>
                  </a:cubicBezTo>
                  <a:cubicBezTo>
                    <a:pt x="164067" y="72992"/>
                    <a:pt x="157787" y="79339"/>
                    <a:pt x="176626" y="98380"/>
                  </a:cubicBezTo>
                  <a:cubicBezTo>
                    <a:pt x="189185" y="111074"/>
                    <a:pt x="204883" y="123768"/>
                    <a:pt x="217442" y="133289"/>
                  </a:cubicBezTo>
                  <a:cubicBezTo>
                    <a:pt x="215249" y="136615"/>
                    <a:pt x="213055" y="140715"/>
                    <a:pt x="211103" y="145302"/>
                  </a:cubicBezTo>
                  <a:lnTo>
                    <a:pt x="0" y="145302"/>
                  </a:lnTo>
                  <a:lnTo>
                    <a:pt x="3939" y="126942"/>
                  </a:lnTo>
                  <a:cubicBezTo>
                    <a:pt x="10219" y="101554"/>
                    <a:pt x="13359" y="34909"/>
                    <a:pt x="13359" y="25389"/>
                  </a:cubicBezTo>
                  <a:cubicBezTo>
                    <a:pt x="13359" y="15868"/>
                    <a:pt x="22778" y="9521"/>
                    <a:pt x="32197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5724611" y="4129062"/>
              <a:ext cx="1588321" cy="1574389"/>
            </a:xfrm>
            <a:custGeom>
              <a:avLst/>
              <a:gdLst>
                <a:gd name="T0" fmla="*/ 497 w 504"/>
                <a:gd name="T1" fmla="*/ 128 h 499"/>
                <a:gd name="T2" fmla="*/ 458 w 504"/>
                <a:gd name="T3" fmla="*/ 116 h 499"/>
                <a:gd name="T4" fmla="*/ 409 w 504"/>
                <a:gd name="T5" fmla="*/ 101 h 499"/>
                <a:gd name="T6" fmla="*/ 381 w 504"/>
                <a:gd name="T7" fmla="*/ 95 h 499"/>
                <a:gd name="T8" fmla="*/ 351 w 504"/>
                <a:gd name="T9" fmla="*/ 77 h 499"/>
                <a:gd name="T10" fmla="*/ 326 w 504"/>
                <a:gd name="T11" fmla="*/ 89 h 499"/>
                <a:gd name="T12" fmla="*/ 326 w 504"/>
                <a:gd name="T13" fmla="*/ 68 h 499"/>
                <a:gd name="T14" fmla="*/ 307 w 504"/>
                <a:gd name="T15" fmla="*/ 63 h 499"/>
                <a:gd name="T16" fmla="*/ 308 w 504"/>
                <a:gd name="T17" fmla="*/ 61 h 499"/>
                <a:gd name="T18" fmla="*/ 306 w 504"/>
                <a:gd name="T19" fmla="*/ 40 h 499"/>
                <a:gd name="T20" fmla="*/ 292 w 504"/>
                <a:gd name="T21" fmla="*/ 13 h 499"/>
                <a:gd name="T22" fmla="*/ 263 w 504"/>
                <a:gd name="T23" fmla="*/ 41 h 499"/>
                <a:gd name="T24" fmla="*/ 210 w 504"/>
                <a:gd name="T25" fmla="*/ 46 h 499"/>
                <a:gd name="T26" fmla="*/ 187 w 504"/>
                <a:gd name="T27" fmla="*/ 36 h 499"/>
                <a:gd name="T28" fmla="*/ 179 w 504"/>
                <a:gd name="T29" fmla="*/ 1 h 499"/>
                <a:gd name="T30" fmla="*/ 135 w 504"/>
                <a:gd name="T31" fmla="*/ 17 h 499"/>
                <a:gd name="T32" fmla="*/ 131 w 504"/>
                <a:gd name="T33" fmla="*/ 37 h 499"/>
                <a:gd name="T34" fmla="*/ 108 w 504"/>
                <a:gd name="T35" fmla="*/ 56 h 499"/>
                <a:gd name="T36" fmla="*/ 83 w 504"/>
                <a:gd name="T37" fmla="*/ 43 h 499"/>
                <a:gd name="T38" fmla="*/ 70 w 504"/>
                <a:gd name="T39" fmla="*/ 52 h 499"/>
                <a:gd name="T40" fmla="*/ 66 w 504"/>
                <a:gd name="T41" fmla="*/ 76 h 499"/>
                <a:gd name="T42" fmla="*/ 53 w 504"/>
                <a:gd name="T43" fmla="*/ 121 h 499"/>
                <a:gd name="T44" fmla="*/ 39 w 504"/>
                <a:gd name="T45" fmla="*/ 121 h 499"/>
                <a:gd name="T46" fmla="*/ 16 w 504"/>
                <a:gd name="T47" fmla="*/ 134 h 499"/>
                <a:gd name="T48" fmla="*/ 7 w 504"/>
                <a:gd name="T49" fmla="*/ 170 h 499"/>
                <a:gd name="T50" fmla="*/ 47 w 504"/>
                <a:gd name="T51" fmla="*/ 175 h 499"/>
                <a:gd name="T52" fmla="*/ 71 w 504"/>
                <a:gd name="T53" fmla="*/ 195 h 499"/>
                <a:gd name="T54" fmla="*/ 109 w 504"/>
                <a:gd name="T55" fmla="*/ 179 h 499"/>
                <a:gd name="T56" fmla="*/ 124 w 504"/>
                <a:gd name="T57" fmla="*/ 213 h 499"/>
                <a:gd name="T58" fmla="*/ 157 w 504"/>
                <a:gd name="T59" fmla="*/ 229 h 499"/>
                <a:gd name="T60" fmla="*/ 178 w 504"/>
                <a:gd name="T61" fmla="*/ 245 h 499"/>
                <a:gd name="T62" fmla="*/ 202 w 504"/>
                <a:gd name="T63" fmla="*/ 263 h 499"/>
                <a:gd name="T64" fmla="*/ 213 w 504"/>
                <a:gd name="T65" fmla="*/ 283 h 499"/>
                <a:gd name="T66" fmla="*/ 210 w 504"/>
                <a:gd name="T67" fmla="*/ 318 h 499"/>
                <a:gd name="T68" fmla="*/ 239 w 504"/>
                <a:gd name="T69" fmla="*/ 345 h 499"/>
                <a:gd name="T70" fmla="*/ 250 w 504"/>
                <a:gd name="T71" fmla="*/ 368 h 499"/>
                <a:gd name="T72" fmla="*/ 256 w 504"/>
                <a:gd name="T73" fmla="*/ 392 h 499"/>
                <a:gd name="T74" fmla="*/ 232 w 504"/>
                <a:gd name="T75" fmla="*/ 435 h 499"/>
                <a:gd name="T76" fmla="*/ 218 w 504"/>
                <a:gd name="T77" fmla="*/ 457 h 499"/>
                <a:gd name="T78" fmla="*/ 251 w 504"/>
                <a:gd name="T79" fmla="*/ 475 h 499"/>
                <a:gd name="T80" fmla="*/ 277 w 504"/>
                <a:gd name="T81" fmla="*/ 499 h 499"/>
                <a:gd name="T82" fmla="*/ 282 w 504"/>
                <a:gd name="T83" fmla="*/ 488 h 499"/>
                <a:gd name="T84" fmla="*/ 292 w 504"/>
                <a:gd name="T85" fmla="*/ 463 h 499"/>
                <a:gd name="T86" fmla="*/ 294 w 504"/>
                <a:gd name="T87" fmla="*/ 473 h 499"/>
                <a:gd name="T88" fmla="*/ 319 w 504"/>
                <a:gd name="T89" fmla="*/ 437 h 499"/>
                <a:gd name="T90" fmla="*/ 330 w 504"/>
                <a:gd name="T91" fmla="*/ 420 h 499"/>
                <a:gd name="T92" fmla="*/ 330 w 504"/>
                <a:gd name="T93" fmla="*/ 392 h 499"/>
                <a:gd name="T94" fmla="*/ 365 w 504"/>
                <a:gd name="T95" fmla="*/ 366 h 499"/>
                <a:gd name="T96" fmla="*/ 409 w 504"/>
                <a:gd name="T97" fmla="*/ 353 h 499"/>
                <a:gd name="T98" fmla="*/ 436 w 504"/>
                <a:gd name="T99" fmla="*/ 317 h 499"/>
                <a:gd name="T100" fmla="*/ 449 w 504"/>
                <a:gd name="T101" fmla="*/ 270 h 499"/>
                <a:gd name="T102" fmla="*/ 453 w 504"/>
                <a:gd name="T103" fmla="*/ 227 h 499"/>
                <a:gd name="T104" fmla="*/ 485 w 504"/>
                <a:gd name="T105" fmla="*/ 188 h 499"/>
                <a:gd name="T106" fmla="*/ 501 w 504"/>
                <a:gd name="T107" fmla="*/ 1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4" h="499">
                  <a:moveTo>
                    <a:pt x="501" y="137"/>
                  </a:moveTo>
                  <a:cubicBezTo>
                    <a:pt x="498" y="132"/>
                    <a:pt x="501" y="130"/>
                    <a:pt x="497" y="128"/>
                  </a:cubicBezTo>
                  <a:cubicBezTo>
                    <a:pt x="493" y="126"/>
                    <a:pt x="487" y="122"/>
                    <a:pt x="479" y="121"/>
                  </a:cubicBezTo>
                  <a:cubicBezTo>
                    <a:pt x="471" y="120"/>
                    <a:pt x="462" y="120"/>
                    <a:pt x="458" y="116"/>
                  </a:cubicBezTo>
                  <a:cubicBezTo>
                    <a:pt x="453" y="112"/>
                    <a:pt x="447" y="103"/>
                    <a:pt x="437" y="102"/>
                  </a:cubicBezTo>
                  <a:cubicBezTo>
                    <a:pt x="426" y="101"/>
                    <a:pt x="414" y="102"/>
                    <a:pt x="409" y="101"/>
                  </a:cubicBezTo>
                  <a:cubicBezTo>
                    <a:pt x="403" y="99"/>
                    <a:pt x="401" y="96"/>
                    <a:pt x="394" y="95"/>
                  </a:cubicBezTo>
                  <a:cubicBezTo>
                    <a:pt x="387" y="95"/>
                    <a:pt x="382" y="97"/>
                    <a:pt x="381" y="95"/>
                  </a:cubicBezTo>
                  <a:cubicBezTo>
                    <a:pt x="379" y="93"/>
                    <a:pt x="376" y="88"/>
                    <a:pt x="372" y="87"/>
                  </a:cubicBezTo>
                  <a:cubicBezTo>
                    <a:pt x="368" y="85"/>
                    <a:pt x="354" y="78"/>
                    <a:pt x="351" y="77"/>
                  </a:cubicBezTo>
                  <a:cubicBezTo>
                    <a:pt x="347" y="75"/>
                    <a:pt x="342" y="70"/>
                    <a:pt x="338" y="73"/>
                  </a:cubicBezTo>
                  <a:cubicBezTo>
                    <a:pt x="334" y="76"/>
                    <a:pt x="329" y="89"/>
                    <a:pt x="326" y="89"/>
                  </a:cubicBezTo>
                  <a:cubicBezTo>
                    <a:pt x="323" y="89"/>
                    <a:pt x="333" y="76"/>
                    <a:pt x="333" y="75"/>
                  </a:cubicBezTo>
                  <a:cubicBezTo>
                    <a:pt x="333" y="74"/>
                    <a:pt x="332" y="68"/>
                    <a:pt x="326" y="68"/>
                  </a:cubicBezTo>
                  <a:cubicBezTo>
                    <a:pt x="321" y="68"/>
                    <a:pt x="316" y="71"/>
                    <a:pt x="314" y="69"/>
                  </a:cubicBezTo>
                  <a:cubicBezTo>
                    <a:pt x="312" y="67"/>
                    <a:pt x="311" y="60"/>
                    <a:pt x="307" y="63"/>
                  </a:cubicBezTo>
                  <a:cubicBezTo>
                    <a:pt x="304" y="66"/>
                    <a:pt x="301" y="72"/>
                    <a:pt x="300" y="69"/>
                  </a:cubicBezTo>
                  <a:cubicBezTo>
                    <a:pt x="298" y="66"/>
                    <a:pt x="306" y="63"/>
                    <a:pt x="308" y="61"/>
                  </a:cubicBezTo>
                  <a:cubicBezTo>
                    <a:pt x="310" y="59"/>
                    <a:pt x="312" y="51"/>
                    <a:pt x="311" y="48"/>
                  </a:cubicBezTo>
                  <a:cubicBezTo>
                    <a:pt x="310" y="46"/>
                    <a:pt x="309" y="44"/>
                    <a:pt x="306" y="40"/>
                  </a:cubicBezTo>
                  <a:cubicBezTo>
                    <a:pt x="303" y="36"/>
                    <a:pt x="297" y="21"/>
                    <a:pt x="295" y="17"/>
                  </a:cubicBezTo>
                  <a:cubicBezTo>
                    <a:pt x="294" y="16"/>
                    <a:pt x="293" y="14"/>
                    <a:pt x="292" y="13"/>
                  </a:cubicBezTo>
                  <a:cubicBezTo>
                    <a:pt x="288" y="20"/>
                    <a:pt x="284" y="28"/>
                    <a:pt x="281" y="31"/>
                  </a:cubicBezTo>
                  <a:cubicBezTo>
                    <a:pt x="275" y="38"/>
                    <a:pt x="266" y="41"/>
                    <a:pt x="263" y="41"/>
                  </a:cubicBezTo>
                  <a:cubicBezTo>
                    <a:pt x="259" y="42"/>
                    <a:pt x="246" y="36"/>
                    <a:pt x="238" y="38"/>
                  </a:cubicBezTo>
                  <a:cubicBezTo>
                    <a:pt x="229" y="39"/>
                    <a:pt x="216" y="46"/>
                    <a:pt x="210" y="46"/>
                  </a:cubicBezTo>
                  <a:cubicBezTo>
                    <a:pt x="204" y="47"/>
                    <a:pt x="204" y="53"/>
                    <a:pt x="198" y="53"/>
                  </a:cubicBezTo>
                  <a:cubicBezTo>
                    <a:pt x="193" y="53"/>
                    <a:pt x="188" y="43"/>
                    <a:pt x="187" y="36"/>
                  </a:cubicBezTo>
                  <a:cubicBezTo>
                    <a:pt x="187" y="29"/>
                    <a:pt x="187" y="22"/>
                    <a:pt x="187" y="17"/>
                  </a:cubicBezTo>
                  <a:cubicBezTo>
                    <a:pt x="187" y="11"/>
                    <a:pt x="183" y="2"/>
                    <a:pt x="179" y="1"/>
                  </a:cubicBezTo>
                  <a:cubicBezTo>
                    <a:pt x="174" y="0"/>
                    <a:pt x="173" y="10"/>
                    <a:pt x="167" y="14"/>
                  </a:cubicBezTo>
                  <a:cubicBezTo>
                    <a:pt x="162" y="17"/>
                    <a:pt x="141" y="17"/>
                    <a:pt x="135" y="17"/>
                  </a:cubicBezTo>
                  <a:cubicBezTo>
                    <a:pt x="129" y="17"/>
                    <a:pt x="128" y="9"/>
                    <a:pt x="123" y="13"/>
                  </a:cubicBezTo>
                  <a:cubicBezTo>
                    <a:pt x="117" y="17"/>
                    <a:pt x="128" y="31"/>
                    <a:pt x="131" y="37"/>
                  </a:cubicBezTo>
                  <a:cubicBezTo>
                    <a:pt x="134" y="43"/>
                    <a:pt x="128" y="47"/>
                    <a:pt x="123" y="50"/>
                  </a:cubicBezTo>
                  <a:cubicBezTo>
                    <a:pt x="118" y="54"/>
                    <a:pt x="113" y="56"/>
                    <a:pt x="108" y="56"/>
                  </a:cubicBezTo>
                  <a:cubicBezTo>
                    <a:pt x="103" y="56"/>
                    <a:pt x="95" y="48"/>
                    <a:pt x="94" y="44"/>
                  </a:cubicBezTo>
                  <a:cubicBezTo>
                    <a:pt x="93" y="40"/>
                    <a:pt x="89" y="43"/>
                    <a:pt x="83" y="43"/>
                  </a:cubicBezTo>
                  <a:cubicBezTo>
                    <a:pt x="78" y="43"/>
                    <a:pt x="82" y="48"/>
                    <a:pt x="82" y="50"/>
                  </a:cubicBezTo>
                  <a:cubicBezTo>
                    <a:pt x="82" y="53"/>
                    <a:pt x="75" y="53"/>
                    <a:pt x="70" y="52"/>
                  </a:cubicBezTo>
                  <a:cubicBezTo>
                    <a:pt x="65" y="51"/>
                    <a:pt x="62" y="57"/>
                    <a:pt x="58" y="61"/>
                  </a:cubicBezTo>
                  <a:cubicBezTo>
                    <a:pt x="55" y="65"/>
                    <a:pt x="65" y="69"/>
                    <a:pt x="66" y="76"/>
                  </a:cubicBezTo>
                  <a:cubicBezTo>
                    <a:pt x="67" y="82"/>
                    <a:pt x="63" y="91"/>
                    <a:pt x="59" y="100"/>
                  </a:cubicBezTo>
                  <a:cubicBezTo>
                    <a:pt x="55" y="108"/>
                    <a:pt x="53" y="121"/>
                    <a:pt x="53" y="121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48" y="121"/>
                    <a:pt x="43" y="119"/>
                    <a:pt x="39" y="121"/>
                  </a:cubicBezTo>
                  <a:cubicBezTo>
                    <a:pt x="34" y="123"/>
                    <a:pt x="30" y="121"/>
                    <a:pt x="25" y="122"/>
                  </a:cubicBezTo>
                  <a:cubicBezTo>
                    <a:pt x="19" y="124"/>
                    <a:pt x="16" y="131"/>
                    <a:pt x="16" y="134"/>
                  </a:cubicBezTo>
                  <a:cubicBezTo>
                    <a:pt x="16" y="137"/>
                    <a:pt x="2" y="144"/>
                    <a:pt x="1" y="146"/>
                  </a:cubicBezTo>
                  <a:cubicBezTo>
                    <a:pt x="0" y="148"/>
                    <a:pt x="6" y="163"/>
                    <a:pt x="7" y="170"/>
                  </a:cubicBezTo>
                  <a:cubicBezTo>
                    <a:pt x="9" y="177"/>
                    <a:pt x="26" y="180"/>
                    <a:pt x="31" y="181"/>
                  </a:cubicBezTo>
                  <a:cubicBezTo>
                    <a:pt x="36" y="182"/>
                    <a:pt x="45" y="175"/>
                    <a:pt x="47" y="175"/>
                  </a:cubicBezTo>
                  <a:cubicBezTo>
                    <a:pt x="48" y="176"/>
                    <a:pt x="47" y="191"/>
                    <a:pt x="49" y="195"/>
                  </a:cubicBezTo>
                  <a:cubicBezTo>
                    <a:pt x="51" y="199"/>
                    <a:pt x="63" y="196"/>
                    <a:pt x="71" y="195"/>
                  </a:cubicBezTo>
                  <a:cubicBezTo>
                    <a:pt x="79" y="195"/>
                    <a:pt x="86" y="188"/>
                    <a:pt x="92" y="186"/>
                  </a:cubicBezTo>
                  <a:cubicBezTo>
                    <a:pt x="98" y="184"/>
                    <a:pt x="103" y="179"/>
                    <a:pt x="109" y="179"/>
                  </a:cubicBezTo>
                  <a:cubicBezTo>
                    <a:pt x="116" y="179"/>
                    <a:pt x="111" y="198"/>
                    <a:pt x="112" y="201"/>
                  </a:cubicBezTo>
                  <a:cubicBezTo>
                    <a:pt x="113" y="204"/>
                    <a:pt x="120" y="209"/>
                    <a:pt x="124" y="213"/>
                  </a:cubicBezTo>
                  <a:cubicBezTo>
                    <a:pt x="129" y="217"/>
                    <a:pt x="137" y="217"/>
                    <a:pt x="143" y="219"/>
                  </a:cubicBezTo>
                  <a:cubicBezTo>
                    <a:pt x="149" y="221"/>
                    <a:pt x="154" y="225"/>
                    <a:pt x="157" y="229"/>
                  </a:cubicBezTo>
                  <a:cubicBezTo>
                    <a:pt x="161" y="232"/>
                    <a:pt x="173" y="230"/>
                    <a:pt x="176" y="234"/>
                  </a:cubicBezTo>
                  <a:cubicBezTo>
                    <a:pt x="179" y="238"/>
                    <a:pt x="174" y="240"/>
                    <a:pt x="178" y="245"/>
                  </a:cubicBezTo>
                  <a:cubicBezTo>
                    <a:pt x="181" y="250"/>
                    <a:pt x="184" y="258"/>
                    <a:pt x="187" y="262"/>
                  </a:cubicBezTo>
                  <a:cubicBezTo>
                    <a:pt x="191" y="265"/>
                    <a:pt x="199" y="262"/>
                    <a:pt x="202" y="263"/>
                  </a:cubicBezTo>
                  <a:cubicBezTo>
                    <a:pt x="206" y="263"/>
                    <a:pt x="205" y="271"/>
                    <a:pt x="205" y="275"/>
                  </a:cubicBezTo>
                  <a:cubicBezTo>
                    <a:pt x="205" y="280"/>
                    <a:pt x="210" y="280"/>
                    <a:pt x="213" y="283"/>
                  </a:cubicBezTo>
                  <a:cubicBezTo>
                    <a:pt x="216" y="286"/>
                    <a:pt x="215" y="299"/>
                    <a:pt x="211" y="304"/>
                  </a:cubicBezTo>
                  <a:cubicBezTo>
                    <a:pt x="207" y="309"/>
                    <a:pt x="209" y="313"/>
                    <a:pt x="210" y="318"/>
                  </a:cubicBezTo>
                  <a:cubicBezTo>
                    <a:pt x="212" y="323"/>
                    <a:pt x="212" y="332"/>
                    <a:pt x="213" y="338"/>
                  </a:cubicBezTo>
                  <a:cubicBezTo>
                    <a:pt x="214" y="344"/>
                    <a:pt x="236" y="343"/>
                    <a:pt x="239" y="345"/>
                  </a:cubicBezTo>
                  <a:cubicBezTo>
                    <a:pt x="241" y="346"/>
                    <a:pt x="244" y="354"/>
                    <a:pt x="244" y="359"/>
                  </a:cubicBezTo>
                  <a:cubicBezTo>
                    <a:pt x="244" y="363"/>
                    <a:pt x="247" y="365"/>
                    <a:pt x="250" y="368"/>
                  </a:cubicBezTo>
                  <a:cubicBezTo>
                    <a:pt x="252" y="371"/>
                    <a:pt x="253" y="381"/>
                    <a:pt x="250" y="385"/>
                  </a:cubicBezTo>
                  <a:cubicBezTo>
                    <a:pt x="247" y="389"/>
                    <a:pt x="251" y="390"/>
                    <a:pt x="256" y="392"/>
                  </a:cubicBezTo>
                  <a:cubicBezTo>
                    <a:pt x="260" y="394"/>
                    <a:pt x="261" y="408"/>
                    <a:pt x="261" y="412"/>
                  </a:cubicBezTo>
                  <a:cubicBezTo>
                    <a:pt x="260" y="416"/>
                    <a:pt x="239" y="429"/>
                    <a:pt x="232" y="435"/>
                  </a:cubicBezTo>
                  <a:cubicBezTo>
                    <a:pt x="226" y="440"/>
                    <a:pt x="221" y="449"/>
                    <a:pt x="219" y="454"/>
                  </a:cubicBezTo>
                  <a:cubicBezTo>
                    <a:pt x="219" y="455"/>
                    <a:pt x="218" y="456"/>
                    <a:pt x="218" y="457"/>
                  </a:cubicBezTo>
                  <a:cubicBezTo>
                    <a:pt x="222" y="458"/>
                    <a:pt x="226" y="460"/>
                    <a:pt x="228" y="461"/>
                  </a:cubicBezTo>
                  <a:cubicBezTo>
                    <a:pt x="234" y="465"/>
                    <a:pt x="242" y="471"/>
                    <a:pt x="251" y="475"/>
                  </a:cubicBezTo>
                  <a:cubicBezTo>
                    <a:pt x="260" y="480"/>
                    <a:pt x="258" y="482"/>
                    <a:pt x="264" y="488"/>
                  </a:cubicBezTo>
                  <a:cubicBezTo>
                    <a:pt x="268" y="492"/>
                    <a:pt x="273" y="496"/>
                    <a:pt x="277" y="499"/>
                  </a:cubicBezTo>
                  <a:cubicBezTo>
                    <a:pt x="277" y="497"/>
                    <a:pt x="277" y="496"/>
                    <a:pt x="277" y="495"/>
                  </a:cubicBezTo>
                  <a:cubicBezTo>
                    <a:pt x="277" y="493"/>
                    <a:pt x="280" y="491"/>
                    <a:pt x="282" y="488"/>
                  </a:cubicBezTo>
                  <a:cubicBezTo>
                    <a:pt x="284" y="486"/>
                    <a:pt x="289" y="484"/>
                    <a:pt x="289" y="478"/>
                  </a:cubicBezTo>
                  <a:cubicBezTo>
                    <a:pt x="288" y="472"/>
                    <a:pt x="289" y="465"/>
                    <a:pt x="292" y="463"/>
                  </a:cubicBezTo>
                  <a:cubicBezTo>
                    <a:pt x="294" y="460"/>
                    <a:pt x="299" y="459"/>
                    <a:pt x="298" y="461"/>
                  </a:cubicBezTo>
                  <a:cubicBezTo>
                    <a:pt x="298" y="464"/>
                    <a:pt x="291" y="474"/>
                    <a:pt x="294" y="473"/>
                  </a:cubicBezTo>
                  <a:cubicBezTo>
                    <a:pt x="297" y="471"/>
                    <a:pt x="304" y="464"/>
                    <a:pt x="308" y="460"/>
                  </a:cubicBezTo>
                  <a:cubicBezTo>
                    <a:pt x="312" y="456"/>
                    <a:pt x="315" y="439"/>
                    <a:pt x="319" y="437"/>
                  </a:cubicBezTo>
                  <a:cubicBezTo>
                    <a:pt x="324" y="435"/>
                    <a:pt x="327" y="435"/>
                    <a:pt x="329" y="432"/>
                  </a:cubicBezTo>
                  <a:cubicBezTo>
                    <a:pt x="331" y="428"/>
                    <a:pt x="328" y="424"/>
                    <a:pt x="330" y="420"/>
                  </a:cubicBezTo>
                  <a:cubicBezTo>
                    <a:pt x="332" y="416"/>
                    <a:pt x="326" y="412"/>
                    <a:pt x="328" y="408"/>
                  </a:cubicBezTo>
                  <a:cubicBezTo>
                    <a:pt x="329" y="404"/>
                    <a:pt x="326" y="398"/>
                    <a:pt x="330" y="392"/>
                  </a:cubicBezTo>
                  <a:cubicBezTo>
                    <a:pt x="334" y="387"/>
                    <a:pt x="345" y="375"/>
                    <a:pt x="352" y="373"/>
                  </a:cubicBezTo>
                  <a:cubicBezTo>
                    <a:pt x="359" y="370"/>
                    <a:pt x="359" y="367"/>
                    <a:pt x="365" y="366"/>
                  </a:cubicBezTo>
                  <a:cubicBezTo>
                    <a:pt x="370" y="364"/>
                    <a:pt x="372" y="359"/>
                    <a:pt x="378" y="357"/>
                  </a:cubicBezTo>
                  <a:cubicBezTo>
                    <a:pt x="385" y="354"/>
                    <a:pt x="401" y="355"/>
                    <a:pt x="409" y="353"/>
                  </a:cubicBezTo>
                  <a:cubicBezTo>
                    <a:pt x="417" y="352"/>
                    <a:pt x="422" y="343"/>
                    <a:pt x="423" y="341"/>
                  </a:cubicBezTo>
                  <a:cubicBezTo>
                    <a:pt x="425" y="339"/>
                    <a:pt x="432" y="321"/>
                    <a:pt x="436" y="317"/>
                  </a:cubicBezTo>
                  <a:cubicBezTo>
                    <a:pt x="440" y="313"/>
                    <a:pt x="443" y="302"/>
                    <a:pt x="444" y="294"/>
                  </a:cubicBezTo>
                  <a:cubicBezTo>
                    <a:pt x="444" y="286"/>
                    <a:pt x="449" y="274"/>
                    <a:pt x="449" y="270"/>
                  </a:cubicBezTo>
                  <a:cubicBezTo>
                    <a:pt x="449" y="266"/>
                    <a:pt x="452" y="268"/>
                    <a:pt x="452" y="258"/>
                  </a:cubicBezTo>
                  <a:cubicBezTo>
                    <a:pt x="452" y="247"/>
                    <a:pt x="449" y="230"/>
                    <a:pt x="453" y="227"/>
                  </a:cubicBezTo>
                  <a:cubicBezTo>
                    <a:pt x="458" y="224"/>
                    <a:pt x="460" y="222"/>
                    <a:pt x="464" y="216"/>
                  </a:cubicBezTo>
                  <a:cubicBezTo>
                    <a:pt x="468" y="210"/>
                    <a:pt x="477" y="194"/>
                    <a:pt x="485" y="188"/>
                  </a:cubicBezTo>
                  <a:cubicBezTo>
                    <a:pt x="493" y="182"/>
                    <a:pt x="504" y="167"/>
                    <a:pt x="504" y="159"/>
                  </a:cubicBezTo>
                  <a:cubicBezTo>
                    <a:pt x="504" y="150"/>
                    <a:pt x="504" y="142"/>
                    <a:pt x="501" y="13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5270408" y="3892208"/>
              <a:ext cx="119822" cy="108675"/>
            </a:xfrm>
            <a:custGeom>
              <a:avLst/>
              <a:gdLst>
                <a:gd name="T0" fmla="*/ 38 w 38"/>
                <a:gd name="T1" fmla="*/ 15 h 34"/>
                <a:gd name="T2" fmla="*/ 27 w 38"/>
                <a:gd name="T3" fmla="*/ 5 h 34"/>
                <a:gd name="T4" fmla="*/ 26 w 38"/>
                <a:gd name="T5" fmla="*/ 2 h 34"/>
                <a:gd name="T6" fmla="*/ 0 w 38"/>
                <a:gd name="T7" fmla="*/ 0 h 34"/>
                <a:gd name="T8" fmla="*/ 1 w 38"/>
                <a:gd name="T9" fmla="*/ 4 h 34"/>
                <a:gd name="T10" fmla="*/ 3 w 38"/>
                <a:gd name="T11" fmla="*/ 15 h 34"/>
                <a:gd name="T12" fmla="*/ 11 w 38"/>
                <a:gd name="T13" fmla="*/ 18 h 34"/>
                <a:gd name="T14" fmla="*/ 13 w 38"/>
                <a:gd name="T15" fmla="*/ 18 h 34"/>
                <a:gd name="T16" fmla="*/ 20 w 38"/>
                <a:gd name="T17" fmla="*/ 25 h 34"/>
                <a:gd name="T18" fmla="*/ 27 w 38"/>
                <a:gd name="T19" fmla="*/ 32 h 34"/>
                <a:gd name="T20" fmla="*/ 35 w 38"/>
                <a:gd name="T21" fmla="*/ 34 h 34"/>
                <a:gd name="T22" fmla="*/ 34 w 38"/>
                <a:gd name="T23" fmla="*/ 24 h 34"/>
                <a:gd name="T24" fmla="*/ 38 w 38"/>
                <a:gd name="T25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4">
                  <a:moveTo>
                    <a:pt x="38" y="15"/>
                  </a:moveTo>
                  <a:cubicBezTo>
                    <a:pt x="33" y="10"/>
                    <a:pt x="29" y="11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cubicBezTo>
                    <a:pt x="18" y="1"/>
                    <a:pt x="8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ubicBezTo>
                    <a:pt x="1" y="8"/>
                    <a:pt x="0" y="13"/>
                    <a:pt x="3" y="15"/>
                  </a:cubicBezTo>
                  <a:cubicBezTo>
                    <a:pt x="6" y="17"/>
                    <a:pt x="11" y="21"/>
                    <a:pt x="11" y="18"/>
                  </a:cubicBezTo>
                  <a:cubicBezTo>
                    <a:pt x="11" y="16"/>
                    <a:pt x="10" y="14"/>
                    <a:pt x="13" y="18"/>
                  </a:cubicBezTo>
                  <a:cubicBezTo>
                    <a:pt x="16" y="22"/>
                    <a:pt x="14" y="23"/>
                    <a:pt x="20" y="25"/>
                  </a:cubicBezTo>
                  <a:cubicBezTo>
                    <a:pt x="26" y="26"/>
                    <a:pt x="25" y="29"/>
                    <a:pt x="27" y="32"/>
                  </a:cubicBezTo>
                  <a:cubicBezTo>
                    <a:pt x="28" y="34"/>
                    <a:pt x="32" y="33"/>
                    <a:pt x="35" y="34"/>
                  </a:cubicBezTo>
                  <a:cubicBezTo>
                    <a:pt x="35" y="30"/>
                    <a:pt x="35" y="26"/>
                    <a:pt x="34" y="24"/>
                  </a:cubicBezTo>
                  <a:cubicBezTo>
                    <a:pt x="33" y="22"/>
                    <a:pt x="36" y="18"/>
                    <a:pt x="38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5192385" y="3733375"/>
              <a:ext cx="181125" cy="167192"/>
            </a:xfrm>
            <a:custGeom>
              <a:avLst/>
              <a:gdLst>
                <a:gd name="T0" fmla="*/ 50 w 58"/>
                <a:gd name="T1" fmla="*/ 43 h 53"/>
                <a:gd name="T2" fmla="*/ 52 w 58"/>
                <a:gd name="T3" fmla="*/ 37 h 53"/>
                <a:gd name="T4" fmla="*/ 55 w 58"/>
                <a:gd name="T5" fmla="*/ 18 h 53"/>
                <a:gd name="T6" fmla="*/ 56 w 58"/>
                <a:gd name="T7" fmla="*/ 7 h 53"/>
                <a:gd name="T8" fmla="*/ 54 w 58"/>
                <a:gd name="T9" fmla="*/ 0 h 53"/>
                <a:gd name="T10" fmla="*/ 36 w 58"/>
                <a:gd name="T11" fmla="*/ 8 h 53"/>
                <a:gd name="T12" fmla="*/ 0 w 58"/>
                <a:gd name="T13" fmla="*/ 28 h 53"/>
                <a:gd name="T14" fmla="*/ 1 w 58"/>
                <a:gd name="T15" fmla="*/ 30 h 53"/>
                <a:gd name="T16" fmla="*/ 13 w 58"/>
                <a:gd name="T17" fmla="*/ 39 h 53"/>
                <a:gd name="T18" fmla="*/ 19 w 58"/>
                <a:gd name="T19" fmla="*/ 46 h 53"/>
                <a:gd name="T20" fmla="*/ 25 w 58"/>
                <a:gd name="T21" fmla="*/ 51 h 53"/>
                <a:gd name="T22" fmla="*/ 51 w 58"/>
                <a:gd name="T23" fmla="*/ 53 h 53"/>
                <a:gd name="T24" fmla="*/ 50 w 58"/>
                <a:gd name="T25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0" y="43"/>
                  </a:moveTo>
                  <a:cubicBezTo>
                    <a:pt x="53" y="42"/>
                    <a:pt x="50" y="39"/>
                    <a:pt x="52" y="37"/>
                  </a:cubicBezTo>
                  <a:cubicBezTo>
                    <a:pt x="54" y="34"/>
                    <a:pt x="52" y="22"/>
                    <a:pt x="55" y="18"/>
                  </a:cubicBezTo>
                  <a:cubicBezTo>
                    <a:pt x="58" y="14"/>
                    <a:pt x="58" y="11"/>
                    <a:pt x="56" y="7"/>
                  </a:cubicBezTo>
                  <a:cubicBezTo>
                    <a:pt x="55" y="5"/>
                    <a:pt x="54" y="3"/>
                    <a:pt x="54" y="0"/>
                  </a:cubicBezTo>
                  <a:cubicBezTo>
                    <a:pt x="48" y="3"/>
                    <a:pt x="41" y="5"/>
                    <a:pt x="36" y="8"/>
                  </a:cubicBezTo>
                  <a:cubicBezTo>
                    <a:pt x="28" y="11"/>
                    <a:pt x="11" y="21"/>
                    <a:pt x="0" y="28"/>
                  </a:cubicBezTo>
                  <a:cubicBezTo>
                    <a:pt x="0" y="29"/>
                    <a:pt x="0" y="30"/>
                    <a:pt x="1" y="30"/>
                  </a:cubicBezTo>
                  <a:cubicBezTo>
                    <a:pt x="3" y="32"/>
                    <a:pt x="10" y="36"/>
                    <a:pt x="13" y="39"/>
                  </a:cubicBezTo>
                  <a:cubicBezTo>
                    <a:pt x="16" y="42"/>
                    <a:pt x="16" y="44"/>
                    <a:pt x="19" y="46"/>
                  </a:cubicBezTo>
                  <a:cubicBezTo>
                    <a:pt x="21" y="48"/>
                    <a:pt x="23" y="49"/>
                    <a:pt x="25" y="51"/>
                  </a:cubicBezTo>
                  <a:cubicBezTo>
                    <a:pt x="33" y="51"/>
                    <a:pt x="43" y="52"/>
                    <a:pt x="51" y="53"/>
                  </a:cubicBezTo>
                  <a:cubicBezTo>
                    <a:pt x="49" y="48"/>
                    <a:pt x="48" y="45"/>
                    <a:pt x="50" y="4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5825214" y="5037432"/>
              <a:ext cx="186291" cy="677568"/>
            </a:xfrm>
            <a:custGeom>
              <a:avLst/>
              <a:gdLst/>
              <a:ahLst/>
              <a:cxnLst/>
              <a:rect l="l" t="t" r="r" b="b"/>
              <a:pathLst>
                <a:path w="186291" h="677568">
                  <a:moveTo>
                    <a:pt x="91147" y="406"/>
                  </a:moveTo>
                  <a:cubicBezTo>
                    <a:pt x="106903" y="-2747"/>
                    <a:pt x="100600" y="13016"/>
                    <a:pt x="100600" y="28779"/>
                  </a:cubicBezTo>
                  <a:cubicBezTo>
                    <a:pt x="97449" y="44541"/>
                    <a:pt x="106903" y="60304"/>
                    <a:pt x="122658" y="79219"/>
                  </a:cubicBezTo>
                  <a:cubicBezTo>
                    <a:pt x="135263" y="98134"/>
                    <a:pt x="116356" y="91829"/>
                    <a:pt x="128961" y="117050"/>
                  </a:cubicBezTo>
                  <a:cubicBezTo>
                    <a:pt x="138414" y="139117"/>
                    <a:pt x="147867" y="176948"/>
                    <a:pt x="154170" y="205320"/>
                  </a:cubicBezTo>
                  <a:cubicBezTo>
                    <a:pt x="157321" y="230541"/>
                    <a:pt x="176228" y="217931"/>
                    <a:pt x="185681" y="227388"/>
                  </a:cubicBezTo>
                  <a:cubicBezTo>
                    <a:pt x="191983" y="236846"/>
                    <a:pt x="147867" y="287286"/>
                    <a:pt x="128961" y="303049"/>
                  </a:cubicBezTo>
                  <a:cubicBezTo>
                    <a:pt x="110054" y="318812"/>
                    <a:pt x="116356" y="359795"/>
                    <a:pt x="110054" y="381862"/>
                  </a:cubicBezTo>
                  <a:cubicBezTo>
                    <a:pt x="103752" y="400778"/>
                    <a:pt x="65938" y="542642"/>
                    <a:pt x="56485" y="561557"/>
                  </a:cubicBezTo>
                  <a:cubicBezTo>
                    <a:pt x="50182" y="583625"/>
                    <a:pt x="59636" y="624608"/>
                    <a:pt x="59636" y="643523"/>
                  </a:cubicBezTo>
                  <a:cubicBezTo>
                    <a:pt x="59636" y="650869"/>
                    <a:pt x="61033" y="663457"/>
                    <a:pt x="62506" y="677568"/>
                  </a:cubicBezTo>
                  <a:lnTo>
                    <a:pt x="6855" y="677568"/>
                  </a:lnTo>
                  <a:cubicBezTo>
                    <a:pt x="10218" y="662833"/>
                    <a:pt x="14972" y="632421"/>
                    <a:pt x="9218" y="615150"/>
                  </a:cubicBezTo>
                  <a:cubicBezTo>
                    <a:pt x="2915" y="596235"/>
                    <a:pt x="-3387" y="552099"/>
                    <a:pt x="2915" y="536337"/>
                  </a:cubicBezTo>
                  <a:cubicBezTo>
                    <a:pt x="9218" y="523726"/>
                    <a:pt x="12369" y="523726"/>
                    <a:pt x="2915" y="514269"/>
                  </a:cubicBezTo>
                  <a:cubicBezTo>
                    <a:pt x="-6538" y="501659"/>
                    <a:pt x="9218" y="473286"/>
                    <a:pt x="18671" y="466981"/>
                  </a:cubicBezTo>
                  <a:cubicBezTo>
                    <a:pt x="24973" y="463828"/>
                    <a:pt x="21822" y="425998"/>
                    <a:pt x="24973" y="416540"/>
                  </a:cubicBezTo>
                  <a:cubicBezTo>
                    <a:pt x="28124" y="407083"/>
                    <a:pt x="31276" y="366100"/>
                    <a:pt x="34427" y="350337"/>
                  </a:cubicBezTo>
                  <a:cubicBezTo>
                    <a:pt x="37578" y="337727"/>
                    <a:pt x="37578" y="318812"/>
                    <a:pt x="40729" y="299897"/>
                  </a:cubicBezTo>
                  <a:cubicBezTo>
                    <a:pt x="43880" y="277829"/>
                    <a:pt x="37578" y="258914"/>
                    <a:pt x="34427" y="249456"/>
                  </a:cubicBezTo>
                  <a:cubicBezTo>
                    <a:pt x="28124" y="239998"/>
                    <a:pt x="40729" y="230541"/>
                    <a:pt x="50182" y="227388"/>
                  </a:cubicBezTo>
                  <a:cubicBezTo>
                    <a:pt x="59636" y="224236"/>
                    <a:pt x="53333" y="176948"/>
                    <a:pt x="56485" y="158032"/>
                  </a:cubicBezTo>
                  <a:cubicBezTo>
                    <a:pt x="59636" y="135965"/>
                    <a:pt x="56485" y="129660"/>
                    <a:pt x="50182" y="117050"/>
                  </a:cubicBezTo>
                  <a:cubicBezTo>
                    <a:pt x="47031" y="104439"/>
                    <a:pt x="53333" y="88677"/>
                    <a:pt x="59636" y="76067"/>
                  </a:cubicBezTo>
                  <a:cubicBezTo>
                    <a:pt x="62787" y="63456"/>
                    <a:pt x="53333" y="44541"/>
                    <a:pt x="47031" y="31931"/>
                  </a:cubicBezTo>
                  <a:cubicBezTo>
                    <a:pt x="65938" y="16168"/>
                    <a:pt x="84845" y="3558"/>
                    <a:pt x="91147" y="40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5373508" y="3939579"/>
              <a:ext cx="242429" cy="119822"/>
            </a:xfrm>
            <a:custGeom>
              <a:avLst/>
              <a:gdLst>
                <a:gd name="T0" fmla="*/ 67 w 77"/>
                <a:gd name="T1" fmla="*/ 9 h 38"/>
                <a:gd name="T2" fmla="*/ 48 w 77"/>
                <a:gd name="T3" fmla="*/ 6 h 38"/>
                <a:gd name="T4" fmla="*/ 38 w 77"/>
                <a:gd name="T5" fmla="*/ 11 h 38"/>
                <a:gd name="T6" fmla="*/ 22 w 77"/>
                <a:gd name="T7" fmla="*/ 12 h 38"/>
                <a:gd name="T8" fmla="*/ 13 w 77"/>
                <a:gd name="T9" fmla="*/ 10 h 38"/>
                <a:gd name="T10" fmla="*/ 6 w 77"/>
                <a:gd name="T11" fmla="*/ 1 h 38"/>
                <a:gd name="T12" fmla="*/ 5 w 77"/>
                <a:gd name="T13" fmla="*/ 0 h 38"/>
                <a:gd name="T14" fmla="*/ 1 w 77"/>
                <a:gd name="T15" fmla="*/ 9 h 38"/>
                <a:gd name="T16" fmla="*/ 2 w 77"/>
                <a:gd name="T17" fmla="*/ 19 h 38"/>
                <a:gd name="T18" fmla="*/ 3 w 77"/>
                <a:gd name="T19" fmla="*/ 19 h 38"/>
                <a:gd name="T20" fmla="*/ 17 w 77"/>
                <a:gd name="T21" fmla="*/ 22 h 38"/>
                <a:gd name="T22" fmla="*/ 26 w 77"/>
                <a:gd name="T23" fmla="*/ 31 h 38"/>
                <a:gd name="T24" fmla="*/ 41 w 77"/>
                <a:gd name="T25" fmla="*/ 30 h 38"/>
                <a:gd name="T26" fmla="*/ 38 w 77"/>
                <a:gd name="T27" fmla="*/ 21 h 38"/>
                <a:gd name="T28" fmla="*/ 45 w 77"/>
                <a:gd name="T29" fmla="*/ 15 h 38"/>
                <a:gd name="T30" fmla="*/ 54 w 77"/>
                <a:gd name="T31" fmla="*/ 13 h 38"/>
                <a:gd name="T32" fmla="*/ 64 w 77"/>
                <a:gd name="T33" fmla="*/ 22 h 38"/>
                <a:gd name="T34" fmla="*/ 70 w 77"/>
                <a:gd name="T35" fmla="*/ 36 h 38"/>
                <a:gd name="T36" fmla="*/ 72 w 77"/>
                <a:gd name="T37" fmla="*/ 38 h 38"/>
                <a:gd name="T38" fmla="*/ 77 w 77"/>
                <a:gd name="T39" fmla="*/ 16 h 38"/>
                <a:gd name="T40" fmla="*/ 67 w 77"/>
                <a:gd name="T41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8">
                  <a:moveTo>
                    <a:pt x="67" y="9"/>
                  </a:moveTo>
                  <a:cubicBezTo>
                    <a:pt x="60" y="7"/>
                    <a:pt x="51" y="5"/>
                    <a:pt x="48" y="6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25" y="14"/>
                    <a:pt x="22" y="12"/>
                  </a:cubicBezTo>
                  <a:cubicBezTo>
                    <a:pt x="19" y="9"/>
                    <a:pt x="17" y="15"/>
                    <a:pt x="13" y="10"/>
                  </a:cubicBezTo>
                  <a:cubicBezTo>
                    <a:pt x="9" y="5"/>
                    <a:pt x="13" y="7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3"/>
                    <a:pt x="0" y="7"/>
                    <a:pt x="1" y="9"/>
                  </a:cubicBezTo>
                  <a:cubicBezTo>
                    <a:pt x="2" y="11"/>
                    <a:pt x="2" y="15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7" y="21"/>
                    <a:pt x="12" y="20"/>
                    <a:pt x="17" y="22"/>
                  </a:cubicBezTo>
                  <a:cubicBezTo>
                    <a:pt x="22" y="25"/>
                    <a:pt x="21" y="30"/>
                    <a:pt x="26" y="31"/>
                  </a:cubicBezTo>
                  <a:cubicBezTo>
                    <a:pt x="32" y="32"/>
                    <a:pt x="42" y="32"/>
                    <a:pt x="41" y="30"/>
                  </a:cubicBezTo>
                  <a:cubicBezTo>
                    <a:pt x="40" y="29"/>
                    <a:pt x="35" y="22"/>
                    <a:pt x="38" y="21"/>
                  </a:cubicBezTo>
                  <a:cubicBezTo>
                    <a:pt x="40" y="20"/>
                    <a:pt x="43" y="16"/>
                    <a:pt x="45" y="15"/>
                  </a:cubicBezTo>
                  <a:cubicBezTo>
                    <a:pt x="46" y="14"/>
                    <a:pt x="51" y="10"/>
                    <a:pt x="54" y="13"/>
                  </a:cubicBezTo>
                  <a:cubicBezTo>
                    <a:pt x="57" y="15"/>
                    <a:pt x="64" y="17"/>
                    <a:pt x="64" y="22"/>
                  </a:cubicBezTo>
                  <a:cubicBezTo>
                    <a:pt x="64" y="26"/>
                    <a:pt x="66" y="33"/>
                    <a:pt x="70" y="36"/>
                  </a:cubicBezTo>
                  <a:cubicBezTo>
                    <a:pt x="71" y="37"/>
                    <a:pt x="72" y="37"/>
                    <a:pt x="72" y="38"/>
                  </a:cubicBezTo>
                  <a:cubicBezTo>
                    <a:pt x="76" y="31"/>
                    <a:pt x="77" y="23"/>
                    <a:pt x="77" y="16"/>
                  </a:cubicBezTo>
                  <a:cubicBezTo>
                    <a:pt x="75" y="14"/>
                    <a:pt x="73" y="11"/>
                    <a:pt x="67" y="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5902949" y="4694728"/>
              <a:ext cx="501575" cy="562879"/>
            </a:xfrm>
            <a:custGeom>
              <a:avLst/>
              <a:gdLst>
                <a:gd name="T0" fmla="*/ 156 w 159"/>
                <a:gd name="T1" fmla="*/ 104 h 179"/>
                <a:gd name="T2" fmla="*/ 148 w 159"/>
                <a:gd name="T3" fmla="*/ 96 h 179"/>
                <a:gd name="T4" fmla="*/ 145 w 159"/>
                <a:gd name="T5" fmla="*/ 84 h 179"/>
                <a:gd name="T6" fmla="*/ 130 w 159"/>
                <a:gd name="T7" fmla="*/ 83 h 179"/>
                <a:gd name="T8" fmla="*/ 121 w 159"/>
                <a:gd name="T9" fmla="*/ 66 h 179"/>
                <a:gd name="T10" fmla="*/ 119 w 159"/>
                <a:gd name="T11" fmla="*/ 55 h 179"/>
                <a:gd name="T12" fmla="*/ 100 w 159"/>
                <a:gd name="T13" fmla="*/ 50 h 179"/>
                <a:gd name="T14" fmla="*/ 86 w 159"/>
                <a:gd name="T15" fmla="*/ 40 h 179"/>
                <a:gd name="T16" fmla="*/ 67 w 159"/>
                <a:gd name="T17" fmla="*/ 34 h 179"/>
                <a:gd name="T18" fmla="*/ 55 w 159"/>
                <a:gd name="T19" fmla="*/ 22 h 179"/>
                <a:gd name="T20" fmla="*/ 52 w 159"/>
                <a:gd name="T21" fmla="*/ 0 h 179"/>
                <a:gd name="T22" fmla="*/ 35 w 159"/>
                <a:gd name="T23" fmla="*/ 7 h 179"/>
                <a:gd name="T24" fmla="*/ 14 w 159"/>
                <a:gd name="T25" fmla="*/ 16 h 179"/>
                <a:gd name="T26" fmla="*/ 3 w 159"/>
                <a:gd name="T27" fmla="*/ 17 h 179"/>
                <a:gd name="T28" fmla="*/ 5 w 159"/>
                <a:gd name="T29" fmla="*/ 40 h 179"/>
                <a:gd name="T30" fmla="*/ 1 w 159"/>
                <a:gd name="T31" fmla="*/ 69 h 179"/>
                <a:gd name="T32" fmla="*/ 2 w 159"/>
                <a:gd name="T33" fmla="*/ 78 h 179"/>
                <a:gd name="T34" fmla="*/ 5 w 159"/>
                <a:gd name="T35" fmla="*/ 80 h 179"/>
                <a:gd name="T36" fmla="*/ 13 w 159"/>
                <a:gd name="T37" fmla="*/ 86 h 179"/>
                <a:gd name="T38" fmla="*/ 15 w 159"/>
                <a:gd name="T39" fmla="*/ 93 h 179"/>
                <a:gd name="T40" fmla="*/ 4 w 159"/>
                <a:gd name="T41" fmla="*/ 109 h 179"/>
                <a:gd name="T42" fmla="*/ 7 w 159"/>
                <a:gd name="T43" fmla="*/ 118 h 179"/>
                <a:gd name="T44" fmla="*/ 14 w 159"/>
                <a:gd name="T45" fmla="*/ 134 h 179"/>
                <a:gd name="T46" fmla="*/ 16 w 159"/>
                <a:gd name="T47" fmla="*/ 146 h 179"/>
                <a:gd name="T48" fmla="*/ 24 w 159"/>
                <a:gd name="T49" fmla="*/ 174 h 179"/>
                <a:gd name="T50" fmla="*/ 29 w 159"/>
                <a:gd name="T51" fmla="*/ 179 h 179"/>
                <a:gd name="T52" fmla="*/ 44 w 159"/>
                <a:gd name="T53" fmla="*/ 169 h 179"/>
                <a:gd name="T54" fmla="*/ 69 w 159"/>
                <a:gd name="T55" fmla="*/ 172 h 179"/>
                <a:gd name="T56" fmla="*/ 75 w 159"/>
                <a:gd name="T57" fmla="*/ 164 h 179"/>
                <a:gd name="T58" fmla="*/ 90 w 159"/>
                <a:gd name="T59" fmla="*/ 163 h 179"/>
                <a:gd name="T60" fmla="*/ 97 w 159"/>
                <a:gd name="T61" fmla="*/ 166 h 179"/>
                <a:gd name="T62" fmla="*/ 97 w 159"/>
                <a:gd name="T63" fmla="*/ 137 h 179"/>
                <a:gd name="T64" fmla="*/ 105 w 159"/>
                <a:gd name="T65" fmla="*/ 122 h 179"/>
                <a:gd name="T66" fmla="*/ 123 w 159"/>
                <a:gd name="T67" fmla="*/ 125 h 179"/>
                <a:gd name="T68" fmla="*/ 141 w 159"/>
                <a:gd name="T69" fmla="*/ 121 h 179"/>
                <a:gd name="T70" fmla="*/ 152 w 159"/>
                <a:gd name="T71" fmla="*/ 128 h 179"/>
                <a:gd name="T72" fmla="*/ 154 w 159"/>
                <a:gd name="T73" fmla="*/ 125 h 179"/>
                <a:gd name="T74" fmla="*/ 156 w 159"/>
                <a:gd name="T75" fmla="*/ 10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79">
                  <a:moveTo>
                    <a:pt x="156" y="104"/>
                  </a:moveTo>
                  <a:cubicBezTo>
                    <a:pt x="153" y="101"/>
                    <a:pt x="148" y="101"/>
                    <a:pt x="148" y="96"/>
                  </a:cubicBezTo>
                  <a:cubicBezTo>
                    <a:pt x="148" y="92"/>
                    <a:pt x="149" y="84"/>
                    <a:pt x="145" y="84"/>
                  </a:cubicBezTo>
                  <a:cubicBezTo>
                    <a:pt x="142" y="83"/>
                    <a:pt x="134" y="86"/>
                    <a:pt x="130" y="83"/>
                  </a:cubicBezTo>
                  <a:cubicBezTo>
                    <a:pt x="127" y="79"/>
                    <a:pt x="124" y="71"/>
                    <a:pt x="121" y="66"/>
                  </a:cubicBezTo>
                  <a:cubicBezTo>
                    <a:pt x="117" y="61"/>
                    <a:pt x="122" y="59"/>
                    <a:pt x="119" y="55"/>
                  </a:cubicBezTo>
                  <a:cubicBezTo>
                    <a:pt x="116" y="51"/>
                    <a:pt x="104" y="53"/>
                    <a:pt x="100" y="50"/>
                  </a:cubicBezTo>
                  <a:cubicBezTo>
                    <a:pt x="97" y="46"/>
                    <a:pt x="92" y="42"/>
                    <a:pt x="86" y="40"/>
                  </a:cubicBezTo>
                  <a:cubicBezTo>
                    <a:pt x="80" y="38"/>
                    <a:pt x="72" y="38"/>
                    <a:pt x="67" y="34"/>
                  </a:cubicBezTo>
                  <a:cubicBezTo>
                    <a:pt x="63" y="30"/>
                    <a:pt x="56" y="25"/>
                    <a:pt x="55" y="22"/>
                  </a:cubicBezTo>
                  <a:cubicBezTo>
                    <a:pt x="54" y="19"/>
                    <a:pt x="59" y="0"/>
                    <a:pt x="52" y="0"/>
                  </a:cubicBezTo>
                  <a:cubicBezTo>
                    <a:pt x="46" y="0"/>
                    <a:pt x="41" y="5"/>
                    <a:pt x="35" y="7"/>
                  </a:cubicBezTo>
                  <a:cubicBezTo>
                    <a:pt x="29" y="9"/>
                    <a:pt x="22" y="16"/>
                    <a:pt x="14" y="16"/>
                  </a:cubicBezTo>
                  <a:cubicBezTo>
                    <a:pt x="11" y="16"/>
                    <a:pt x="7" y="17"/>
                    <a:pt x="3" y="17"/>
                  </a:cubicBezTo>
                  <a:cubicBezTo>
                    <a:pt x="4" y="26"/>
                    <a:pt x="7" y="37"/>
                    <a:pt x="5" y="40"/>
                  </a:cubicBezTo>
                  <a:cubicBezTo>
                    <a:pt x="3" y="45"/>
                    <a:pt x="4" y="65"/>
                    <a:pt x="1" y="69"/>
                  </a:cubicBezTo>
                  <a:cubicBezTo>
                    <a:pt x="0" y="72"/>
                    <a:pt x="1" y="75"/>
                    <a:pt x="2" y="78"/>
                  </a:cubicBezTo>
                  <a:cubicBezTo>
                    <a:pt x="3" y="78"/>
                    <a:pt x="4" y="79"/>
                    <a:pt x="5" y="80"/>
                  </a:cubicBezTo>
                  <a:cubicBezTo>
                    <a:pt x="8" y="82"/>
                    <a:pt x="10" y="84"/>
                    <a:pt x="13" y="86"/>
                  </a:cubicBezTo>
                  <a:cubicBezTo>
                    <a:pt x="15" y="88"/>
                    <a:pt x="18" y="92"/>
                    <a:pt x="15" y="93"/>
                  </a:cubicBezTo>
                  <a:cubicBezTo>
                    <a:pt x="17" y="98"/>
                    <a:pt x="4" y="109"/>
                    <a:pt x="4" y="109"/>
                  </a:cubicBezTo>
                  <a:cubicBezTo>
                    <a:pt x="9" y="108"/>
                    <a:pt x="7" y="113"/>
                    <a:pt x="7" y="118"/>
                  </a:cubicBezTo>
                  <a:cubicBezTo>
                    <a:pt x="6" y="123"/>
                    <a:pt x="9" y="128"/>
                    <a:pt x="14" y="134"/>
                  </a:cubicBezTo>
                  <a:cubicBezTo>
                    <a:pt x="18" y="140"/>
                    <a:pt x="12" y="138"/>
                    <a:pt x="16" y="146"/>
                  </a:cubicBezTo>
                  <a:cubicBezTo>
                    <a:pt x="19" y="153"/>
                    <a:pt x="22" y="165"/>
                    <a:pt x="24" y="174"/>
                  </a:cubicBezTo>
                  <a:cubicBezTo>
                    <a:pt x="25" y="178"/>
                    <a:pt x="27" y="179"/>
                    <a:pt x="29" y="179"/>
                  </a:cubicBezTo>
                  <a:cubicBezTo>
                    <a:pt x="35" y="175"/>
                    <a:pt x="42" y="170"/>
                    <a:pt x="44" y="169"/>
                  </a:cubicBezTo>
                  <a:cubicBezTo>
                    <a:pt x="47" y="167"/>
                    <a:pt x="65" y="172"/>
                    <a:pt x="69" y="172"/>
                  </a:cubicBezTo>
                  <a:cubicBezTo>
                    <a:pt x="73" y="173"/>
                    <a:pt x="72" y="167"/>
                    <a:pt x="75" y="164"/>
                  </a:cubicBezTo>
                  <a:cubicBezTo>
                    <a:pt x="78" y="161"/>
                    <a:pt x="84" y="162"/>
                    <a:pt x="90" y="163"/>
                  </a:cubicBezTo>
                  <a:cubicBezTo>
                    <a:pt x="93" y="164"/>
                    <a:pt x="95" y="165"/>
                    <a:pt x="97" y="166"/>
                  </a:cubicBezTo>
                  <a:cubicBezTo>
                    <a:pt x="97" y="156"/>
                    <a:pt x="97" y="143"/>
                    <a:pt x="97" y="137"/>
                  </a:cubicBezTo>
                  <a:cubicBezTo>
                    <a:pt x="97" y="128"/>
                    <a:pt x="99" y="121"/>
                    <a:pt x="105" y="122"/>
                  </a:cubicBezTo>
                  <a:cubicBezTo>
                    <a:pt x="112" y="123"/>
                    <a:pt x="117" y="128"/>
                    <a:pt x="123" y="125"/>
                  </a:cubicBezTo>
                  <a:cubicBezTo>
                    <a:pt x="129" y="123"/>
                    <a:pt x="138" y="120"/>
                    <a:pt x="141" y="121"/>
                  </a:cubicBezTo>
                  <a:cubicBezTo>
                    <a:pt x="142" y="121"/>
                    <a:pt x="148" y="125"/>
                    <a:pt x="152" y="128"/>
                  </a:cubicBezTo>
                  <a:cubicBezTo>
                    <a:pt x="153" y="127"/>
                    <a:pt x="153" y="126"/>
                    <a:pt x="154" y="125"/>
                  </a:cubicBezTo>
                  <a:cubicBezTo>
                    <a:pt x="158" y="120"/>
                    <a:pt x="159" y="107"/>
                    <a:pt x="156" y="10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3"/>
            <p:cNvSpPr>
              <a:spLocks/>
            </p:cNvSpPr>
            <p:nvPr/>
          </p:nvSpPr>
          <p:spPr bwMode="auto">
            <a:xfrm>
              <a:off x="5426453" y="4346412"/>
              <a:ext cx="532228" cy="721712"/>
            </a:xfrm>
            <a:custGeom>
              <a:avLst/>
              <a:gdLst>
                <a:gd name="T0" fmla="*/ 166 w 168"/>
                <a:gd name="T1" fmla="*/ 203 h 229"/>
                <a:gd name="T2" fmla="*/ 162 w 168"/>
                <a:gd name="T3" fmla="*/ 204 h 229"/>
                <a:gd name="T4" fmla="*/ 152 w 168"/>
                <a:gd name="T5" fmla="*/ 199 h 229"/>
                <a:gd name="T6" fmla="*/ 149 w 168"/>
                <a:gd name="T7" fmla="*/ 191 h 229"/>
                <a:gd name="T8" fmla="*/ 153 w 168"/>
                <a:gd name="T9" fmla="*/ 188 h 229"/>
                <a:gd name="T10" fmla="*/ 152 w 168"/>
                <a:gd name="T11" fmla="*/ 179 h 229"/>
                <a:gd name="T12" fmla="*/ 156 w 168"/>
                <a:gd name="T13" fmla="*/ 150 h 229"/>
                <a:gd name="T14" fmla="*/ 154 w 168"/>
                <a:gd name="T15" fmla="*/ 127 h 229"/>
                <a:gd name="T16" fmla="*/ 143 w 168"/>
                <a:gd name="T17" fmla="*/ 126 h 229"/>
                <a:gd name="T18" fmla="*/ 141 w 168"/>
                <a:gd name="T19" fmla="*/ 106 h 229"/>
                <a:gd name="T20" fmla="*/ 125 w 168"/>
                <a:gd name="T21" fmla="*/ 112 h 229"/>
                <a:gd name="T22" fmla="*/ 101 w 168"/>
                <a:gd name="T23" fmla="*/ 101 h 229"/>
                <a:gd name="T24" fmla="*/ 95 w 168"/>
                <a:gd name="T25" fmla="*/ 77 h 229"/>
                <a:gd name="T26" fmla="*/ 110 w 168"/>
                <a:gd name="T27" fmla="*/ 65 h 229"/>
                <a:gd name="T28" fmla="*/ 119 w 168"/>
                <a:gd name="T29" fmla="*/ 53 h 229"/>
                <a:gd name="T30" fmla="*/ 133 w 168"/>
                <a:gd name="T31" fmla="*/ 52 h 229"/>
                <a:gd name="T32" fmla="*/ 146 w 168"/>
                <a:gd name="T33" fmla="*/ 49 h 229"/>
                <a:gd name="T34" fmla="*/ 143 w 168"/>
                <a:gd name="T35" fmla="*/ 38 h 229"/>
                <a:gd name="T36" fmla="*/ 143 w 168"/>
                <a:gd name="T37" fmla="*/ 26 h 229"/>
                <a:gd name="T38" fmla="*/ 128 w 168"/>
                <a:gd name="T39" fmla="*/ 26 h 229"/>
                <a:gd name="T40" fmla="*/ 102 w 168"/>
                <a:gd name="T41" fmla="*/ 12 h 229"/>
                <a:gd name="T42" fmla="*/ 88 w 168"/>
                <a:gd name="T43" fmla="*/ 0 h 229"/>
                <a:gd name="T44" fmla="*/ 86 w 168"/>
                <a:gd name="T45" fmla="*/ 0 h 229"/>
                <a:gd name="T46" fmla="*/ 86 w 168"/>
                <a:gd name="T47" fmla="*/ 12 h 229"/>
                <a:gd name="T48" fmla="*/ 73 w 168"/>
                <a:gd name="T49" fmla="*/ 27 h 229"/>
                <a:gd name="T50" fmla="*/ 48 w 168"/>
                <a:gd name="T51" fmla="*/ 36 h 229"/>
                <a:gd name="T52" fmla="*/ 36 w 168"/>
                <a:gd name="T53" fmla="*/ 53 h 229"/>
                <a:gd name="T54" fmla="*/ 22 w 168"/>
                <a:gd name="T55" fmla="*/ 49 h 229"/>
                <a:gd name="T56" fmla="*/ 13 w 168"/>
                <a:gd name="T57" fmla="*/ 49 h 229"/>
                <a:gd name="T58" fmla="*/ 17 w 168"/>
                <a:gd name="T59" fmla="*/ 40 h 229"/>
                <a:gd name="T60" fmla="*/ 14 w 168"/>
                <a:gd name="T61" fmla="*/ 36 h 229"/>
                <a:gd name="T62" fmla="*/ 6 w 168"/>
                <a:gd name="T63" fmla="*/ 43 h 229"/>
                <a:gd name="T64" fmla="*/ 4 w 168"/>
                <a:gd name="T65" fmla="*/ 52 h 229"/>
                <a:gd name="T66" fmla="*/ 7 w 168"/>
                <a:gd name="T67" fmla="*/ 58 h 229"/>
                <a:gd name="T68" fmla="*/ 7 w 168"/>
                <a:gd name="T69" fmla="*/ 63 h 229"/>
                <a:gd name="T70" fmla="*/ 25 w 168"/>
                <a:gd name="T71" fmla="*/ 75 h 229"/>
                <a:gd name="T72" fmla="*/ 27 w 168"/>
                <a:gd name="T73" fmla="*/ 84 h 229"/>
                <a:gd name="T74" fmla="*/ 37 w 168"/>
                <a:gd name="T75" fmla="*/ 97 h 229"/>
                <a:gd name="T76" fmla="*/ 54 w 168"/>
                <a:gd name="T77" fmla="*/ 128 h 229"/>
                <a:gd name="T78" fmla="*/ 64 w 168"/>
                <a:gd name="T79" fmla="*/ 145 h 229"/>
                <a:gd name="T80" fmla="*/ 67 w 168"/>
                <a:gd name="T81" fmla="*/ 163 h 229"/>
                <a:gd name="T82" fmla="*/ 76 w 168"/>
                <a:gd name="T83" fmla="*/ 182 h 229"/>
                <a:gd name="T84" fmla="*/ 89 w 168"/>
                <a:gd name="T85" fmla="*/ 195 h 229"/>
                <a:gd name="T86" fmla="*/ 109 w 168"/>
                <a:gd name="T87" fmla="*/ 206 h 229"/>
                <a:gd name="T88" fmla="*/ 128 w 168"/>
                <a:gd name="T89" fmla="*/ 218 h 229"/>
                <a:gd name="T90" fmla="*/ 141 w 168"/>
                <a:gd name="T91" fmla="*/ 228 h 229"/>
                <a:gd name="T92" fmla="*/ 141 w 168"/>
                <a:gd name="T93" fmla="*/ 229 h 229"/>
                <a:gd name="T94" fmla="*/ 155 w 168"/>
                <a:gd name="T95" fmla="*/ 219 h 229"/>
                <a:gd name="T96" fmla="*/ 166 w 168"/>
                <a:gd name="T97" fmla="*/ 2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29">
                  <a:moveTo>
                    <a:pt x="166" y="203"/>
                  </a:moveTo>
                  <a:cubicBezTo>
                    <a:pt x="166" y="204"/>
                    <a:pt x="164" y="204"/>
                    <a:pt x="162" y="204"/>
                  </a:cubicBezTo>
                  <a:cubicBezTo>
                    <a:pt x="155" y="204"/>
                    <a:pt x="155" y="201"/>
                    <a:pt x="152" y="199"/>
                  </a:cubicBezTo>
                  <a:cubicBezTo>
                    <a:pt x="149" y="196"/>
                    <a:pt x="145" y="193"/>
                    <a:pt x="149" y="191"/>
                  </a:cubicBezTo>
                  <a:cubicBezTo>
                    <a:pt x="151" y="189"/>
                    <a:pt x="152" y="189"/>
                    <a:pt x="153" y="188"/>
                  </a:cubicBezTo>
                  <a:cubicBezTo>
                    <a:pt x="152" y="185"/>
                    <a:pt x="151" y="182"/>
                    <a:pt x="152" y="179"/>
                  </a:cubicBezTo>
                  <a:cubicBezTo>
                    <a:pt x="155" y="175"/>
                    <a:pt x="154" y="155"/>
                    <a:pt x="156" y="150"/>
                  </a:cubicBezTo>
                  <a:cubicBezTo>
                    <a:pt x="158" y="147"/>
                    <a:pt x="155" y="136"/>
                    <a:pt x="154" y="127"/>
                  </a:cubicBezTo>
                  <a:cubicBezTo>
                    <a:pt x="149" y="128"/>
                    <a:pt x="144" y="128"/>
                    <a:pt x="143" y="126"/>
                  </a:cubicBezTo>
                  <a:cubicBezTo>
                    <a:pt x="141" y="122"/>
                    <a:pt x="142" y="107"/>
                    <a:pt x="141" y="106"/>
                  </a:cubicBezTo>
                  <a:cubicBezTo>
                    <a:pt x="139" y="106"/>
                    <a:pt x="130" y="113"/>
                    <a:pt x="125" y="112"/>
                  </a:cubicBezTo>
                  <a:cubicBezTo>
                    <a:pt x="120" y="111"/>
                    <a:pt x="103" y="108"/>
                    <a:pt x="101" y="101"/>
                  </a:cubicBezTo>
                  <a:cubicBezTo>
                    <a:pt x="100" y="94"/>
                    <a:pt x="94" y="79"/>
                    <a:pt x="95" y="77"/>
                  </a:cubicBezTo>
                  <a:cubicBezTo>
                    <a:pt x="96" y="75"/>
                    <a:pt x="110" y="68"/>
                    <a:pt x="110" y="65"/>
                  </a:cubicBezTo>
                  <a:cubicBezTo>
                    <a:pt x="110" y="62"/>
                    <a:pt x="113" y="55"/>
                    <a:pt x="119" y="53"/>
                  </a:cubicBezTo>
                  <a:cubicBezTo>
                    <a:pt x="124" y="52"/>
                    <a:pt x="128" y="54"/>
                    <a:pt x="133" y="52"/>
                  </a:cubicBezTo>
                  <a:cubicBezTo>
                    <a:pt x="137" y="49"/>
                    <a:pt x="145" y="53"/>
                    <a:pt x="146" y="49"/>
                  </a:cubicBezTo>
                  <a:cubicBezTo>
                    <a:pt x="147" y="46"/>
                    <a:pt x="141" y="42"/>
                    <a:pt x="143" y="38"/>
                  </a:cubicBezTo>
                  <a:cubicBezTo>
                    <a:pt x="144" y="35"/>
                    <a:pt x="146" y="27"/>
                    <a:pt x="143" y="26"/>
                  </a:cubicBezTo>
                  <a:cubicBezTo>
                    <a:pt x="141" y="26"/>
                    <a:pt x="137" y="31"/>
                    <a:pt x="128" y="26"/>
                  </a:cubicBezTo>
                  <a:cubicBezTo>
                    <a:pt x="118" y="21"/>
                    <a:pt x="109" y="19"/>
                    <a:pt x="102" y="12"/>
                  </a:cubicBezTo>
                  <a:cubicBezTo>
                    <a:pt x="95" y="5"/>
                    <a:pt x="95" y="0"/>
                    <a:pt x="88" y="0"/>
                  </a:cubicBezTo>
                  <a:cubicBezTo>
                    <a:pt x="87" y="0"/>
                    <a:pt x="87" y="0"/>
                    <a:pt x="86" y="0"/>
                  </a:cubicBezTo>
                  <a:cubicBezTo>
                    <a:pt x="86" y="5"/>
                    <a:pt x="87" y="10"/>
                    <a:pt x="86" y="12"/>
                  </a:cubicBezTo>
                  <a:cubicBezTo>
                    <a:pt x="85" y="17"/>
                    <a:pt x="74" y="23"/>
                    <a:pt x="73" y="27"/>
                  </a:cubicBezTo>
                  <a:cubicBezTo>
                    <a:pt x="71" y="30"/>
                    <a:pt x="53" y="34"/>
                    <a:pt x="48" y="36"/>
                  </a:cubicBezTo>
                  <a:cubicBezTo>
                    <a:pt x="42" y="38"/>
                    <a:pt x="39" y="52"/>
                    <a:pt x="36" y="53"/>
                  </a:cubicBezTo>
                  <a:cubicBezTo>
                    <a:pt x="34" y="54"/>
                    <a:pt x="25" y="52"/>
                    <a:pt x="22" y="49"/>
                  </a:cubicBezTo>
                  <a:cubicBezTo>
                    <a:pt x="20" y="47"/>
                    <a:pt x="13" y="49"/>
                    <a:pt x="13" y="49"/>
                  </a:cubicBezTo>
                  <a:cubicBezTo>
                    <a:pt x="13" y="49"/>
                    <a:pt x="15" y="41"/>
                    <a:pt x="17" y="40"/>
                  </a:cubicBezTo>
                  <a:cubicBezTo>
                    <a:pt x="18" y="39"/>
                    <a:pt x="16" y="38"/>
                    <a:pt x="14" y="36"/>
                  </a:cubicBezTo>
                  <a:cubicBezTo>
                    <a:pt x="13" y="37"/>
                    <a:pt x="9" y="40"/>
                    <a:pt x="6" y="43"/>
                  </a:cubicBezTo>
                  <a:cubicBezTo>
                    <a:pt x="4" y="47"/>
                    <a:pt x="0" y="49"/>
                    <a:pt x="4" y="52"/>
                  </a:cubicBezTo>
                  <a:cubicBezTo>
                    <a:pt x="8" y="55"/>
                    <a:pt x="9" y="56"/>
                    <a:pt x="7" y="58"/>
                  </a:cubicBezTo>
                  <a:cubicBezTo>
                    <a:pt x="5" y="60"/>
                    <a:pt x="2" y="62"/>
                    <a:pt x="7" y="63"/>
                  </a:cubicBezTo>
                  <a:cubicBezTo>
                    <a:pt x="11" y="64"/>
                    <a:pt x="23" y="71"/>
                    <a:pt x="25" y="75"/>
                  </a:cubicBezTo>
                  <a:cubicBezTo>
                    <a:pt x="26" y="78"/>
                    <a:pt x="24" y="80"/>
                    <a:pt x="27" y="84"/>
                  </a:cubicBezTo>
                  <a:cubicBezTo>
                    <a:pt x="30" y="88"/>
                    <a:pt x="37" y="93"/>
                    <a:pt x="37" y="97"/>
                  </a:cubicBezTo>
                  <a:cubicBezTo>
                    <a:pt x="38" y="101"/>
                    <a:pt x="51" y="123"/>
                    <a:pt x="54" y="128"/>
                  </a:cubicBezTo>
                  <a:cubicBezTo>
                    <a:pt x="56" y="134"/>
                    <a:pt x="65" y="138"/>
                    <a:pt x="64" y="145"/>
                  </a:cubicBezTo>
                  <a:cubicBezTo>
                    <a:pt x="64" y="152"/>
                    <a:pt x="64" y="156"/>
                    <a:pt x="67" y="163"/>
                  </a:cubicBezTo>
                  <a:cubicBezTo>
                    <a:pt x="70" y="171"/>
                    <a:pt x="73" y="180"/>
                    <a:pt x="76" y="182"/>
                  </a:cubicBezTo>
                  <a:cubicBezTo>
                    <a:pt x="79" y="184"/>
                    <a:pt x="86" y="191"/>
                    <a:pt x="89" y="195"/>
                  </a:cubicBezTo>
                  <a:cubicBezTo>
                    <a:pt x="92" y="198"/>
                    <a:pt x="106" y="205"/>
                    <a:pt x="109" y="206"/>
                  </a:cubicBezTo>
                  <a:cubicBezTo>
                    <a:pt x="112" y="207"/>
                    <a:pt x="125" y="215"/>
                    <a:pt x="128" y="218"/>
                  </a:cubicBezTo>
                  <a:cubicBezTo>
                    <a:pt x="131" y="221"/>
                    <a:pt x="139" y="224"/>
                    <a:pt x="141" y="228"/>
                  </a:cubicBezTo>
                  <a:cubicBezTo>
                    <a:pt x="141" y="228"/>
                    <a:pt x="141" y="228"/>
                    <a:pt x="141" y="229"/>
                  </a:cubicBezTo>
                  <a:cubicBezTo>
                    <a:pt x="147" y="224"/>
                    <a:pt x="153" y="220"/>
                    <a:pt x="155" y="219"/>
                  </a:cubicBezTo>
                  <a:cubicBezTo>
                    <a:pt x="155" y="219"/>
                    <a:pt x="168" y="208"/>
                    <a:pt x="166" y="20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5462677" y="4287895"/>
              <a:ext cx="239641" cy="228495"/>
            </a:xfrm>
            <a:custGeom>
              <a:avLst/>
              <a:gdLst>
                <a:gd name="T0" fmla="*/ 6 w 76"/>
                <a:gd name="T1" fmla="*/ 59 h 73"/>
                <a:gd name="T2" fmla="*/ 2 w 76"/>
                <a:gd name="T3" fmla="*/ 68 h 73"/>
                <a:gd name="T4" fmla="*/ 11 w 76"/>
                <a:gd name="T5" fmla="*/ 68 h 73"/>
                <a:gd name="T6" fmla="*/ 25 w 76"/>
                <a:gd name="T7" fmla="*/ 72 h 73"/>
                <a:gd name="T8" fmla="*/ 37 w 76"/>
                <a:gd name="T9" fmla="*/ 55 h 73"/>
                <a:gd name="T10" fmla="*/ 62 w 76"/>
                <a:gd name="T11" fmla="*/ 46 h 73"/>
                <a:gd name="T12" fmla="*/ 75 w 76"/>
                <a:gd name="T13" fmla="*/ 31 h 73"/>
                <a:gd name="T14" fmla="*/ 75 w 76"/>
                <a:gd name="T15" fmla="*/ 19 h 73"/>
                <a:gd name="T16" fmla="*/ 56 w 76"/>
                <a:gd name="T17" fmla="*/ 13 h 73"/>
                <a:gd name="T18" fmla="*/ 27 w 76"/>
                <a:gd name="T19" fmla="*/ 0 h 73"/>
                <a:gd name="T20" fmla="*/ 21 w 76"/>
                <a:gd name="T21" fmla="*/ 6 h 73"/>
                <a:gd name="T22" fmla="*/ 11 w 76"/>
                <a:gd name="T23" fmla="*/ 15 h 73"/>
                <a:gd name="T24" fmla="*/ 8 w 76"/>
                <a:gd name="T25" fmla="*/ 22 h 73"/>
                <a:gd name="T26" fmla="*/ 1 w 76"/>
                <a:gd name="T27" fmla="*/ 31 h 73"/>
                <a:gd name="T28" fmla="*/ 3 w 76"/>
                <a:gd name="T29" fmla="*/ 48 h 73"/>
                <a:gd name="T30" fmla="*/ 4 w 76"/>
                <a:gd name="T31" fmla="*/ 55 h 73"/>
                <a:gd name="T32" fmla="*/ 3 w 76"/>
                <a:gd name="T33" fmla="*/ 55 h 73"/>
                <a:gd name="T34" fmla="*/ 6 w 76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73">
                  <a:moveTo>
                    <a:pt x="6" y="59"/>
                  </a:moveTo>
                  <a:cubicBezTo>
                    <a:pt x="4" y="60"/>
                    <a:pt x="2" y="68"/>
                    <a:pt x="2" y="68"/>
                  </a:cubicBezTo>
                  <a:cubicBezTo>
                    <a:pt x="2" y="68"/>
                    <a:pt x="9" y="66"/>
                    <a:pt x="11" y="68"/>
                  </a:cubicBezTo>
                  <a:cubicBezTo>
                    <a:pt x="14" y="71"/>
                    <a:pt x="23" y="73"/>
                    <a:pt x="25" y="72"/>
                  </a:cubicBezTo>
                  <a:cubicBezTo>
                    <a:pt x="28" y="71"/>
                    <a:pt x="31" y="57"/>
                    <a:pt x="37" y="55"/>
                  </a:cubicBezTo>
                  <a:cubicBezTo>
                    <a:pt x="42" y="53"/>
                    <a:pt x="60" y="49"/>
                    <a:pt x="62" y="46"/>
                  </a:cubicBezTo>
                  <a:cubicBezTo>
                    <a:pt x="63" y="42"/>
                    <a:pt x="74" y="36"/>
                    <a:pt x="75" y="31"/>
                  </a:cubicBezTo>
                  <a:cubicBezTo>
                    <a:pt x="76" y="29"/>
                    <a:pt x="75" y="24"/>
                    <a:pt x="75" y="19"/>
                  </a:cubicBezTo>
                  <a:cubicBezTo>
                    <a:pt x="68" y="18"/>
                    <a:pt x="59" y="15"/>
                    <a:pt x="56" y="13"/>
                  </a:cubicBezTo>
                  <a:cubicBezTo>
                    <a:pt x="53" y="11"/>
                    <a:pt x="38" y="3"/>
                    <a:pt x="27" y="0"/>
                  </a:cubicBezTo>
                  <a:cubicBezTo>
                    <a:pt x="25" y="2"/>
                    <a:pt x="23" y="4"/>
                    <a:pt x="21" y="6"/>
                  </a:cubicBezTo>
                  <a:cubicBezTo>
                    <a:pt x="17" y="8"/>
                    <a:pt x="13" y="10"/>
                    <a:pt x="11" y="15"/>
                  </a:cubicBezTo>
                  <a:cubicBezTo>
                    <a:pt x="10" y="19"/>
                    <a:pt x="11" y="20"/>
                    <a:pt x="8" y="22"/>
                  </a:cubicBezTo>
                  <a:cubicBezTo>
                    <a:pt x="5" y="24"/>
                    <a:pt x="1" y="28"/>
                    <a:pt x="1" y="31"/>
                  </a:cubicBezTo>
                  <a:cubicBezTo>
                    <a:pt x="1" y="35"/>
                    <a:pt x="0" y="45"/>
                    <a:pt x="3" y="48"/>
                  </a:cubicBezTo>
                  <a:cubicBezTo>
                    <a:pt x="7" y="50"/>
                    <a:pt x="5" y="54"/>
                    <a:pt x="4" y="55"/>
                  </a:cubicBezTo>
                  <a:cubicBezTo>
                    <a:pt x="4" y="55"/>
                    <a:pt x="3" y="55"/>
                    <a:pt x="3" y="55"/>
                  </a:cubicBezTo>
                  <a:cubicBezTo>
                    <a:pt x="5" y="57"/>
                    <a:pt x="7" y="58"/>
                    <a:pt x="6" y="5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5879825" y="5205028"/>
              <a:ext cx="666813" cy="509973"/>
            </a:xfrm>
            <a:custGeom>
              <a:avLst/>
              <a:gdLst/>
              <a:ahLst/>
              <a:cxnLst/>
              <a:rect l="l" t="t" r="r" b="b"/>
              <a:pathLst>
                <a:path w="666813" h="509973">
                  <a:moveTo>
                    <a:pt x="280546" y="0"/>
                  </a:moveTo>
                  <a:cubicBezTo>
                    <a:pt x="288815" y="0"/>
                    <a:pt x="298265" y="1575"/>
                    <a:pt x="307715" y="3151"/>
                  </a:cubicBezTo>
                  <a:cubicBezTo>
                    <a:pt x="329764" y="9451"/>
                    <a:pt x="348664" y="25202"/>
                    <a:pt x="358114" y="37803"/>
                  </a:cubicBezTo>
                  <a:cubicBezTo>
                    <a:pt x="367564" y="50404"/>
                    <a:pt x="367564" y="37803"/>
                    <a:pt x="380164" y="37803"/>
                  </a:cubicBezTo>
                  <a:cubicBezTo>
                    <a:pt x="395914" y="34653"/>
                    <a:pt x="411664" y="78756"/>
                    <a:pt x="436864" y="97658"/>
                  </a:cubicBezTo>
                  <a:cubicBezTo>
                    <a:pt x="462064" y="116559"/>
                    <a:pt x="499864" y="135460"/>
                    <a:pt x="509314" y="144911"/>
                  </a:cubicBezTo>
                  <a:cubicBezTo>
                    <a:pt x="518764" y="154362"/>
                    <a:pt x="487264" y="198465"/>
                    <a:pt x="484114" y="220517"/>
                  </a:cubicBezTo>
                  <a:cubicBezTo>
                    <a:pt x="480964" y="239418"/>
                    <a:pt x="531364" y="236268"/>
                    <a:pt x="547114" y="236268"/>
                  </a:cubicBezTo>
                  <a:cubicBezTo>
                    <a:pt x="559714" y="236268"/>
                    <a:pt x="566014" y="220517"/>
                    <a:pt x="578614" y="236268"/>
                  </a:cubicBezTo>
                  <a:cubicBezTo>
                    <a:pt x="591213" y="255169"/>
                    <a:pt x="600663" y="226817"/>
                    <a:pt x="600663" y="214216"/>
                  </a:cubicBezTo>
                  <a:cubicBezTo>
                    <a:pt x="603813" y="207916"/>
                    <a:pt x="619563" y="173263"/>
                    <a:pt x="632163" y="151212"/>
                  </a:cubicBezTo>
                  <a:cubicBezTo>
                    <a:pt x="635313" y="154362"/>
                    <a:pt x="644763" y="157512"/>
                    <a:pt x="651063" y="160662"/>
                  </a:cubicBezTo>
                  <a:cubicBezTo>
                    <a:pt x="663663" y="166963"/>
                    <a:pt x="666813" y="211066"/>
                    <a:pt x="666813" y="223667"/>
                  </a:cubicBezTo>
                  <a:cubicBezTo>
                    <a:pt x="663663" y="236268"/>
                    <a:pt x="597513" y="277221"/>
                    <a:pt x="575464" y="296122"/>
                  </a:cubicBezTo>
                  <a:cubicBezTo>
                    <a:pt x="556564" y="311874"/>
                    <a:pt x="540814" y="340226"/>
                    <a:pt x="534514" y="355977"/>
                  </a:cubicBezTo>
                  <a:cubicBezTo>
                    <a:pt x="531364" y="374878"/>
                    <a:pt x="512464" y="378028"/>
                    <a:pt x="512464" y="390629"/>
                  </a:cubicBezTo>
                  <a:cubicBezTo>
                    <a:pt x="512464" y="400080"/>
                    <a:pt x="509314" y="466235"/>
                    <a:pt x="503014" y="491437"/>
                  </a:cubicBezTo>
                  <a:cubicBezTo>
                    <a:pt x="501177" y="496949"/>
                    <a:pt x="499607" y="503264"/>
                    <a:pt x="498994" y="509973"/>
                  </a:cubicBezTo>
                  <a:lnTo>
                    <a:pt x="8212" y="509973"/>
                  </a:lnTo>
                  <a:cubicBezTo>
                    <a:pt x="6730" y="495764"/>
                    <a:pt x="5316" y="483073"/>
                    <a:pt x="5316" y="475686"/>
                  </a:cubicBezTo>
                  <a:cubicBezTo>
                    <a:pt x="5316" y="456784"/>
                    <a:pt x="-4134" y="415831"/>
                    <a:pt x="2166" y="393780"/>
                  </a:cubicBezTo>
                  <a:cubicBezTo>
                    <a:pt x="11616" y="374878"/>
                    <a:pt x="49416" y="233118"/>
                    <a:pt x="55716" y="214216"/>
                  </a:cubicBezTo>
                  <a:cubicBezTo>
                    <a:pt x="62016" y="192165"/>
                    <a:pt x="55716" y="151212"/>
                    <a:pt x="74615" y="135460"/>
                  </a:cubicBezTo>
                  <a:cubicBezTo>
                    <a:pt x="93515" y="119709"/>
                    <a:pt x="137615" y="69306"/>
                    <a:pt x="131315" y="59855"/>
                  </a:cubicBezTo>
                  <a:cubicBezTo>
                    <a:pt x="128165" y="53554"/>
                    <a:pt x="121865" y="56705"/>
                    <a:pt x="115565" y="53554"/>
                  </a:cubicBezTo>
                  <a:cubicBezTo>
                    <a:pt x="134465" y="40954"/>
                    <a:pt x="156515" y="25202"/>
                    <a:pt x="162815" y="22052"/>
                  </a:cubicBezTo>
                  <a:cubicBezTo>
                    <a:pt x="172265" y="15752"/>
                    <a:pt x="228965" y="31503"/>
                    <a:pt x="241565" y="31503"/>
                  </a:cubicBezTo>
                  <a:cubicBezTo>
                    <a:pt x="254165" y="34653"/>
                    <a:pt x="251015" y="15752"/>
                    <a:pt x="260465" y="6301"/>
                  </a:cubicBezTo>
                  <a:cubicBezTo>
                    <a:pt x="265190" y="1575"/>
                    <a:pt x="272277" y="0"/>
                    <a:pt x="280546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auto">
            <a:xfrm>
              <a:off x="6209467" y="5070909"/>
              <a:ext cx="312091" cy="390114"/>
            </a:xfrm>
            <a:custGeom>
              <a:avLst/>
              <a:gdLst>
                <a:gd name="T0" fmla="*/ 96 w 99"/>
                <a:gd name="T1" fmla="*/ 86 h 123"/>
                <a:gd name="T2" fmla="*/ 96 w 99"/>
                <a:gd name="T3" fmla="*/ 69 h 123"/>
                <a:gd name="T4" fmla="*/ 90 w 99"/>
                <a:gd name="T5" fmla="*/ 60 h 123"/>
                <a:gd name="T6" fmla="*/ 85 w 99"/>
                <a:gd name="T7" fmla="*/ 46 h 123"/>
                <a:gd name="T8" fmla="*/ 59 w 99"/>
                <a:gd name="T9" fmla="*/ 39 h 123"/>
                <a:gd name="T10" fmla="*/ 56 w 99"/>
                <a:gd name="T11" fmla="*/ 19 h 123"/>
                <a:gd name="T12" fmla="*/ 55 w 99"/>
                <a:gd name="T13" fmla="*/ 8 h 123"/>
                <a:gd name="T14" fmla="*/ 44 w 99"/>
                <a:gd name="T15" fmla="*/ 1 h 123"/>
                <a:gd name="T16" fmla="*/ 26 w 99"/>
                <a:gd name="T17" fmla="*/ 5 h 123"/>
                <a:gd name="T18" fmla="*/ 8 w 99"/>
                <a:gd name="T19" fmla="*/ 2 h 123"/>
                <a:gd name="T20" fmla="*/ 0 w 99"/>
                <a:gd name="T21" fmla="*/ 17 h 123"/>
                <a:gd name="T22" fmla="*/ 0 w 99"/>
                <a:gd name="T23" fmla="*/ 46 h 123"/>
                <a:gd name="T24" fmla="*/ 9 w 99"/>
                <a:gd name="T25" fmla="*/ 54 h 123"/>
                <a:gd name="T26" fmla="*/ 16 w 99"/>
                <a:gd name="T27" fmla="*/ 54 h 123"/>
                <a:gd name="T28" fmla="*/ 34 w 99"/>
                <a:gd name="T29" fmla="*/ 73 h 123"/>
                <a:gd name="T30" fmla="*/ 57 w 99"/>
                <a:gd name="T31" fmla="*/ 88 h 123"/>
                <a:gd name="T32" fmla="*/ 49 w 99"/>
                <a:gd name="T33" fmla="*/ 112 h 123"/>
                <a:gd name="T34" fmla="*/ 69 w 99"/>
                <a:gd name="T35" fmla="*/ 117 h 123"/>
                <a:gd name="T36" fmla="*/ 79 w 99"/>
                <a:gd name="T37" fmla="*/ 117 h 123"/>
                <a:gd name="T38" fmla="*/ 86 w 99"/>
                <a:gd name="T39" fmla="*/ 110 h 123"/>
                <a:gd name="T40" fmla="*/ 96 w 99"/>
                <a:gd name="T41" fmla="*/ 90 h 123"/>
                <a:gd name="T42" fmla="*/ 96 w 99"/>
                <a:gd name="T4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23">
                  <a:moveTo>
                    <a:pt x="96" y="86"/>
                  </a:moveTo>
                  <a:cubicBezTo>
                    <a:pt x="99" y="82"/>
                    <a:pt x="98" y="72"/>
                    <a:pt x="96" y="69"/>
                  </a:cubicBezTo>
                  <a:cubicBezTo>
                    <a:pt x="93" y="66"/>
                    <a:pt x="90" y="64"/>
                    <a:pt x="90" y="60"/>
                  </a:cubicBezTo>
                  <a:cubicBezTo>
                    <a:pt x="90" y="55"/>
                    <a:pt x="87" y="47"/>
                    <a:pt x="85" y="46"/>
                  </a:cubicBezTo>
                  <a:cubicBezTo>
                    <a:pt x="82" y="44"/>
                    <a:pt x="60" y="45"/>
                    <a:pt x="59" y="39"/>
                  </a:cubicBezTo>
                  <a:cubicBezTo>
                    <a:pt x="58" y="33"/>
                    <a:pt x="58" y="24"/>
                    <a:pt x="56" y="19"/>
                  </a:cubicBezTo>
                  <a:cubicBezTo>
                    <a:pt x="55" y="15"/>
                    <a:pt x="54" y="12"/>
                    <a:pt x="55" y="8"/>
                  </a:cubicBezTo>
                  <a:cubicBezTo>
                    <a:pt x="51" y="5"/>
                    <a:pt x="45" y="1"/>
                    <a:pt x="44" y="1"/>
                  </a:cubicBezTo>
                  <a:cubicBezTo>
                    <a:pt x="41" y="0"/>
                    <a:pt x="32" y="3"/>
                    <a:pt x="26" y="5"/>
                  </a:cubicBezTo>
                  <a:cubicBezTo>
                    <a:pt x="20" y="8"/>
                    <a:pt x="15" y="3"/>
                    <a:pt x="8" y="2"/>
                  </a:cubicBezTo>
                  <a:cubicBezTo>
                    <a:pt x="2" y="1"/>
                    <a:pt x="0" y="8"/>
                    <a:pt x="0" y="17"/>
                  </a:cubicBezTo>
                  <a:cubicBezTo>
                    <a:pt x="0" y="23"/>
                    <a:pt x="0" y="36"/>
                    <a:pt x="0" y="46"/>
                  </a:cubicBezTo>
                  <a:cubicBezTo>
                    <a:pt x="4" y="48"/>
                    <a:pt x="7" y="51"/>
                    <a:pt x="9" y="54"/>
                  </a:cubicBezTo>
                  <a:cubicBezTo>
                    <a:pt x="12" y="58"/>
                    <a:pt x="12" y="54"/>
                    <a:pt x="16" y="54"/>
                  </a:cubicBezTo>
                  <a:cubicBezTo>
                    <a:pt x="21" y="53"/>
                    <a:pt x="26" y="67"/>
                    <a:pt x="34" y="73"/>
                  </a:cubicBezTo>
                  <a:cubicBezTo>
                    <a:pt x="42" y="79"/>
                    <a:pt x="54" y="85"/>
                    <a:pt x="57" y="88"/>
                  </a:cubicBezTo>
                  <a:cubicBezTo>
                    <a:pt x="60" y="91"/>
                    <a:pt x="50" y="105"/>
                    <a:pt x="49" y="112"/>
                  </a:cubicBezTo>
                  <a:cubicBezTo>
                    <a:pt x="48" y="118"/>
                    <a:pt x="64" y="117"/>
                    <a:pt x="69" y="117"/>
                  </a:cubicBezTo>
                  <a:cubicBezTo>
                    <a:pt x="73" y="117"/>
                    <a:pt x="75" y="112"/>
                    <a:pt x="79" y="117"/>
                  </a:cubicBezTo>
                  <a:cubicBezTo>
                    <a:pt x="83" y="123"/>
                    <a:pt x="86" y="114"/>
                    <a:pt x="86" y="110"/>
                  </a:cubicBezTo>
                  <a:cubicBezTo>
                    <a:pt x="87" y="108"/>
                    <a:pt x="92" y="97"/>
                    <a:pt x="96" y="90"/>
                  </a:cubicBezTo>
                  <a:cubicBezTo>
                    <a:pt x="95" y="89"/>
                    <a:pt x="94" y="88"/>
                    <a:pt x="96" y="8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7"/>
            <p:cNvSpPr>
              <a:spLocks/>
            </p:cNvSpPr>
            <p:nvPr/>
          </p:nvSpPr>
          <p:spPr bwMode="auto">
            <a:xfrm>
              <a:off x="5546273" y="3839264"/>
              <a:ext cx="468137" cy="671554"/>
            </a:xfrm>
            <a:custGeom>
              <a:avLst/>
              <a:gdLst>
                <a:gd name="T0" fmla="*/ 138 w 148"/>
                <a:gd name="T1" fmla="*/ 109 h 213"/>
                <a:gd name="T2" fmla="*/ 135 w 148"/>
                <a:gd name="T3" fmla="*/ 95 h 213"/>
                <a:gd name="T4" fmla="*/ 143 w 148"/>
                <a:gd name="T5" fmla="*/ 78 h 213"/>
                <a:gd name="T6" fmla="*/ 129 w 148"/>
                <a:gd name="T7" fmla="*/ 80 h 213"/>
                <a:gd name="T8" fmla="*/ 91 w 148"/>
                <a:gd name="T9" fmla="*/ 71 h 213"/>
                <a:gd name="T10" fmla="*/ 78 w 148"/>
                <a:gd name="T11" fmla="*/ 59 h 213"/>
                <a:gd name="T12" fmla="*/ 75 w 148"/>
                <a:gd name="T13" fmla="*/ 44 h 213"/>
                <a:gd name="T14" fmla="*/ 75 w 148"/>
                <a:gd name="T15" fmla="*/ 29 h 213"/>
                <a:gd name="T16" fmla="*/ 91 w 148"/>
                <a:gd name="T17" fmla="*/ 15 h 213"/>
                <a:gd name="T18" fmla="*/ 95 w 148"/>
                <a:gd name="T19" fmla="*/ 12 h 213"/>
                <a:gd name="T20" fmla="*/ 97 w 148"/>
                <a:gd name="T21" fmla="*/ 3 h 213"/>
                <a:gd name="T22" fmla="*/ 85 w 148"/>
                <a:gd name="T23" fmla="*/ 4 h 213"/>
                <a:gd name="T24" fmla="*/ 69 w 148"/>
                <a:gd name="T25" fmla="*/ 15 h 213"/>
                <a:gd name="T26" fmla="*/ 60 w 148"/>
                <a:gd name="T27" fmla="*/ 13 h 213"/>
                <a:gd name="T28" fmla="*/ 50 w 148"/>
                <a:gd name="T29" fmla="*/ 21 h 213"/>
                <a:gd name="T30" fmla="*/ 44 w 148"/>
                <a:gd name="T31" fmla="*/ 25 h 213"/>
                <a:gd name="T32" fmla="*/ 41 w 148"/>
                <a:gd name="T33" fmla="*/ 33 h 213"/>
                <a:gd name="T34" fmla="*/ 40 w 148"/>
                <a:gd name="T35" fmla="*/ 39 h 213"/>
                <a:gd name="T36" fmla="*/ 31 w 148"/>
                <a:gd name="T37" fmla="*/ 48 h 213"/>
                <a:gd name="T38" fmla="*/ 23 w 148"/>
                <a:gd name="T39" fmla="*/ 49 h 213"/>
                <a:gd name="T40" fmla="*/ 22 w 148"/>
                <a:gd name="T41" fmla="*/ 48 h 213"/>
                <a:gd name="T42" fmla="*/ 17 w 148"/>
                <a:gd name="T43" fmla="*/ 70 h 213"/>
                <a:gd name="T44" fmla="*/ 20 w 148"/>
                <a:gd name="T45" fmla="*/ 80 h 213"/>
                <a:gd name="T46" fmla="*/ 20 w 148"/>
                <a:gd name="T47" fmla="*/ 90 h 213"/>
                <a:gd name="T48" fmla="*/ 20 w 148"/>
                <a:gd name="T49" fmla="*/ 97 h 213"/>
                <a:gd name="T50" fmla="*/ 19 w 148"/>
                <a:gd name="T51" fmla="*/ 105 h 213"/>
                <a:gd name="T52" fmla="*/ 21 w 148"/>
                <a:gd name="T53" fmla="*/ 115 h 213"/>
                <a:gd name="T54" fmla="*/ 13 w 148"/>
                <a:gd name="T55" fmla="*/ 123 h 213"/>
                <a:gd name="T56" fmla="*/ 5 w 148"/>
                <a:gd name="T57" fmla="*/ 126 h 213"/>
                <a:gd name="T58" fmla="*/ 3 w 148"/>
                <a:gd name="T59" fmla="*/ 138 h 213"/>
                <a:gd name="T60" fmla="*/ 0 w 148"/>
                <a:gd name="T61" fmla="*/ 142 h 213"/>
                <a:gd name="T62" fmla="*/ 29 w 148"/>
                <a:gd name="T63" fmla="*/ 155 h 213"/>
                <a:gd name="T64" fmla="*/ 50 w 148"/>
                <a:gd name="T65" fmla="*/ 161 h 213"/>
                <a:gd name="T66" fmla="*/ 64 w 148"/>
                <a:gd name="T67" fmla="*/ 173 h 213"/>
                <a:gd name="T68" fmla="*/ 90 w 148"/>
                <a:gd name="T69" fmla="*/ 187 h 213"/>
                <a:gd name="T70" fmla="*/ 105 w 148"/>
                <a:gd name="T71" fmla="*/ 187 h 213"/>
                <a:gd name="T72" fmla="*/ 105 w 148"/>
                <a:gd name="T73" fmla="*/ 199 h 213"/>
                <a:gd name="T74" fmla="*/ 108 w 148"/>
                <a:gd name="T75" fmla="*/ 210 h 213"/>
                <a:gd name="T76" fmla="*/ 107 w 148"/>
                <a:gd name="T77" fmla="*/ 211 h 213"/>
                <a:gd name="T78" fmla="*/ 109 w 148"/>
                <a:gd name="T79" fmla="*/ 213 h 213"/>
                <a:gd name="T80" fmla="*/ 115 w 148"/>
                <a:gd name="T81" fmla="*/ 192 h 213"/>
                <a:gd name="T82" fmla="*/ 122 w 148"/>
                <a:gd name="T83" fmla="*/ 168 h 213"/>
                <a:gd name="T84" fmla="*/ 114 w 148"/>
                <a:gd name="T85" fmla="*/ 153 h 213"/>
                <a:gd name="T86" fmla="*/ 126 w 148"/>
                <a:gd name="T87" fmla="*/ 144 h 213"/>
                <a:gd name="T88" fmla="*/ 138 w 148"/>
                <a:gd name="T89" fmla="*/ 142 h 213"/>
                <a:gd name="T90" fmla="*/ 139 w 148"/>
                <a:gd name="T91" fmla="*/ 135 h 213"/>
                <a:gd name="T92" fmla="*/ 148 w 148"/>
                <a:gd name="T93" fmla="*/ 134 h 213"/>
                <a:gd name="T94" fmla="*/ 145 w 148"/>
                <a:gd name="T95" fmla="*/ 127 h 213"/>
                <a:gd name="T96" fmla="*/ 138 w 148"/>
                <a:gd name="T9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213">
                  <a:moveTo>
                    <a:pt x="138" y="109"/>
                  </a:moveTo>
                  <a:cubicBezTo>
                    <a:pt x="135" y="102"/>
                    <a:pt x="133" y="99"/>
                    <a:pt x="135" y="95"/>
                  </a:cubicBezTo>
                  <a:cubicBezTo>
                    <a:pt x="138" y="90"/>
                    <a:pt x="146" y="78"/>
                    <a:pt x="143" y="78"/>
                  </a:cubicBezTo>
                  <a:cubicBezTo>
                    <a:pt x="139" y="78"/>
                    <a:pt x="135" y="82"/>
                    <a:pt x="129" y="80"/>
                  </a:cubicBezTo>
                  <a:cubicBezTo>
                    <a:pt x="123" y="78"/>
                    <a:pt x="97" y="71"/>
                    <a:pt x="91" y="71"/>
                  </a:cubicBezTo>
                  <a:cubicBezTo>
                    <a:pt x="86" y="71"/>
                    <a:pt x="78" y="64"/>
                    <a:pt x="78" y="59"/>
                  </a:cubicBezTo>
                  <a:cubicBezTo>
                    <a:pt x="78" y="54"/>
                    <a:pt x="78" y="46"/>
                    <a:pt x="75" y="44"/>
                  </a:cubicBezTo>
                  <a:cubicBezTo>
                    <a:pt x="71" y="42"/>
                    <a:pt x="74" y="35"/>
                    <a:pt x="75" y="29"/>
                  </a:cubicBezTo>
                  <a:cubicBezTo>
                    <a:pt x="76" y="24"/>
                    <a:pt x="82" y="12"/>
                    <a:pt x="91" y="15"/>
                  </a:cubicBezTo>
                  <a:cubicBezTo>
                    <a:pt x="92" y="14"/>
                    <a:pt x="93" y="13"/>
                    <a:pt x="95" y="12"/>
                  </a:cubicBezTo>
                  <a:cubicBezTo>
                    <a:pt x="99" y="10"/>
                    <a:pt x="102" y="7"/>
                    <a:pt x="97" y="3"/>
                  </a:cubicBezTo>
                  <a:cubicBezTo>
                    <a:pt x="93" y="0"/>
                    <a:pt x="89" y="0"/>
                    <a:pt x="85" y="4"/>
                  </a:cubicBezTo>
                  <a:cubicBezTo>
                    <a:pt x="81" y="7"/>
                    <a:pt x="71" y="16"/>
                    <a:pt x="69" y="15"/>
                  </a:cubicBezTo>
                  <a:cubicBezTo>
                    <a:pt x="67" y="15"/>
                    <a:pt x="63" y="11"/>
                    <a:pt x="60" y="13"/>
                  </a:cubicBezTo>
                  <a:cubicBezTo>
                    <a:pt x="57" y="16"/>
                    <a:pt x="54" y="21"/>
                    <a:pt x="50" y="21"/>
                  </a:cubicBezTo>
                  <a:cubicBezTo>
                    <a:pt x="46" y="22"/>
                    <a:pt x="43" y="23"/>
                    <a:pt x="44" y="25"/>
                  </a:cubicBezTo>
                  <a:cubicBezTo>
                    <a:pt x="45" y="28"/>
                    <a:pt x="41" y="30"/>
                    <a:pt x="41" y="33"/>
                  </a:cubicBezTo>
                  <a:cubicBezTo>
                    <a:pt x="41" y="35"/>
                    <a:pt x="43" y="39"/>
                    <a:pt x="40" y="39"/>
                  </a:cubicBezTo>
                  <a:cubicBezTo>
                    <a:pt x="38" y="39"/>
                    <a:pt x="32" y="47"/>
                    <a:pt x="31" y="48"/>
                  </a:cubicBezTo>
                  <a:cubicBezTo>
                    <a:pt x="30" y="49"/>
                    <a:pt x="25" y="50"/>
                    <a:pt x="23" y="49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55"/>
                    <a:pt x="21" y="63"/>
                    <a:pt x="17" y="70"/>
                  </a:cubicBezTo>
                  <a:cubicBezTo>
                    <a:pt x="19" y="73"/>
                    <a:pt x="20" y="75"/>
                    <a:pt x="20" y="80"/>
                  </a:cubicBezTo>
                  <a:cubicBezTo>
                    <a:pt x="20" y="87"/>
                    <a:pt x="22" y="89"/>
                    <a:pt x="20" y="90"/>
                  </a:cubicBezTo>
                  <a:cubicBezTo>
                    <a:pt x="19" y="91"/>
                    <a:pt x="18" y="94"/>
                    <a:pt x="20" y="97"/>
                  </a:cubicBezTo>
                  <a:cubicBezTo>
                    <a:pt x="21" y="99"/>
                    <a:pt x="19" y="101"/>
                    <a:pt x="19" y="105"/>
                  </a:cubicBezTo>
                  <a:cubicBezTo>
                    <a:pt x="20" y="109"/>
                    <a:pt x="24" y="112"/>
                    <a:pt x="21" y="115"/>
                  </a:cubicBezTo>
                  <a:cubicBezTo>
                    <a:pt x="18" y="118"/>
                    <a:pt x="17" y="123"/>
                    <a:pt x="13" y="123"/>
                  </a:cubicBezTo>
                  <a:cubicBezTo>
                    <a:pt x="10" y="123"/>
                    <a:pt x="6" y="125"/>
                    <a:pt x="5" y="126"/>
                  </a:cubicBezTo>
                  <a:cubicBezTo>
                    <a:pt x="5" y="127"/>
                    <a:pt x="6" y="134"/>
                    <a:pt x="3" y="138"/>
                  </a:cubicBezTo>
                  <a:cubicBezTo>
                    <a:pt x="2" y="139"/>
                    <a:pt x="1" y="140"/>
                    <a:pt x="0" y="142"/>
                  </a:cubicBezTo>
                  <a:cubicBezTo>
                    <a:pt x="11" y="145"/>
                    <a:pt x="26" y="153"/>
                    <a:pt x="29" y="155"/>
                  </a:cubicBezTo>
                  <a:cubicBezTo>
                    <a:pt x="32" y="157"/>
                    <a:pt x="43" y="160"/>
                    <a:pt x="50" y="161"/>
                  </a:cubicBezTo>
                  <a:cubicBezTo>
                    <a:pt x="57" y="161"/>
                    <a:pt x="57" y="166"/>
                    <a:pt x="64" y="173"/>
                  </a:cubicBezTo>
                  <a:cubicBezTo>
                    <a:pt x="71" y="180"/>
                    <a:pt x="80" y="182"/>
                    <a:pt x="90" y="187"/>
                  </a:cubicBezTo>
                  <a:cubicBezTo>
                    <a:pt x="99" y="192"/>
                    <a:pt x="103" y="187"/>
                    <a:pt x="105" y="187"/>
                  </a:cubicBezTo>
                  <a:cubicBezTo>
                    <a:pt x="108" y="188"/>
                    <a:pt x="106" y="196"/>
                    <a:pt x="105" y="199"/>
                  </a:cubicBezTo>
                  <a:cubicBezTo>
                    <a:pt x="103" y="203"/>
                    <a:pt x="109" y="207"/>
                    <a:pt x="108" y="210"/>
                  </a:cubicBezTo>
                  <a:cubicBezTo>
                    <a:pt x="108" y="211"/>
                    <a:pt x="107" y="211"/>
                    <a:pt x="107" y="211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09" y="213"/>
                    <a:pt x="111" y="200"/>
                    <a:pt x="115" y="192"/>
                  </a:cubicBezTo>
                  <a:cubicBezTo>
                    <a:pt x="119" y="183"/>
                    <a:pt x="123" y="174"/>
                    <a:pt x="122" y="168"/>
                  </a:cubicBezTo>
                  <a:cubicBezTo>
                    <a:pt x="121" y="161"/>
                    <a:pt x="111" y="157"/>
                    <a:pt x="114" y="153"/>
                  </a:cubicBezTo>
                  <a:cubicBezTo>
                    <a:pt x="118" y="149"/>
                    <a:pt x="121" y="143"/>
                    <a:pt x="126" y="144"/>
                  </a:cubicBezTo>
                  <a:cubicBezTo>
                    <a:pt x="131" y="145"/>
                    <a:pt x="138" y="145"/>
                    <a:pt x="138" y="142"/>
                  </a:cubicBezTo>
                  <a:cubicBezTo>
                    <a:pt x="138" y="140"/>
                    <a:pt x="134" y="135"/>
                    <a:pt x="139" y="135"/>
                  </a:cubicBezTo>
                  <a:cubicBezTo>
                    <a:pt x="143" y="135"/>
                    <a:pt x="146" y="133"/>
                    <a:pt x="148" y="134"/>
                  </a:cubicBezTo>
                  <a:cubicBezTo>
                    <a:pt x="148" y="132"/>
                    <a:pt x="147" y="129"/>
                    <a:pt x="145" y="127"/>
                  </a:cubicBezTo>
                  <a:cubicBezTo>
                    <a:pt x="141" y="121"/>
                    <a:pt x="141" y="117"/>
                    <a:pt x="138" y="10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8"/>
            <p:cNvSpPr>
              <a:spLocks/>
            </p:cNvSpPr>
            <p:nvPr/>
          </p:nvSpPr>
          <p:spPr bwMode="auto">
            <a:xfrm>
              <a:off x="6515985" y="4106770"/>
              <a:ext cx="128180" cy="153260"/>
            </a:xfrm>
            <a:custGeom>
              <a:avLst/>
              <a:gdLst>
                <a:gd name="T0" fmla="*/ 31 w 41"/>
                <a:gd name="T1" fmla="*/ 13 h 48"/>
                <a:gd name="T2" fmla="*/ 6 w 41"/>
                <a:gd name="T3" fmla="*/ 0 h 48"/>
                <a:gd name="T4" fmla="*/ 1 w 41"/>
                <a:gd name="T5" fmla="*/ 10 h 48"/>
                <a:gd name="T6" fmla="*/ 9 w 41"/>
                <a:gd name="T7" fmla="*/ 29 h 48"/>
                <a:gd name="T8" fmla="*/ 0 w 41"/>
                <a:gd name="T9" fmla="*/ 46 h 48"/>
                <a:gd name="T10" fmla="*/ 12 w 41"/>
                <a:gd name="T11" fmla="*/ 48 h 48"/>
                <a:gd name="T12" fmla="*/ 30 w 41"/>
                <a:gd name="T13" fmla="*/ 38 h 48"/>
                <a:gd name="T14" fmla="*/ 41 w 41"/>
                <a:gd name="T15" fmla="*/ 20 h 48"/>
                <a:gd name="T16" fmla="*/ 31 w 41"/>
                <a:gd name="T17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1" y="13"/>
                  </a:moveTo>
                  <a:cubicBezTo>
                    <a:pt x="29" y="11"/>
                    <a:pt x="15" y="3"/>
                    <a:pt x="6" y="0"/>
                  </a:cubicBezTo>
                  <a:cubicBezTo>
                    <a:pt x="4" y="4"/>
                    <a:pt x="2" y="8"/>
                    <a:pt x="1" y="10"/>
                  </a:cubicBezTo>
                  <a:cubicBezTo>
                    <a:pt x="0" y="15"/>
                    <a:pt x="9" y="22"/>
                    <a:pt x="9" y="29"/>
                  </a:cubicBezTo>
                  <a:cubicBezTo>
                    <a:pt x="9" y="33"/>
                    <a:pt x="4" y="40"/>
                    <a:pt x="0" y="46"/>
                  </a:cubicBezTo>
                  <a:cubicBezTo>
                    <a:pt x="5" y="47"/>
                    <a:pt x="10" y="48"/>
                    <a:pt x="12" y="48"/>
                  </a:cubicBezTo>
                  <a:cubicBezTo>
                    <a:pt x="15" y="48"/>
                    <a:pt x="24" y="45"/>
                    <a:pt x="30" y="38"/>
                  </a:cubicBezTo>
                  <a:cubicBezTo>
                    <a:pt x="33" y="35"/>
                    <a:pt x="37" y="27"/>
                    <a:pt x="41" y="20"/>
                  </a:cubicBezTo>
                  <a:cubicBezTo>
                    <a:pt x="37" y="17"/>
                    <a:pt x="33" y="14"/>
                    <a:pt x="31" y="1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9"/>
            <p:cNvSpPr>
              <a:spLocks/>
            </p:cNvSpPr>
            <p:nvPr/>
          </p:nvSpPr>
          <p:spPr bwMode="auto">
            <a:xfrm>
              <a:off x="5771983" y="3878275"/>
              <a:ext cx="535013" cy="426340"/>
            </a:xfrm>
            <a:custGeom>
              <a:avLst/>
              <a:gdLst>
                <a:gd name="T0" fmla="*/ 154 w 170"/>
                <a:gd name="T1" fmla="*/ 69 h 136"/>
                <a:gd name="T2" fmla="*/ 166 w 170"/>
                <a:gd name="T3" fmla="*/ 54 h 136"/>
                <a:gd name="T4" fmla="*/ 159 w 170"/>
                <a:gd name="T5" fmla="*/ 46 h 136"/>
                <a:gd name="T6" fmla="*/ 169 w 170"/>
                <a:gd name="T7" fmla="*/ 40 h 136"/>
                <a:gd name="T8" fmla="*/ 160 w 170"/>
                <a:gd name="T9" fmla="*/ 38 h 136"/>
                <a:gd name="T10" fmla="*/ 157 w 170"/>
                <a:gd name="T11" fmla="*/ 31 h 136"/>
                <a:gd name="T12" fmla="*/ 155 w 170"/>
                <a:gd name="T13" fmla="*/ 18 h 136"/>
                <a:gd name="T14" fmla="*/ 154 w 170"/>
                <a:gd name="T15" fmla="*/ 13 h 136"/>
                <a:gd name="T16" fmla="*/ 141 w 170"/>
                <a:gd name="T17" fmla="*/ 19 h 136"/>
                <a:gd name="T18" fmla="*/ 128 w 170"/>
                <a:gd name="T19" fmla="*/ 13 h 136"/>
                <a:gd name="T20" fmla="*/ 105 w 170"/>
                <a:gd name="T21" fmla="*/ 18 h 136"/>
                <a:gd name="T22" fmla="*/ 83 w 170"/>
                <a:gd name="T23" fmla="*/ 10 h 136"/>
                <a:gd name="T24" fmla="*/ 67 w 170"/>
                <a:gd name="T25" fmla="*/ 14 h 136"/>
                <a:gd name="T26" fmla="*/ 65 w 170"/>
                <a:gd name="T27" fmla="*/ 6 h 136"/>
                <a:gd name="T28" fmla="*/ 46 w 170"/>
                <a:gd name="T29" fmla="*/ 2 h 136"/>
                <a:gd name="T30" fmla="*/ 29 w 170"/>
                <a:gd name="T31" fmla="*/ 8 h 136"/>
                <a:gd name="T32" fmla="*/ 18 w 170"/>
                <a:gd name="T33" fmla="*/ 9 h 136"/>
                <a:gd name="T34" fmla="*/ 20 w 170"/>
                <a:gd name="T35" fmla="*/ 3 h 136"/>
                <a:gd name="T36" fmla="*/ 4 w 170"/>
                <a:gd name="T37" fmla="*/ 17 h 136"/>
                <a:gd name="T38" fmla="*/ 4 w 170"/>
                <a:gd name="T39" fmla="*/ 32 h 136"/>
                <a:gd name="T40" fmla="*/ 7 w 170"/>
                <a:gd name="T41" fmla="*/ 47 h 136"/>
                <a:gd name="T42" fmla="*/ 20 w 170"/>
                <a:gd name="T43" fmla="*/ 59 h 136"/>
                <a:gd name="T44" fmla="*/ 58 w 170"/>
                <a:gd name="T45" fmla="*/ 68 h 136"/>
                <a:gd name="T46" fmla="*/ 72 w 170"/>
                <a:gd name="T47" fmla="*/ 66 h 136"/>
                <a:gd name="T48" fmla="*/ 64 w 170"/>
                <a:gd name="T49" fmla="*/ 83 h 136"/>
                <a:gd name="T50" fmla="*/ 67 w 170"/>
                <a:gd name="T51" fmla="*/ 97 h 136"/>
                <a:gd name="T52" fmla="*/ 74 w 170"/>
                <a:gd name="T53" fmla="*/ 115 h 136"/>
                <a:gd name="T54" fmla="*/ 77 w 170"/>
                <a:gd name="T55" fmla="*/ 122 h 136"/>
                <a:gd name="T56" fmla="*/ 79 w 170"/>
                <a:gd name="T57" fmla="*/ 124 h 136"/>
                <a:gd name="T58" fmla="*/ 93 w 170"/>
                <a:gd name="T59" fmla="*/ 136 h 136"/>
                <a:gd name="T60" fmla="*/ 108 w 170"/>
                <a:gd name="T61" fmla="*/ 130 h 136"/>
                <a:gd name="T62" fmla="*/ 116 w 170"/>
                <a:gd name="T63" fmla="*/ 117 h 136"/>
                <a:gd name="T64" fmla="*/ 108 w 170"/>
                <a:gd name="T65" fmla="*/ 93 h 136"/>
                <a:gd name="T66" fmla="*/ 120 w 170"/>
                <a:gd name="T67" fmla="*/ 97 h 136"/>
                <a:gd name="T68" fmla="*/ 152 w 170"/>
                <a:gd name="T69" fmla="*/ 94 h 136"/>
                <a:gd name="T70" fmla="*/ 159 w 170"/>
                <a:gd name="T71" fmla="*/ 85 h 136"/>
                <a:gd name="T72" fmla="*/ 160 w 170"/>
                <a:gd name="T73" fmla="*/ 81 h 136"/>
                <a:gd name="T74" fmla="*/ 154 w 170"/>
                <a:gd name="T75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36">
                  <a:moveTo>
                    <a:pt x="154" y="69"/>
                  </a:moveTo>
                  <a:cubicBezTo>
                    <a:pt x="160" y="60"/>
                    <a:pt x="170" y="59"/>
                    <a:pt x="166" y="54"/>
                  </a:cubicBezTo>
                  <a:cubicBezTo>
                    <a:pt x="162" y="49"/>
                    <a:pt x="154" y="50"/>
                    <a:pt x="159" y="46"/>
                  </a:cubicBezTo>
                  <a:cubicBezTo>
                    <a:pt x="162" y="45"/>
                    <a:pt x="166" y="43"/>
                    <a:pt x="169" y="40"/>
                  </a:cubicBezTo>
                  <a:cubicBezTo>
                    <a:pt x="164" y="39"/>
                    <a:pt x="163" y="38"/>
                    <a:pt x="160" y="38"/>
                  </a:cubicBezTo>
                  <a:cubicBezTo>
                    <a:pt x="156" y="37"/>
                    <a:pt x="158" y="36"/>
                    <a:pt x="157" y="31"/>
                  </a:cubicBezTo>
                  <a:cubicBezTo>
                    <a:pt x="155" y="27"/>
                    <a:pt x="152" y="20"/>
                    <a:pt x="155" y="18"/>
                  </a:cubicBezTo>
                  <a:cubicBezTo>
                    <a:pt x="159" y="15"/>
                    <a:pt x="157" y="11"/>
                    <a:pt x="154" y="13"/>
                  </a:cubicBezTo>
                  <a:cubicBezTo>
                    <a:pt x="151" y="16"/>
                    <a:pt x="148" y="21"/>
                    <a:pt x="141" y="19"/>
                  </a:cubicBezTo>
                  <a:cubicBezTo>
                    <a:pt x="134" y="17"/>
                    <a:pt x="136" y="14"/>
                    <a:pt x="128" y="13"/>
                  </a:cubicBezTo>
                  <a:cubicBezTo>
                    <a:pt x="120" y="13"/>
                    <a:pt x="114" y="18"/>
                    <a:pt x="105" y="18"/>
                  </a:cubicBezTo>
                  <a:cubicBezTo>
                    <a:pt x="96" y="18"/>
                    <a:pt x="87" y="10"/>
                    <a:pt x="83" y="10"/>
                  </a:cubicBezTo>
                  <a:cubicBezTo>
                    <a:pt x="78" y="10"/>
                    <a:pt x="70" y="17"/>
                    <a:pt x="67" y="14"/>
                  </a:cubicBezTo>
                  <a:cubicBezTo>
                    <a:pt x="64" y="11"/>
                    <a:pt x="69" y="9"/>
                    <a:pt x="65" y="6"/>
                  </a:cubicBezTo>
                  <a:cubicBezTo>
                    <a:pt x="61" y="3"/>
                    <a:pt x="50" y="0"/>
                    <a:pt x="46" y="2"/>
                  </a:cubicBezTo>
                  <a:cubicBezTo>
                    <a:pt x="41" y="5"/>
                    <a:pt x="33" y="8"/>
                    <a:pt x="29" y="8"/>
                  </a:cubicBezTo>
                  <a:cubicBezTo>
                    <a:pt x="25" y="8"/>
                    <a:pt x="18" y="12"/>
                    <a:pt x="18" y="9"/>
                  </a:cubicBezTo>
                  <a:cubicBezTo>
                    <a:pt x="18" y="7"/>
                    <a:pt x="19" y="5"/>
                    <a:pt x="20" y="3"/>
                  </a:cubicBezTo>
                  <a:cubicBezTo>
                    <a:pt x="11" y="0"/>
                    <a:pt x="5" y="12"/>
                    <a:pt x="4" y="17"/>
                  </a:cubicBezTo>
                  <a:cubicBezTo>
                    <a:pt x="3" y="23"/>
                    <a:pt x="0" y="30"/>
                    <a:pt x="4" y="32"/>
                  </a:cubicBezTo>
                  <a:cubicBezTo>
                    <a:pt x="7" y="34"/>
                    <a:pt x="7" y="42"/>
                    <a:pt x="7" y="47"/>
                  </a:cubicBezTo>
                  <a:cubicBezTo>
                    <a:pt x="7" y="52"/>
                    <a:pt x="15" y="59"/>
                    <a:pt x="20" y="59"/>
                  </a:cubicBezTo>
                  <a:cubicBezTo>
                    <a:pt x="26" y="59"/>
                    <a:pt x="52" y="66"/>
                    <a:pt x="58" y="68"/>
                  </a:cubicBezTo>
                  <a:cubicBezTo>
                    <a:pt x="64" y="70"/>
                    <a:pt x="68" y="66"/>
                    <a:pt x="72" y="66"/>
                  </a:cubicBezTo>
                  <a:cubicBezTo>
                    <a:pt x="75" y="66"/>
                    <a:pt x="67" y="78"/>
                    <a:pt x="64" y="83"/>
                  </a:cubicBezTo>
                  <a:cubicBezTo>
                    <a:pt x="62" y="87"/>
                    <a:pt x="64" y="90"/>
                    <a:pt x="67" y="97"/>
                  </a:cubicBezTo>
                  <a:cubicBezTo>
                    <a:pt x="70" y="105"/>
                    <a:pt x="70" y="109"/>
                    <a:pt x="74" y="115"/>
                  </a:cubicBezTo>
                  <a:cubicBezTo>
                    <a:pt x="76" y="117"/>
                    <a:pt x="77" y="120"/>
                    <a:pt x="77" y="122"/>
                  </a:cubicBezTo>
                  <a:cubicBezTo>
                    <a:pt x="78" y="122"/>
                    <a:pt x="79" y="123"/>
                    <a:pt x="79" y="124"/>
                  </a:cubicBezTo>
                  <a:cubicBezTo>
                    <a:pt x="80" y="128"/>
                    <a:pt x="88" y="136"/>
                    <a:pt x="93" y="136"/>
                  </a:cubicBezTo>
                  <a:cubicBezTo>
                    <a:pt x="98" y="136"/>
                    <a:pt x="103" y="134"/>
                    <a:pt x="108" y="130"/>
                  </a:cubicBezTo>
                  <a:cubicBezTo>
                    <a:pt x="113" y="127"/>
                    <a:pt x="119" y="123"/>
                    <a:pt x="116" y="117"/>
                  </a:cubicBezTo>
                  <a:cubicBezTo>
                    <a:pt x="113" y="111"/>
                    <a:pt x="102" y="97"/>
                    <a:pt x="108" y="93"/>
                  </a:cubicBezTo>
                  <a:cubicBezTo>
                    <a:pt x="113" y="89"/>
                    <a:pt x="114" y="97"/>
                    <a:pt x="120" y="97"/>
                  </a:cubicBezTo>
                  <a:cubicBezTo>
                    <a:pt x="126" y="97"/>
                    <a:pt x="147" y="97"/>
                    <a:pt x="152" y="94"/>
                  </a:cubicBezTo>
                  <a:cubicBezTo>
                    <a:pt x="156" y="92"/>
                    <a:pt x="157" y="88"/>
                    <a:pt x="159" y="85"/>
                  </a:cubicBezTo>
                  <a:cubicBezTo>
                    <a:pt x="160" y="83"/>
                    <a:pt x="160" y="81"/>
                    <a:pt x="160" y="81"/>
                  </a:cubicBezTo>
                  <a:cubicBezTo>
                    <a:pt x="160" y="79"/>
                    <a:pt x="147" y="77"/>
                    <a:pt x="154" y="6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0"/>
            <p:cNvSpPr>
              <a:spLocks/>
            </p:cNvSpPr>
            <p:nvPr/>
          </p:nvSpPr>
          <p:spPr bwMode="auto">
            <a:xfrm>
              <a:off x="6393378" y="4095624"/>
              <a:ext cx="150473" cy="156046"/>
            </a:xfrm>
            <a:custGeom>
              <a:avLst/>
              <a:gdLst>
                <a:gd name="T0" fmla="*/ 40 w 48"/>
                <a:gd name="T1" fmla="*/ 14 h 50"/>
                <a:gd name="T2" fmla="*/ 45 w 48"/>
                <a:gd name="T3" fmla="*/ 4 h 50"/>
                <a:gd name="T4" fmla="*/ 37 w 48"/>
                <a:gd name="T5" fmla="*/ 2 h 50"/>
                <a:gd name="T6" fmla="*/ 15 w 48"/>
                <a:gd name="T7" fmla="*/ 2 h 50"/>
                <a:gd name="T8" fmla="*/ 10 w 48"/>
                <a:gd name="T9" fmla="*/ 0 h 50"/>
                <a:gd name="T10" fmla="*/ 10 w 48"/>
                <a:gd name="T11" fmla="*/ 8 h 50"/>
                <a:gd name="T12" fmla="*/ 2 w 48"/>
                <a:gd name="T13" fmla="*/ 24 h 50"/>
                <a:gd name="T14" fmla="*/ 24 w 48"/>
                <a:gd name="T15" fmla="*/ 49 h 50"/>
                <a:gd name="T16" fmla="*/ 26 w 48"/>
                <a:gd name="T17" fmla="*/ 49 h 50"/>
                <a:gd name="T18" fmla="*/ 39 w 48"/>
                <a:gd name="T19" fmla="*/ 50 h 50"/>
                <a:gd name="T20" fmla="*/ 48 w 48"/>
                <a:gd name="T21" fmla="*/ 33 h 50"/>
                <a:gd name="T22" fmla="*/ 40 w 48"/>
                <a:gd name="T23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50">
                  <a:moveTo>
                    <a:pt x="40" y="14"/>
                  </a:moveTo>
                  <a:cubicBezTo>
                    <a:pt x="41" y="12"/>
                    <a:pt x="43" y="8"/>
                    <a:pt x="45" y="4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0" y="2"/>
                    <a:pt x="22" y="4"/>
                    <a:pt x="15" y="2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3"/>
                    <a:pt x="10" y="7"/>
                    <a:pt x="10" y="8"/>
                  </a:cubicBezTo>
                  <a:cubicBezTo>
                    <a:pt x="10" y="14"/>
                    <a:pt x="5" y="18"/>
                    <a:pt x="2" y="24"/>
                  </a:cubicBezTo>
                  <a:cubicBezTo>
                    <a:pt x="0" y="29"/>
                    <a:pt x="16" y="42"/>
                    <a:pt x="24" y="49"/>
                  </a:cubicBezTo>
                  <a:cubicBezTo>
                    <a:pt x="25" y="49"/>
                    <a:pt x="25" y="49"/>
                    <a:pt x="26" y="49"/>
                  </a:cubicBezTo>
                  <a:cubicBezTo>
                    <a:pt x="30" y="48"/>
                    <a:pt x="35" y="49"/>
                    <a:pt x="39" y="50"/>
                  </a:cubicBezTo>
                  <a:cubicBezTo>
                    <a:pt x="43" y="44"/>
                    <a:pt x="48" y="37"/>
                    <a:pt x="48" y="33"/>
                  </a:cubicBezTo>
                  <a:cubicBezTo>
                    <a:pt x="48" y="26"/>
                    <a:pt x="39" y="19"/>
                    <a:pt x="40" y="1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1"/>
            <p:cNvSpPr>
              <a:spLocks/>
            </p:cNvSpPr>
            <p:nvPr/>
          </p:nvSpPr>
          <p:spPr bwMode="auto">
            <a:xfrm>
              <a:off x="6234546" y="4003670"/>
              <a:ext cx="234068" cy="292586"/>
            </a:xfrm>
            <a:custGeom>
              <a:avLst/>
              <a:gdLst>
                <a:gd name="T0" fmla="*/ 52 w 74"/>
                <a:gd name="T1" fmla="*/ 53 h 93"/>
                <a:gd name="T2" fmla="*/ 60 w 74"/>
                <a:gd name="T3" fmla="*/ 37 h 93"/>
                <a:gd name="T4" fmla="*/ 60 w 74"/>
                <a:gd name="T5" fmla="*/ 29 h 93"/>
                <a:gd name="T6" fmla="*/ 44 w 74"/>
                <a:gd name="T7" fmla="*/ 19 h 93"/>
                <a:gd name="T8" fmla="*/ 37 w 74"/>
                <a:gd name="T9" fmla="*/ 12 h 93"/>
                <a:gd name="T10" fmla="*/ 24 w 74"/>
                <a:gd name="T11" fmla="*/ 1 h 93"/>
                <a:gd name="T12" fmla="*/ 22 w 74"/>
                <a:gd name="T13" fmla="*/ 0 h 93"/>
                <a:gd name="T14" fmla="*/ 12 w 74"/>
                <a:gd name="T15" fmla="*/ 6 h 93"/>
                <a:gd name="T16" fmla="*/ 19 w 74"/>
                <a:gd name="T17" fmla="*/ 14 h 93"/>
                <a:gd name="T18" fmla="*/ 7 w 74"/>
                <a:gd name="T19" fmla="*/ 29 h 93"/>
                <a:gd name="T20" fmla="*/ 13 w 74"/>
                <a:gd name="T21" fmla="*/ 41 h 93"/>
                <a:gd name="T22" fmla="*/ 12 w 74"/>
                <a:gd name="T23" fmla="*/ 45 h 93"/>
                <a:gd name="T24" fmla="*/ 17 w 74"/>
                <a:gd name="T25" fmla="*/ 41 h 93"/>
                <a:gd name="T26" fmla="*/ 25 w 74"/>
                <a:gd name="T27" fmla="*/ 57 h 93"/>
                <a:gd name="T28" fmla="*/ 25 w 74"/>
                <a:gd name="T29" fmla="*/ 76 h 93"/>
                <a:gd name="T30" fmla="*/ 36 w 74"/>
                <a:gd name="T31" fmla="*/ 93 h 93"/>
                <a:gd name="T32" fmla="*/ 48 w 74"/>
                <a:gd name="T33" fmla="*/ 86 h 93"/>
                <a:gd name="T34" fmla="*/ 74 w 74"/>
                <a:gd name="T35" fmla="*/ 78 h 93"/>
                <a:gd name="T36" fmla="*/ 52 w 74"/>
                <a:gd name="T37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3">
                  <a:moveTo>
                    <a:pt x="52" y="53"/>
                  </a:moveTo>
                  <a:cubicBezTo>
                    <a:pt x="55" y="47"/>
                    <a:pt x="60" y="43"/>
                    <a:pt x="60" y="37"/>
                  </a:cubicBezTo>
                  <a:cubicBezTo>
                    <a:pt x="60" y="36"/>
                    <a:pt x="60" y="32"/>
                    <a:pt x="60" y="29"/>
                  </a:cubicBezTo>
                  <a:cubicBezTo>
                    <a:pt x="54" y="25"/>
                    <a:pt x="47" y="19"/>
                    <a:pt x="44" y="19"/>
                  </a:cubicBezTo>
                  <a:cubicBezTo>
                    <a:pt x="39" y="18"/>
                    <a:pt x="42" y="17"/>
                    <a:pt x="37" y="12"/>
                  </a:cubicBezTo>
                  <a:cubicBezTo>
                    <a:pt x="32" y="7"/>
                    <a:pt x="31" y="3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19" y="3"/>
                    <a:pt x="15" y="5"/>
                    <a:pt x="12" y="6"/>
                  </a:cubicBezTo>
                  <a:cubicBezTo>
                    <a:pt x="7" y="10"/>
                    <a:pt x="15" y="9"/>
                    <a:pt x="19" y="14"/>
                  </a:cubicBezTo>
                  <a:cubicBezTo>
                    <a:pt x="23" y="19"/>
                    <a:pt x="13" y="20"/>
                    <a:pt x="7" y="29"/>
                  </a:cubicBezTo>
                  <a:cubicBezTo>
                    <a:pt x="0" y="37"/>
                    <a:pt x="13" y="39"/>
                    <a:pt x="13" y="41"/>
                  </a:cubicBezTo>
                  <a:cubicBezTo>
                    <a:pt x="13" y="41"/>
                    <a:pt x="13" y="43"/>
                    <a:pt x="12" y="45"/>
                  </a:cubicBezTo>
                  <a:cubicBezTo>
                    <a:pt x="13" y="42"/>
                    <a:pt x="14" y="40"/>
                    <a:pt x="17" y="41"/>
                  </a:cubicBezTo>
                  <a:cubicBezTo>
                    <a:pt x="21" y="42"/>
                    <a:pt x="25" y="51"/>
                    <a:pt x="25" y="57"/>
                  </a:cubicBezTo>
                  <a:cubicBezTo>
                    <a:pt x="25" y="62"/>
                    <a:pt x="25" y="69"/>
                    <a:pt x="25" y="76"/>
                  </a:cubicBezTo>
                  <a:cubicBezTo>
                    <a:pt x="26" y="83"/>
                    <a:pt x="31" y="93"/>
                    <a:pt x="36" y="93"/>
                  </a:cubicBezTo>
                  <a:cubicBezTo>
                    <a:pt x="42" y="93"/>
                    <a:pt x="42" y="87"/>
                    <a:pt x="48" y="86"/>
                  </a:cubicBezTo>
                  <a:cubicBezTo>
                    <a:pt x="54" y="86"/>
                    <a:pt x="66" y="80"/>
                    <a:pt x="74" y="78"/>
                  </a:cubicBezTo>
                  <a:cubicBezTo>
                    <a:pt x="66" y="71"/>
                    <a:pt x="50" y="58"/>
                    <a:pt x="52" y="5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92"/>
            <p:cNvSpPr>
              <a:spLocks/>
            </p:cNvSpPr>
            <p:nvPr/>
          </p:nvSpPr>
          <p:spPr bwMode="auto">
            <a:xfrm>
              <a:off x="5092070" y="3741736"/>
              <a:ext cx="91956" cy="66877"/>
            </a:xfrm>
            <a:custGeom>
              <a:avLst/>
              <a:gdLst>
                <a:gd name="T0" fmla="*/ 10 w 29"/>
                <a:gd name="T1" fmla="*/ 0 h 21"/>
                <a:gd name="T2" fmla="*/ 0 w 29"/>
                <a:gd name="T3" fmla="*/ 11 h 21"/>
                <a:gd name="T4" fmla="*/ 2 w 29"/>
                <a:gd name="T5" fmla="*/ 12 h 21"/>
                <a:gd name="T6" fmla="*/ 23 w 29"/>
                <a:gd name="T7" fmla="*/ 21 h 21"/>
                <a:gd name="T8" fmla="*/ 29 w 29"/>
                <a:gd name="T9" fmla="*/ 20 h 21"/>
                <a:gd name="T10" fmla="*/ 29 w 29"/>
                <a:gd name="T11" fmla="*/ 10 h 21"/>
                <a:gd name="T12" fmla="*/ 10 w 29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0" y="0"/>
                  </a:moveTo>
                  <a:cubicBezTo>
                    <a:pt x="6" y="4"/>
                    <a:pt x="3" y="8"/>
                    <a:pt x="0" y="11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5" y="13"/>
                    <a:pt x="19" y="21"/>
                    <a:pt x="23" y="21"/>
                  </a:cubicBezTo>
                  <a:cubicBezTo>
                    <a:pt x="24" y="21"/>
                    <a:pt x="27" y="20"/>
                    <a:pt x="29" y="20"/>
                  </a:cubicBezTo>
                  <a:cubicBezTo>
                    <a:pt x="29" y="10"/>
                    <a:pt x="29" y="10"/>
                    <a:pt x="29" y="10"/>
                  </a:cubicBezTo>
                  <a:lnTo>
                    <a:pt x="10" y="0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3"/>
            <p:cNvSpPr>
              <a:spLocks/>
            </p:cNvSpPr>
            <p:nvPr/>
          </p:nvSpPr>
          <p:spPr bwMode="auto">
            <a:xfrm>
              <a:off x="5125508" y="3697152"/>
              <a:ext cx="236856" cy="122607"/>
            </a:xfrm>
            <a:custGeom>
              <a:avLst/>
              <a:gdLst>
                <a:gd name="T0" fmla="*/ 70 w 75"/>
                <a:gd name="T1" fmla="*/ 3 h 39"/>
                <a:gd name="T2" fmla="*/ 59 w 75"/>
                <a:gd name="T3" fmla="*/ 2 h 39"/>
                <a:gd name="T4" fmla="*/ 48 w 75"/>
                <a:gd name="T5" fmla="*/ 0 h 39"/>
                <a:gd name="T6" fmla="*/ 38 w 75"/>
                <a:gd name="T7" fmla="*/ 1 h 39"/>
                <a:gd name="T8" fmla="*/ 20 w 75"/>
                <a:gd name="T9" fmla="*/ 2 h 39"/>
                <a:gd name="T10" fmla="*/ 12 w 75"/>
                <a:gd name="T11" fmla="*/ 2 h 39"/>
                <a:gd name="T12" fmla="*/ 0 w 75"/>
                <a:gd name="T13" fmla="*/ 14 h 39"/>
                <a:gd name="T14" fmla="*/ 19 w 75"/>
                <a:gd name="T15" fmla="*/ 24 h 39"/>
                <a:gd name="T16" fmla="*/ 19 w 75"/>
                <a:gd name="T17" fmla="*/ 34 h 39"/>
                <a:gd name="T18" fmla="*/ 23 w 75"/>
                <a:gd name="T19" fmla="*/ 35 h 39"/>
                <a:gd name="T20" fmla="*/ 21 w 75"/>
                <a:gd name="T21" fmla="*/ 39 h 39"/>
                <a:gd name="T22" fmla="*/ 57 w 75"/>
                <a:gd name="T23" fmla="*/ 19 h 39"/>
                <a:gd name="T24" fmla="*/ 75 w 75"/>
                <a:gd name="T25" fmla="*/ 11 h 39"/>
                <a:gd name="T26" fmla="*/ 70 w 75"/>
                <a:gd name="T2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39">
                  <a:moveTo>
                    <a:pt x="70" y="3"/>
                  </a:moveTo>
                  <a:cubicBezTo>
                    <a:pt x="66" y="4"/>
                    <a:pt x="61" y="2"/>
                    <a:pt x="59" y="2"/>
                  </a:cubicBezTo>
                  <a:cubicBezTo>
                    <a:pt x="57" y="2"/>
                    <a:pt x="51" y="0"/>
                    <a:pt x="48" y="0"/>
                  </a:cubicBezTo>
                  <a:cubicBezTo>
                    <a:pt x="46" y="1"/>
                    <a:pt x="43" y="1"/>
                    <a:pt x="38" y="1"/>
                  </a:cubicBezTo>
                  <a:cubicBezTo>
                    <a:pt x="33" y="1"/>
                    <a:pt x="23" y="2"/>
                    <a:pt x="20" y="2"/>
                  </a:cubicBezTo>
                  <a:cubicBezTo>
                    <a:pt x="18" y="2"/>
                    <a:pt x="15" y="3"/>
                    <a:pt x="12" y="2"/>
                  </a:cubicBezTo>
                  <a:cubicBezTo>
                    <a:pt x="8" y="6"/>
                    <a:pt x="4" y="10"/>
                    <a:pt x="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34"/>
                    <a:pt x="24" y="34"/>
                    <a:pt x="23" y="35"/>
                  </a:cubicBezTo>
                  <a:cubicBezTo>
                    <a:pt x="23" y="36"/>
                    <a:pt x="21" y="38"/>
                    <a:pt x="21" y="39"/>
                  </a:cubicBezTo>
                  <a:cubicBezTo>
                    <a:pt x="32" y="32"/>
                    <a:pt x="49" y="22"/>
                    <a:pt x="57" y="19"/>
                  </a:cubicBezTo>
                  <a:cubicBezTo>
                    <a:pt x="62" y="16"/>
                    <a:pt x="69" y="14"/>
                    <a:pt x="75" y="11"/>
                  </a:cubicBezTo>
                  <a:cubicBezTo>
                    <a:pt x="74" y="7"/>
                    <a:pt x="73" y="2"/>
                    <a:pt x="70" y="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94"/>
            <p:cNvSpPr>
              <a:spLocks/>
            </p:cNvSpPr>
            <p:nvPr/>
          </p:nvSpPr>
          <p:spPr bwMode="auto">
            <a:xfrm>
              <a:off x="4019256" y="2958721"/>
              <a:ext cx="1206568" cy="788588"/>
            </a:xfrm>
            <a:custGeom>
              <a:avLst/>
              <a:gdLst>
                <a:gd name="T0" fmla="*/ 204 w 383"/>
                <a:gd name="T1" fmla="*/ 54 h 250"/>
                <a:gd name="T2" fmla="*/ 178 w 383"/>
                <a:gd name="T3" fmla="*/ 56 h 250"/>
                <a:gd name="T4" fmla="*/ 139 w 383"/>
                <a:gd name="T5" fmla="*/ 23 h 250"/>
                <a:gd name="T6" fmla="*/ 111 w 383"/>
                <a:gd name="T7" fmla="*/ 16 h 250"/>
                <a:gd name="T8" fmla="*/ 75 w 383"/>
                <a:gd name="T9" fmla="*/ 23 h 250"/>
                <a:gd name="T10" fmla="*/ 0 w 383"/>
                <a:gd name="T11" fmla="*/ 6 h 250"/>
                <a:gd name="T12" fmla="*/ 16 w 383"/>
                <a:gd name="T13" fmla="*/ 38 h 250"/>
                <a:gd name="T14" fmla="*/ 36 w 383"/>
                <a:gd name="T15" fmla="*/ 65 h 250"/>
                <a:gd name="T16" fmla="*/ 34 w 383"/>
                <a:gd name="T17" fmla="*/ 79 h 250"/>
                <a:gd name="T18" fmla="*/ 56 w 383"/>
                <a:gd name="T19" fmla="*/ 90 h 250"/>
                <a:gd name="T20" fmla="*/ 65 w 383"/>
                <a:gd name="T21" fmla="*/ 114 h 250"/>
                <a:gd name="T22" fmla="*/ 91 w 383"/>
                <a:gd name="T23" fmla="*/ 140 h 250"/>
                <a:gd name="T24" fmla="*/ 80 w 383"/>
                <a:gd name="T25" fmla="*/ 117 h 250"/>
                <a:gd name="T26" fmla="*/ 72 w 383"/>
                <a:gd name="T27" fmla="*/ 99 h 250"/>
                <a:gd name="T28" fmla="*/ 63 w 383"/>
                <a:gd name="T29" fmla="*/ 78 h 250"/>
                <a:gd name="T30" fmla="*/ 40 w 383"/>
                <a:gd name="T31" fmla="*/ 49 h 250"/>
                <a:gd name="T32" fmla="*/ 27 w 383"/>
                <a:gd name="T33" fmla="*/ 25 h 250"/>
                <a:gd name="T34" fmla="*/ 30 w 383"/>
                <a:gd name="T35" fmla="*/ 13 h 250"/>
                <a:gd name="T36" fmla="*/ 44 w 383"/>
                <a:gd name="T37" fmla="*/ 23 h 250"/>
                <a:gd name="T38" fmla="*/ 52 w 383"/>
                <a:gd name="T39" fmla="*/ 37 h 250"/>
                <a:gd name="T40" fmla="*/ 66 w 383"/>
                <a:gd name="T41" fmla="*/ 62 h 250"/>
                <a:gd name="T42" fmla="*/ 99 w 383"/>
                <a:gd name="T43" fmla="*/ 90 h 250"/>
                <a:gd name="T44" fmla="*/ 112 w 383"/>
                <a:gd name="T45" fmla="*/ 108 h 250"/>
                <a:gd name="T46" fmla="*/ 132 w 383"/>
                <a:gd name="T47" fmla="*/ 131 h 250"/>
                <a:gd name="T48" fmla="*/ 147 w 383"/>
                <a:gd name="T49" fmla="*/ 166 h 250"/>
                <a:gd name="T50" fmla="*/ 148 w 383"/>
                <a:gd name="T51" fmla="*/ 185 h 250"/>
                <a:gd name="T52" fmla="*/ 191 w 383"/>
                <a:gd name="T53" fmla="*/ 208 h 250"/>
                <a:gd name="T54" fmla="*/ 233 w 383"/>
                <a:gd name="T55" fmla="*/ 225 h 250"/>
                <a:gd name="T56" fmla="*/ 263 w 383"/>
                <a:gd name="T57" fmla="*/ 235 h 250"/>
                <a:gd name="T58" fmla="*/ 296 w 383"/>
                <a:gd name="T59" fmla="*/ 231 h 250"/>
                <a:gd name="T60" fmla="*/ 312 w 383"/>
                <a:gd name="T61" fmla="*/ 250 h 250"/>
                <a:gd name="T62" fmla="*/ 335 w 383"/>
                <a:gd name="T63" fmla="*/ 231 h 250"/>
                <a:gd name="T64" fmla="*/ 325 w 383"/>
                <a:gd name="T65" fmla="*/ 206 h 250"/>
                <a:gd name="T66" fmla="*/ 365 w 383"/>
                <a:gd name="T67" fmla="*/ 201 h 250"/>
                <a:gd name="T68" fmla="*/ 373 w 383"/>
                <a:gd name="T69" fmla="*/ 198 h 250"/>
                <a:gd name="T70" fmla="*/ 382 w 383"/>
                <a:gd name="T71" fmla="*/ 167 h 250"/>
                <a:gd name="T72" fmla="*/ 373 w 383"/>
                <a:gd name="T73" fmla="*/ 161 h 250"/>
                <a:gd name="T74" fmla="*/ 360 w 383"/>
                <a:gd name="T75" fmla="*/ 159 h 250"/>
                <a:gd name="T76" fmla="*/ 340 w 383"/>
                <a:gd name="T77" fmla="*/ 167 h 250"/>
                <a:gd name="T78" fmla="*/ 333 w 383"/>
                <a:gd name="T79" fmla="*/ 183 h 250"/>
                <a:gd name="T80" fmla="*/ 322 w 383"/>
                <a:gd name="T81" fmla="*/ 197 h 250"/>
                <a:gd name="T82" fmla="*/ 303 w 383"/>
                <a:gd name="T83" fmla="*/ 200 h 250"/>
                <a:gd name="T84" fmla="*/ 288 w 383"/>
                <a:gd name="T85" fmla="*/ 201 h 250"/>
                <a:gd name="T86" fmla="*/ 267 w 383"/>
                <a:gd name="T87" fmla="*/ 193 h 250"/>
                <a:gd name="T88" fmla="*/ 262 w 383"/>
                <a:gd name="T89" fmla="*/ 179 h 250"/>
                <a:gd name="T90" fmla="*/ 249 w 383"/>
                <a:gd name="T91" fmla="*/ 155 h 250"/>
                <a:gd name="T92" fmla="*/ 243 w 383"/>
                <a:gd name="T93" fmla="*/ 125 h 250"/>
                <a:gd name="T94" fmla="*/ 252 w 383"/>
                <a:gd name="T95" fmla="*/ 98 h 250"/>
                <a:gd name="T96" fmla="*/ 216 w 383"/>
                <a:gd name="T97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3" h="250">
                  <a:moveTo>
                    <a:pt x="216" y="73"/>
                  </a:moveTo>
                  <a:cubicBezTo>
                    <a:pt x="212" y="69"/>
                    <a:pt x="209" y="58"/>
                    <a:pt x="204" y="54"/>
                  </a:cubicBezTo>
                  <a:cubicBezTo>
                    <a:pt x="199" y="50"/>
                    <a:pt x="185" y="45"/>
                    <a:pt x="183" y="46"/>
                  </a:cubicBezTo>
                  <a:cubicBezTo>
                    <a:pt x="181" y="47"/>
                    <a:pt x="179" y="56"/>
                    <a:pt x="178" y="56"/>
                  </a:cubicBezTo>
                  <a:cubicBezTo>
                    <a:pt x="176" y="56"/>
                    <a:pt x="160" y="48"/>
                    <a:pt x="155" y="41"/>
                  </a:cubicBezTo>
                  <a:cubicBezTo>
                    <a:pt x="150" y="35"/>
                    <a:pt x="144" y="26"/>
                    <a:pt x="139" y="23"/>
                  </a:cubicBezTo>
                  <a:cubicBezTo>
                    <a:pt x="134" y="19"/>
                    <a:pt x="131" y="16"/>
                    <a:pt x="13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4" y="14"/>
                    <a:pt x="5" y="16"/>
                  </a:cubicBezTo>
                  <a:cubicBezTo>
                    <a:pt x="7" y="23"/>
                    <a:pt x="15" y="33"/>
                    <a:pt x="16" y="38"/>
                  </a:cubicBezTo>
                  <a:cubicBezTo>
                    <a:pt x="16" y="44"/>
                    <a:pt x="22" y="47"/>
                    <a:pt x="25" y="50"/>
                  </a:cubicBezTo>
                  <a:cubicBezTo>
                    <a:pt x="28" y="53"/>
                    <a:pt x="37" y="59"/>
                    <a:pt x="36" y="65"/>
                  </a:cubicBezTo>
                  <a:cubicBezTo>
                    <a:pt x="34" y="71"/>
                    <a:pt x="34" y="73"/>
                    <a:pt x="31" y="73"/>
                  </a:cubicBezTo>
                  <a:cubicBezTo>
                    <a:pt x="28" y="73"/>
                    <a:pt x="31" y="76"/>
                    <a:pt x="34" y="79"/>
                  </a:cubicBezTo>
                  <a:cubicBezTo>
                    <a:pt x="37" y="81"/>
                    <a:pt x="44" y="87"/>
                    <a:pt x="47" y="86"/>
                  </a:cubicBezTo>
                  <a:cubicBezTo>
                    <a:pt x="49" y="86"/>
                    <a:pt x="53" y="87"/>
                    <a:pt x="56" y="90"/>
                  </a:cubicBezTo>
                  <a:cubicBezTo>
                    <a:pt x="58" y="92"/>
                    <a:pt x="62" y="99"/>
                    <a:pt x="62" y="103"/>
                  </a:cubicBezTo>
                  <a:cubicBezTo>
                    <a:pt x="62" y="107"/>
                    <a:pt x="62" y="112"/>
                    <a:pt x="65" y="114"/>
                  </a:cubicBezTo>
                  <a:cubicBezTo>
                    <a:pt x="68" y="117"/>
                    <a:pt x="82" y="128"/>
                    <a:pt x="83" y="132"/>
                  </a:cubicBezTo>
                  <a:cubicBezTo>
                    <a:pt x="84" y="136"/>
                    <a:pt x="90" y="143"/>
                    <a:pt x="91" y="140"/>
                  </a:cubicBezTo>
                  <a:cubicBezTo>
                    <a:pt x="92" y="138"/>
                    <a:pt x="97" y="138"/>
                    <a:pt x="96" y="133"/>
                  </a:cubicBezTo>
                  <a:cubicBezTo>
                    <a:pt x="95" y="129"/>
                    <a:pt x="82" y="119"/>
                    <a:pt x="80" y="117"/>
                  </a:cubicBezTo>
                  <a:cubicBezTo>
                    <a:pt x="78" y="115"/>
                    <a:pt x="85" y="115"/>
                    <a:pt x="81" y="111"/>
                  </a:cubicBezTo>
                  <a:cubicBezTo>
                    <a:pt x="77" y="106"/>
                    <a:pt x="72" y="101"/>
                    <a:pt x="72" y="99"/>
                  </a:cubicBezTo>
                  <a:cubicBezTo>
                    <a:pt x="72" y="97"/>
                    <a:pt x="79" y="100"/>
                    <a:pt x="74" y="94"/>
                  </a:cubicBezTo>
                  <a:cubicBezTo>
                    <a:pt x="69" y="88"/>
                    <a:pt x="65" y="82"/>
                    <a:pt x="63" y="78"/>
                  </a:cubicBezTo>
                  <a:cubicBezTo>
                    <a:pt x="60" y="75"/>
                    <a:pt x="57" y="72"/>
                    <a:pt x="54" y="66"/>
                  </a:cubicBezTo>
                  <a:cubicBezTo>
                    <a:pt x="51" y="60"/>
                    <a:pt x="43" y="52"/>
                    <a:pt x="40" y="49"/>
                  </a:cubicBezTo>
                  <a:cubicBezTo>
                    <a:pt x="38" y="46"/>
                    <a:pt x="29" y="41"/>
                    <a:pt x="30" y="38"/>
                  </a:cubicBezTo>
                  <a:cubicBezTo>
                    <a:pt x="30" y="36"/>
                    <a:pt x="29" y="29"/>
                    <a:pt x="27" y="25"/>
                  </a:cubicBezTo>
                  <a:cubicBezTo>
                    <a:pt x="26" y="22"/>
                    <a:pt x="28" y="20"/>
                    <a:pt x="27" y="17"/>
                  </a:cubicBezTo>
                  <a:cubicBezTo>
                    <a:pt x="26" y="14"/>
                    <a:pt x="29" y="11"/>
                    <a:pt x="30" y="13"/>
                  </a:cubicBezTo>
                  <a:cubicBezTo>
                    <a:pt x="30" y="14"/>
                    <a:pt x="37" y="18"/>
                    <a:pt x="37" y="18"/>
                  </a:cubicBezTo>
                  <a:cubicBezTo>
                    <a:pt x="37" y="18"/>
                    <a:pt x="41" y="20"/>
                    <a:pt x="44" y="23"/>
                  </a:cubicBezTo>
                  <a:cubicBezTo>
                    <a:pt x="48" y="25"/>
                    <a:pt x="50" y="22"/>
                    <a:pt x="49" y="27"/>
                  </a:cubicBezTo>
                  <a:cubicBezTo>
                    <a:pt x="49" y="31"/>
                    <a:pt x="50" y="36"/>
                    <a:pt x="52" y="37"/>
                  </a:cubicBezTo>
                  <a:cubicBezTo>
                    <a:pt x="54" y="37"/>
                    <a:pt x="55" y="47"/>
                    <a:pt x="57" y="49"/>
                  </a:cubicBezTo>
                  <a:cubicBezTo>
                    <a:pt x="60" y="50"/>
                    <a:pt x="61" y="57"/>
                    <a:pt x="66" y="62"/>
                  </a:cubicBezTo>
                  <a:cubicBezTo>
                    <a:pt x="70" y="66"/>
                    <a:pt x="73" y="68"/>
                    <a:pt x="80" y="73"/>
                  </a:cubicBezTo>
                  <a:cubicBezTo>
                    <a:pt x="86" y="78"/>
                    <a:pt x="99" y="88"/>
                    <a:pt x="99" y="90"/>
                  </a:cubicBezTo>
                  <a:cubicBezTo>
                    <a:pt x="99" y="92"/>
                    <a:pt x="96" y="95"/>
                    <a:pt x="99" y="98"/>
                  </a:cubicBezTo>
                  <a:cubicBezTo>
                    <a:pt x="102" y="101"/>
                    <a:pt x="108" y="104"/>
                    <a:pt x="112" y="108"/>
                  </a:cubicBezTo>
                  <a:cubicBezTo>
                    <a:pt x="116" y="112"/>
                    <a:pt x="123" y="118"/>
                    <a:pt x="124" y="121"/>
                  </a:cubicBezTo>
                  <a:cubicBezTo>
                    <a:pt x="124" y="124"/>
                    <a:pt x="128" y="128"/>
                    <a:pt x="132" y="131"/>
                  </a:cubicBezTo>
                  <a:cubicBezTo>
                    <a:pt x="136" y="135"/>
                    <a:pt x="141" y="143"/>
                    <a:pt x="143" y="147"/>
                  </a:cubicBezTo>
                  <a:cubicBezTo>
                    <a:pt x="145" y="152"/>
                    <a:pt x="147" y="164"/>
                    <a:pt x="147" y="166"/>
                  </a:cubicBezTo>
                  <a:cubicBezTo>
                    <a:pt x="146" y="168"/>
                    <a:pt x="141" y="172"/>
                    <a:pt x="142" y="175"/>
                  </a:cubicBezTo>
                  <a:cubicBezTo>
                    <a:pt x="143" y="177"/>
                    <a:pt x="141" y="179"/>
                    <a:pt x="148" y="185"/>
                  </a:cubicBezTo>
                  <a:cubicBezTo>
                    <a:pt x="155" y="190"/>
                    <a:pt x="169" y="199"/>
                    <a:pt x="175" y="203"/>
                  </a:cubicBezTo>
                  <a:cubicBezTo>
                    <a:pt x="182" y="206"/>
                    <a:pt x="188" y="205"/>
                    <a:pt x="191" y="208"/>
                  </a:cubicBezTo>
                  <a:cubicBezTo>
                    <a:pt x="194" y="211"/>
                    <a:pt x="199" y="213"/>
                    <a:pt x="205" y="215"/>
                  </a:cubicBezTo>
                  <a:cubicBezTo>
                    <a:pt x="210" y="216"/>
                    <a:pt x="229" y="222"/>
                    <a:pt x="233" y="225"/>
                  </a:cubicBezTo>
                  <a:cubicBezTo>
                    <a:pt x="237" y="228"/>
                    <a:pt x="241" y="231"/>
                    <a:pt x="245" y="232"/>
                  </a:cubicBezTo>
                  <a:cubicBezTo>
                    <a:pt x="250" y="233"/>
                    <a:pt x="259" y="237"/>
                    <a:pt x="263" y="235"/>
                  </a:cubicBezTo>
                  <a:cubicBezTo>
                    <a:pt x="267" y="234"/>
                    <a:pt x="279" y="224"/>
                    <a:pt x="285" y="227"/>
                  </a:cubicBezTo>
                  <a:cubicBezTo>
                    <a:pt x="291" y="229"/>
                    <a:pt x="293" y="229"/>
                    <a:pt x="296" y="231"/>
                  </a:cubicBezTo>
                  <a:cubicBezTo>
                    <a:pt x="299" y="233"/>
                    <a:pt x="304" y="243"/>
                    <a:pt x="310" y="248"/>
                  </a:cubicBezTo>
                  <a:cubicBezTo>
                    <a:pt x="311" y="248"/>
                    <a:pt x="311" y="249"/>
                    <a:pt x="312" y="250"/>
                  </a:cubicBezTo>
                  <a:cubicBezTo>
                    <a:pt x="313" y="244"/>
                    <a:pt x="315" y="239"/>
                    <a:pt x="316" y="237"/>
                  </a:cubicBezTo>
                  <a:cubicBezTo>
                    <a:pt x="318" y="235"/>
                    <a:pt x="332" y="235"/>
                    <a:pt x="335" y="231"/>
                  </a:cubicBezTo>
                  <a:cubicBezTo>
                    <a:pt x="337" y="228"/>
                    <a:pt x="326" y="218"/>
                    <a:pt x="325" y="213"/>
                  </a:cubicBezTo>
                  <a:cubicBezTo>
                    <a:pt x="325" y="208"/>
                    <a:pt x="325" y="206"/>
                    <a:pt x="325" y="206"/>
                  </a:cubicBezTo>
                  <a:cubicBezTo>
                    <a:pt x="356" y="206"/>
                    <a:pt x="356" y="206"/>
                    <a:pt x="356" y="206"/>
                  </a:cubicBezTo>
                  <a:cubicBezTo>
                    <a:pt x="356" y="206"/>
                    <a:pt x="359" y="202"/>
                    <a:pt x="365" y="201"/>
                  </a:cubicBezTo>
                  <a:cubicBezTo>
                    <a:pt x="364" y="198"/>
                    <a:pt x="363" y="195"/>
                    <a:pt x="366" y="197"/>
                  </a:cubicBezTo>
                  <a:cubicBezTo>
                    <a:pt x="370" y="200"/>
                    <a:pt x="370" y="200"/>
                    <a:pt x="373" y="198"/>
                  </a:cubicBezTo>
                  <a:cubicBezTo>
                    <a:pt x="375" y="196"/>
                    <a:pt x="373" y="178"/>
                    <a:pt x="376" y="176"/>
                  </a:cubicBezTo>
                  <a:cubicBezTo>
                    <a:pt x="379" y="173"/>
                    <a:pt x="382" y="169"/>
                    <a:pt x="382" y="167"/>
                  </a:cubicBezTo>
                  <a:cubicBezTo>
                    <a:pt x="383" y="165"/>
                    <a:pt x="382" y="160"/>
                    <a:pt x="380" y="160"/>
                  </a:cubicBezTo>
                  <a:cubicBezTo>
                    <a:pt x="378" y="160"/>
                    <a:pt x="375" y="162"/>
                    <a:pt x="373" y="161"/>
                  </a:cubicBezTo>
                  <a:cubicBezTo>
                    <a:pt x="371" y="160"/>
                    <a:pt x="370" y="157"/>
                    <a:pt x="368" y="157"/>
                  </a:cubicBezTo>
                  <a:cubicBezTo>
                    <a:pt x="366" y="158"/>
                    <a:pt x="362" y="160"/>
                    <a:pt x="360" y="159"/>
                  </a:cubicBezTo>
                  <a:cubicBezTo>
                    <a:pt x="357" y="158"/>
                    <a:pt x="354" y="157"/>
                    <a:pt x="350" y="159"/>
                  </a:cubicBezTo>
                  <a:cubicBezTo>
                    <a:pt x="347" y="160"/>
                    <a:pt x="342" y="166"/>
                    <a:pt x="340" y="167"/>
                  </a:cubicBezTo>
                  <a:cubicBezTo>
                    <a:pt x="338" y="168"/>
                    <a:pt x="334" y="175"/>
                    <a:pt x="335" y="177"/>
                  </a:cubicBezTo>
                  <a:cubicBezTo>
                    <a:pt x="335" y="179"/>
                    <a:pt x="335" y="183"/>
                    <a:pt x="333" y="183"/>
                  </a:cubicBezTo>
                  <a:cubicBezTo>
                    <a:pt x="331" y="184"/>
                    <a:pt x="336" y="186"/>
                    <a:pt x="334" y="187"/>
                  </a:cubicBezTo>
                  <a:cubicBezTo>
                    <a:pt x="331" y="188"/>
                    <a:pt x="330" y="199"/>
                    <a:pt x="322" y="197"/>
                  </a:cubicBezTo>
                  <a:cubicBezTo>
                    <a:pt x="314" y="195"/>
                    <a:pt x="311" y="194"/>
                    <a:pt x="309" y="197"/>
                  </a:cubicBezTo>
                  <a:cubicBezTo>
                    <a:pt x="307" y="199"/>
                    <a:pt x="308" y="200"/>
                    <a:pt x="303" y="200"/>
                  </a:cubicBezTo>
                  <a:cubicBezTo>
                    <a:pt x="299" y="199"/>
                    <a:pt x="296" y="197"/>
                    <a:pt x="295" y="198"/>
                  </a:cubicBezTo>
                  <a:cubicBezTo>
                    <a:pt x="294" y="199"/>
                    <a:pt x="291" y="204"/>
                    <a:pt x="288" y="201"/>
                  </a:cubicBezTo>
                  <a:cubicBezTo>
                    <a:pt x="286" y="199"/>
                    <a:pt x="286" y="199"/>
                    <a:pt x="283" y="198"/>
                  </a:cubicBezTo>
                  <a:cubicBezTo>
                    <a:pt x="281" y="197"/>
                    <a:pt x="267" y="195"/>
                    <a:pt x="267" y="193"/>
                  </a:cubicBezTo>
                  <a:cubicBezTo>
                    <a:pt x="267" y="190"/>
                    <a:pt x="268" y="190"/>
                    <a:pt x="265" y="188"/>
                  </a:cubicBezTo>
                  <a:cubicBezTo>
                    <a:pt x="263" y="185"/>
                    <a:pt x="264" y="183"/>
                    <a:pt x="262" y="179"/>
                  </a:cubicBezTo>
                  <a:cubicBezTo>
                    <a:pt x="261" y="175"/>
                    <a:pt x="252" y="173"/>
                    <a:pt x="251" y="167"/>
                  </a:cubicBezTo>
                  <a:cubicBezTo>
                    <a:pt x="250" y="161"/>
                    <a:pt x="253" y="160"/>
                    <a:pt x="249" y="155"/>
                  </a:cubicBezTo>
                  <a:cubicBezTo>
                    <a:pt x="245" y="150"/>
                    <a:pt x="242" y="146"/>
                    <a:pt x="244" y="142"/>
                  </a:cubicBezTo>
                  <a:cubicBezTo>
                    <a:pt x="245" y="138"/>
                    <a:pt x="240" y="130"/>
                    <a:pt x="243" y="125"/>
                  </a:cubicBezTo>
                  <a:cubicBezTo>
                    <a:pt x="246" y="121"/>
                    <a:pt x="247" y="113"/>
                    <a:pt x="250" y="109"/>
                  </a:cubicBezTo>
                  <a:cubicBezTo>
                    <a:pt x="251" y="107"/>
                    <a:pt x="252" y="103"/>
                    <a:pt x="252" y="98"/>
                  </a:cubicBezTo>
                  <a:cubicBezTo>
                    <a:pt x="240" y="95"/>
                    <a:pt x="227" y="91"/>
                    <a:pt x="226" y="89"/>
                  </a:cubicBezTo>
                  <a:cubicBezTo>
                    <a:pt x="223" y="85"/>
                    <a:pt x="221" y="77"/>
                    <a:pt x="216" y="7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64"/>
            <p:cNvSpPr>
              <a:spLocks/>
            </p:cNvSpPr>
            <p:nvPr/>
          </p:nvSpPr>
          <p:spPr bwMode="auto">
            <a:xfrm>
              <a:off x="5306632" y="3382273"/>
              <a:ext cx="468137" cy="156046"/>
            </a:xfrm>
            <a:custGeom>
              <a:avLst/>
              <a:gdLst>
                <a:gd name="T0" fmla="*/ 132 w 148"/>
                <a:gd name="T1" fmla="*/ 47 h 50"/>
                <a:gd name="T2" fmla="*/ 102 w 148"/>
                <a:gd name="T3" fmla="*/ 50 h 50"/>
                <a:gd name="T4" fmla="*/ 92 w 148"/>
                <a:gd name="T5" fmla="*/ 47 h 50"/>
                <a:gd name="T6" fmla="*/ 95 w 148"/>
                <a:gd name="T7" fmla="*/ 40 h 50"/>
                <a:gd name="T8" fmla="*/ 83 w 148"/>
                <a:gd name="T9" fmla="*/ 35 h 50"/>
                <a:gd name="T10" fmla="*/ 73 w 148"/>
                <a:gd name="T11" fmla="*/ 25 h 50"/>
                <a:gd name="T12" fmla="*/ 58 w 148"/>
                <a:gd name="T13" fmla="*/ 25 h 50"/>
                <a:gd name="T14" fmla="*/ 45 w 148"/>
                <a:gd name="T15" fmla="*/ 19 h 50"/>
                <a:gd name="T16" fmla="*/ 36 w 148"/>
                <a:gd name="T17" fmla="*/ 15 h 50"/>
                <a:gd name="T18" fmla="*/ 30 w 148"/>
                <a:gd name="T19" fmla="*/ 11 h 50"/>
                <a:gd name="T20" fmla="*/ 23 w 148"/>
                <a:gd name="T21" fmla="*/ 15 h 50"/>
                <a:gd name="T22" fmla="*/ 26 w 148"/>
                <a:gd name="T23" fmla="*/ 24 h 50"/>
                <a:gd name="T24" fmla="*/ 16 w 148"/>
                <a:gd name="T25" fmla="*/ 19 h 50"/>
                <a:gd name="T26" fmla="*/ 4 w 148"/>
                <a:gd name="T27" fmla="*/ 16 h 50"/>
                <a:gd name="T28" fmla="*/ 27 w 148"/>
                <a:gd name="T29" fmla="*/ 4 h 50"/>
                <a:gd name="T30" fmla="*/ 59 w 148"/>
                <a:gd name="T31" fmla="*/ 7 h 50"/>
                <a:gd name="T32" fmla="*/ 86 w 148"/>
                <a:gd name="T33" fmla="*/ 20 h 50"/>
                <a:gd name="T34" fmla="*/ 100 w 148"/>
                <a:gd name="T35" fmla="*/ 27 h 50"/>
                <a:gd name="T36" fmla="*/ 115 w 148"/>
                <a:gd name="T37" fmla="*/ 32 h 50"/>
                <a:gd name="T38" fmla="*/ 120 w 148"/>
                <a:gd name="T39" fmla="*/ 35 h 50"/>
                <a:gd name="T40" fmla="*/ 123 w 148"/>
                <a:gd name="T41" fmla="*/ 39 h 50"/>
                <a:gd name="T42" fmla="*/ 132 w 148"/>
                <a:gd name="T4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50">
                  <a:moveTo>
                    <a:pt x="132" y="47"/>
                  </a:moveTo>
                  <a:cubicBezTo>
                    <a:pt x="129" y="47"/>
                    <a:pt x="109" y="50"/>
                    <a:pt x="102" y="50"/>
                  </a:cubicBezTo>
                  <a:cubicBezTo>
                    <a:pt x="94" y="49"/>
                    <a:pt x="91" y="49"/>
                    <a:pt x="92" y="47"/>
                  </a:cubicBezTo>
                  <a:cubicBezTo>
                    <a:pt x="94" y="45"/>
                    <a:pt x="102" y="42"/>
                    <a:pt x="95" y="40"/>
                  </a:cubicBezTo>
                  <a:cubicBezTo>
                    <a:pt x="88" y="37"/>
                    <a:pt x="85" y="39"/>
                    <a:pt x="83" y="35"/>
                  </a:cubicBezTo>
                  <a:cubicBezTo>
                    <a:pt x="81" y="32"/>
                    <a:pt x="78" y="25"/>
                    <a:pt x="73" y="25"/>
                  </a:cubicBezTo>
                  <a:cubicBezTo>
                    <a:pt x="68" y="24"/>
                    <a:pt x="62" y="28"/>
                    <a:pt x="58" y="25"/>
                  </a:cubicBezTo>
                  <a:cubicBezTo>
                    <a:pt x="54" y="22"/>
                    <a:pt x="51" y="20"/>
                    <a:pt x="45" y="19"/>
                  </a:cubicBezTo>
                  <a:cubicBezTo>
                    <a:pt x="39" y="17"/>
                    <a:pt x="36" y="17"/>
                    <a:pt x="36" y="15"/>
                  </a:cubicBezTo>
                  <a:cubicBezTo>
                    <a:pt x="36" y="12"/>
                    <a:pt x="34" y="11"/>
                    <a:pt x="30" y="11"/>
                  </a:cubicBezTo>
                  <a:cubicBezTo>
                    <a:pt x="25" y="11"/>
                    <a:pt x="22" y="13"/>
                    <a:pt x="23" y="15"/>
                  </a:cubicBezTo>
                  <a:cubicBezTo>
                    <a:pt x="24" y="17"/>
                    <a:pt x="30" y="25"/>
                    <a:pt x="26" y="24"/>
                  </a:cubicBezTo>
                  <a:cubicBezTo>
                    <a:pt x="23" y="24"/>
                    <a:pt x="21" y="20"/>
                    <a:pt x="16" y="19"/>
                  </a:cubicBezTo>
                  <a:cubicBezTo>
                    <a:pt x="12" y="17"/>
                    <a:pt x="0" y="20"/>
                    <a:pt x="4" y="16"/>
                  </a:cubicBezTo>
                  <a:cubicBezTo>
                    <a:pt x="7" y="12"/>
                    <a:pt x="18" y="4"/>
                    <a:pt x="27" y="4"/>
                  </a:cubicBezTo>
                  <a:cubicBezTo>
                    <a:pt x="36" y="3"/>
                    <a:pt x="51" y="0"/>
                    <a:pt x="59" y="7"/>
                  </a:cubicBezTo>
                  <a:cubicBezTo>
                    <a:pt x="67" y="14"/>
                    <a:pt x="78" y="20"/>
                    <a:pt x="86" y="20"/>
                  </a:cubicBezTo>
                  <a:cubicBezTo>
                    <a:pt x="93" y="21"/>
                    <a:pt x="95" y="24"/>
                    <a:pt x="100" y="27"/>
                  </a:cubicBezTo>
                  <a:cubicBezTo>
                    <a:pt x="105" y="30"/>
                    <a:pt x="111" y="31"/>
                    <a:pt x="115" y="32"/>
                  </a:cubicBezTo>
                  <a:cubicBezTo>
                    <a:pt x="118" y="33"/>
                    <a:pt x="122" y="34"/>
                    <a:pt x="120" y="35"/>
                  </a:cubicBezTo>
                  <a:cubicBezTo>
                    <a:pt x="119" y="37"/>
                    <a:pt x="120" y="38"/>
                    <a:pt x="123" y="39"/>
                  </a:cubicBezTo>
                  <a:cubicBezTo>
                    <a:pt x="126" y="39"/>
                    <a:pt x="148" y="46"/>
                    <a:pt x="132" y="4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65"/>
            <p:cNvSpPr>
              <a:spLocks/>
            </p:cNvSpPr>
            <p:nvPr/>
          </p:nvSpPr>
          <p:spPr bwMode="auto">
            <a:xfrm>
              <a:off x="5830499" y="3543892"/>
              <a:ext cx="139326" cy="69664"/>
            </a:xfrm>
            <a:custGeom>
              <a:avLst/>
              <a:gdLst>
                <a:gd name="T0" fmla="*/ 38 w 44"/>
                <a:gd name="T1" fmla="*/ 14 h 22"/>
                <a:gd name="T2" fmla="*/ 30 w 44"/>
                <a:gd name="T3" fmla="*/ 4 h 22"/>
                <a:gd name="T4" fmla="*/ 13 w 44"/>
                <a:gd name="T5" fmla="*/ 1 h 22"/>
                <a:gd name="T6" fmla="*/ 0 w 44"/>
                <a:gd name="T7" fmla="*/ 0 h 22"/>
                <a:gd name="T8" fmla="*/ 0 w 44"/>
                <a:gd name="T9" fmla="*/ 18 h 22"/>
                <a:gd name="T10" fmla="*/ 6 w 44"/>
                <a:gd name="T11" fmla="*/ 21 h 22"/>
                <a:gd name="T12" fmla="*/ 13 w 44"/>
                <a:gd name="T13" fmla="*/ 17 h 22"/>
                <a:gd name="T14" fmla="*/ 18 w 44"/>
                <a:gd name="T15" fmla="*/ 20 h 22"/>
                <a:gd name="T16" fmla="*/ 29 w 44"/>
                <a:gd name="T17" fmla="*/ 17 h 22"/>
                <a:gd name="T18" fmla="*/ 42 w 44"/>
                <a:gd name="T19" fmla="*/ 19 h 22"/>
                <a:gd name="T20" fmla="*/ 38 w 44"/>
                <a:gd name="T2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2">
                  <a:moveTo>
                    <a:pt x="38" y="14"/>
                  </a:moveTo>
                  <a:cubicBezTo>
                    <a:pt x="35" y="13"/>
                    <a:pt x="33" y="7"/>
                    <a:pt x="30" y="4"/>
                  </a:cubicBezTo>
                  <a:cubicBezTo>
                    <a:pt x="26" y="1"/>
                    <a:pt x="17" y="1"/>
                    <a:pt x="13" y="1"/>
                  </a:cubicBezTo>
                  <a:cubicBezTo>
                    <a:pt x="10" y="1"/>
                    <a:pt x="5" y="1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20"/>
                    <a:pt x="5" y="21"/>
                    <a:pt x="6" y="21"/>
                  </a:cubicBezTo>
                  <a:cubicBezTo>
                    <a:pt x="9" y="22"/>
                    <a:pt x="11" y="18"/>
                    <a:pt x="13" y="17"/>
                  </a:cubicBezTo>
                  <a:cubicBezTo>
                    <a:pt x="15" y="16"/>
                    <a:pt x="16" y="18"/>
                    <a:pt x="18" y="20"/>
                  </a:cubicBezTo>
                  <a:cubicBezTo>
                    <a:pt x="20" y="22"/>
                    <a:pt x="25" y="19"/>
                    <a:pt x="29" y="17"/>
                  </a:cubicBezTo>
                  <a:cubicBezTo>
                    <a:pt x="33" y="16"/>
                    <a:pt x="41" y="19"/>
                    <a:pt x="42" y="19"/>
                  </a:cubicBezTo>
                  <a:cubicBezTo>
                    <a:pt x="44" y="19"/>
                    <a:pt x="41" y="14"/>
                    <a:pt x="38" y="1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66"/>
            <p:cNvSpPr>
              <a:spLocks/>
            </p:cNvSpPr>
            <p:nvPr/>
          </p:nvSpPr>
          <p:spPr bwMode="auto">
            <a:xfrm>
              <a:off x="5766410" y="3532745"/>
              <a:ext cx="64091" cy="66877"/>
            </a:xfrm>
            <a:custGeom>
              <a:avLst/>
              <a:gdLst>
                <a:gd name="T0" fmla="*/ 9 w 21"/>
                <a:gd name="T1" fmla="*/ 1 h 21"/>
                <a:gd name="T2" fmla="*/ 3 w 21"/>
                <a:gd name="T3" fmla="*/ 5 h 21"/>
                <a:gd name="T4" fmla="*/ 10 w 21"/>
                <a:gd name="T5" fmla="*/ 13 h 21"/>
                <a:gd name="T6" fmla="*/ 21 w 21"/>
                <a:gd name="T7" fmla="*/ 21 h 21"/>
                <a:gd name="T8" fmla="*/ 21 w 21"/>
                <a:gd name="T9" fmla="*/ 3 h 21"/>
                <a:gd name="T10" fmla="*/ 9 w 21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3" y="0"/>
                    <a:pt x="0" y="4"/>
                    <a:pt x="3" y="5"/>
                  </a:cubicBezTo>
                  <a:cubicBezTo>
                    <a:pt x="6" y="7"/>
                    <a:pt x="8" y="9"/>
                    <a:pt x="10" y="13"/>
                  </a:cubicBezTo>
                  <a:cubicBezTo>
                    <a:pt x="12" y="15"/>
                    <a:pt x="17" y="19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3"/>
                    <a:pt x="11" y="2"/>
                    <a:pt x="9" y="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75"/>
            <p:cNvSpPr>
              <a:spLocks noEditPoints="1"/>
            </p:cNvSpPr>
            <p:nvPr/>
          </p:nvSpPr>
          <p:spPr bwMode="auto">
            <a:xfrm>
              <a:off x="1973944" y="222350"/>
              <a:ext cx="1527017" cy="1490793"/>
            </a:xfrm>
            <a:custGeom>
              <a:avLst/>
              <a:gdLst>
                <a:gd name="T0" fmla="*/ 435 w 484"/>
                <a:gd name="T1" fmla="*/ 391 h 473"/>
                <a:gd name="T2" fmla="*/ 382 w 484"/>
                <a:gd name="T3" fmla="*/ 374 h 473"/>
                <a:gd name="T4" fmla="*/ 343 w 484"/>
                <a:gd name="T5" fmla="*/ 62 h 473"/>
                <a:gd name="T6" fmla="*/ 281 w 484"/>
                <a:gd name="T7" fmla="*/ 49 h 473"/>
                <a:gd name="T8" fmla="*/ 216 w 484"/>
                <a:gd name="T9" fmla="*/ 33 h 473"/>
                <a:gd name="T10" fmla="*/ 199 w 484"/>
                <a:gd name="T11" fmla="*/ 18 h 473"/>
                <a:gd name="T12" fmla="*/ 166 w 484"/>
                <a:gd name="T13" fmla="*/ 14 h 473"/>
                <a:gd name="T14" fmla="*/ 144 w 484"/>
                <a:gd name="T15" fmla="*/ 2 h 473"/>
                <a:gd name="T16" fmla="*/ 97 w 484"/>
                <a:gd name="T17" fmla="*/ 34 h 473"/>
                <a:gd name="T18" fmla="*/ 60 w 484"/>
                <a:gd name="T19" fmla="*/ 77 h 473"/>
                <a:gd name="T20" fmla="*/ 21 w 484"/>
                <a:gd name="T21" fmla="*/ 106 h 473"/>
                <a:gd name="T22" fmla="*/ 42 w 484"/>
                <a:gd name="T23" fmla="*/ 132 h 473"/>
                <a:gd name="T24" fmla="*/ 77 w 484"/>
                <a:gd name="T25" fmla="*/ 160 h 473"/>
                <a:gd name="T26" fmla="*/ 75 w 484"/>
                <a:gd name="T27" fmla="*/ 167 h 473"/>
                <a:gd name="T28" fmla="*/ 88 w 484"/>
                <a:gd name="T29" fmla="*/ 182 h 473"/>
                <a:gd name="T30" fmla="*/ 66 w 484"/>
                <a:gd name="T31" fmla="*/ 191 h 473"/>
                <a:gd name="T32" fmla="*/ 52 w 484"/>
                <a:gd name="T33" fmla="*/ 166 h 473"/>
                <a:gd name="T34" fmla="*/ 22 w 484"/>
                <a:gd name="T35" fmla="*/ 186 h 473"/>
                <a:gd name="T36" fmla="*/ 5 w 484"/>
                <a:gd name="T37" fmla="*/ 204 h 473"/>
                <a:gd name="T38" fmla="*/ 38 w 484"/>
                <a:gd name="T39" fmla="*/ 238 h 473"/>
                <a:gd name="T40" fmla="*/ 78 w 484"/>
                <a:gd name="T41" fmla="*/ 224 h 473"/>
                <a:gd name="T42" fmla="*/ 88 w 484"/>
                <a:gd name="T43" fmla="*/ 243 h 473"/>
                <a:gd name="T44" fmla="*/ 57 w 484"/>
                <a:gd name="T45" fmla="*/ 274 h 473"/>
                <a:gd name="T46" fmla="*/ 26 w 484"/>
                <a:gd name="T47" fmla="*/ 303 h 473"/>
                <a:gd name="T48" fmla="*/ 24 w 484"/>
                <a:gd name="T49" fmla="*/ 325 h 473"/>
                <a:gd name="T50" fmla="*/ 46 w 484"/>
                <a:gd name="T51" fmla="*/ 347 h 473"/>
                <a:gd name="T52" fmla="*/ 68 w 484"/>
                <a:gd name="T53" fmla="*/ 357 h 473"/>
                <a:gd name="T54" fmla="*/ 73 w 484"/>
                <a:gd name="T55" fmla="*/ 376 h 473"/>
                <a:gd name="T56" fmla="*/ 80 w 484"/>
                <a:gd name="T57" fmla="*/ 391 h 473"/>
                <a:gd name="T58" fmla="*/ 118 w 484"/>
                <a:gd name="T59" fmla="*/ 393 h 473"/>
                <a:gd name="T60" fmla="*/ 137 w 484"/>
                <a:gd name="T61" fmla="*/ 381 h 473"/>
                <a:gd name="T62" fmla="*/ 126 w 484"/>
                <a:gd name="T63" fmla="*/ 418 h 473"/>
                <a:gd name="T64" fmla="*/ 90 w 484"/>
                <a:gd name="T65" fmla="*/ 450 h 473"/>
                <a:gd name="T66" fmla="*/ 78 w 484"/>
                <a:gd name="T67" fmla="*/ 466 h 473"/>
                <a:gd name="T68" fmla="*/ 109 w 484"/>
                <a:gd name="T69" fmla="*/ 451 h 473"/>
                <a:gd name="T70" fmla="*/ 165 w 484"/>
                <a:gd name="T71" fmla="*/ 407 h 473"/>
                <a:gd name="T72" fmla="*/ 182 w 484"/>
                <a:gd name="T73" fmla="*/ 378 h 473"/>
                <a:gd name="T74" fmla="*/ 199 w 484"/>
                <a:gd name="T75" fmla="*/ 335 h 473"/>
                <a:gd name="T76" fmla="*/ 230 w 484"/>
                <a:gd name="T77" fmla="*/ 317 h 473"/>
                <a:gd name="T78" fmla="*/ 217 w 484"/>
                <a:gd name="T79" fmla="*/ 331 h 473"/>
                <a:gd name="T80" fmla="*/ 212 w 484"/>
                <a:gd name="T81" fmla="*/ 360 h 473"/>
                <a:gd name="T82" fmla="*/ 235 w 484"/>
                <a:gd name="T83" fmla="*/ 356 h 473"/>
                <a:gd name="T84" fmla="*/ 249 w 484"/>
                <a:gd name="T85" fmla="*/ 330 h 473"/>
                <a:gd name="T86" fmla="*/ 271 w 484"/>
                <a:gd name="T87" fmla="*/ 337 h 473"/>
                <a:gd name="T88" fmla="*/ 303 w 484"/>
                <a:gd name="T89" fmla="*/ 352 h 473"/>
                <a:gd name="T90" fmla="*/ 358 w 484"/>
                <a:gd name="T91" fmla="*/ 364 h 473"/>
                <a:gd name="T92" fmla="*/ 393 w 484"/>
                <a:gd name="T93" fmla="*/ 393 h 473"/>
                <a:gd name="T94" fmla="*/ 407 w 484"/>
                <a:gd name="T95" fmla="*/ 389 h 473"/>
                <a:gd name="T96" fmla="*/ 416 w 484"/>
                <a:gd name="T97" fmla="*/ 379 h 473"/>
                <a:gd name="T98" fmla="*/ 443 w 484"/>
                <a:gd name="T99" fmla="*/ 417 h 473"/>
                <a:gd name="T100" fmla="*/ 464 w 484"/>
                <a:gd name="T101" fmla="*/ 450 h 473"/>
                <a:gd name="T102" fmla="*/ 478 w 484"/>
                <a:gd name="T103" fmla="*/ 472 h 473"/>
                <a:gd name="T104" fmla="*/ 484 w 484"/>
                <a:gd name="T105" fmla="*/ 451 h 473"/>
                <a:gd name="T106" fmla="*/ 174 w 484"/>
                <a:gd name="T107" fmla="*/ 359 h 473"/>
                <a:gd name="T108" fmla="*/ 165 w 484"/>
                <a:gd name="T109" fmla="*/ 35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" h="473">
                  <a:moveTo>
                    <a:pt x="484" y="451"/>
                  </a:moveTo>
                  <a:cubicBezTo>
                    <a:pt x="484" y="447"/>
                    <a:pt x="469" y="438"/>
                    <a:pt x="464" y="432"/>
                  </a:cubicBezTo>
                  <a:cubicBezTo>
                    <a:pt x="458" y="425"/>
                    <a:pt x="456" y="416"/>
                    <a:pt x="447" y="408"/>
                  </a:cubicBezTo>
                  <a:cubicBezTo>
                    <a:pt x="438" y="399"/>
                    <a:pt x="438" y="397"/>
                    <a:pt x="435" y="391"/>
                  </a:cubicBezTo>
                  <a:cubicBezTo>
                    <a:pt x="431" y="385"/>
                    <a:pt x="422" y="383"/>
                    <a:pt x="420" y="376"/>
                  </a:cubicBezTo>
                  <a:cubicBezTo>
                    <a:pt x="417" y="368"/>
                    <a:pt x="414" y="357"/>
                    <a:pt x="410" y="357"/>
                  </a:cubicBezTo>
                  <a:cubicBezTo>
                    <a:pt x="406" y="358"/>
                    <a:pt x="395" y="376"/>
                    <a:pt x="391" y="376"/>
                  </a:cubicBezTo>
                  <a:cubicBezTo>
                    <a:pt x="387" y="377"/>
                    <a:pt x="386" y="379"/>
                    <a:pt x="382" y="374"/>
                  </a:cubicBezTo>
                  <a:cubicBezTo>
                    <a:pt x="379" y="370"/>
                    <a:pt x="370" y="358"/>
                    <a:pt x="367" y="353"/>
                  </a:cubicBezTo>
                  <a:cubicBezTo>
                    <a:pt x="364" y="349"/>
                    <a:pt x="368" y="340"/>
                    <a:pt x="361" y="341"/>
                  </a:cubicBezTo>
                  <a:cubicBezTo>
                    <a:pt x="354" y="342"/>
                    <a:pt x="348" y="345"/>
                    <a:pt x="343" y="345"/>
                  </a:cubicBezTo>
                  <a:cubicBezTo>
                    <a:pt x="343" y="62"/>
                    <a:pt x="343" y="62"/>
                    <a:pt x="343" y="62"/>
                  </a:cubicBezTo>
                  <a:cubicBezTo>
                    <a:pt x="342" y="62"/>
                    <a:pt x="341" y="62"/>
                    <a:pt x="340" y="61"/>
                  </a:cubicBezTo>
                  <a:cubicBezTo>
                    <a:pt x="338" y="59"/>
                    <a:pt x="321" y="51"/>
                    <a:pt x="318" y="49"/>
                  </a:cubicBezTo>
                  <a:cubicBezTo>
                    <a:pt x="314" y="47"/>
                    <a:pt x="313" y="46"/>
                    <a:pt x="306" y="48"/>
                  </a:cubicBezTo>
                  <a:cubicBezTo>
                    <a:pt x="300" y="51"/>
                    <a:pt x="290" y="51"/>
                    <a:pt x="281" y="49"/>
                  </a:cubicBezTo>
                  <a:cubicBezTo>
                    <a:pt x="272" y="46"/>
                    <a:pt x="262" y="47"/>
                    <a:pt x="260" y="45"/>
                  </a:cubicBezTo>
                  <a:cubicBezTo>
                    <a:pt x="259" y="44"/>
                    <a:pt x="257" y="40"/>
                    <a:pt x="253" y="40"/>
                  </a:cubicBezTo>
                  <a:cubicBezTo>
                    <a:pt x="249" y="40"/>
                    <a:pt x="234" y="36"/>
                    <a:pt x="232" y="35"/>
                  </a:cubicBezTo>
                  <a:cubicBezTo>
                    <a:pt x="229" y="34"/>
                    <a:pt x="218" y="31"/>
                    <a:pt x="216" y="33"/>
                  </a:cubicBezTo>
                  <a:cubicBezTo>
                    <a:pt x="213" y="35"/>
                    <a:pt x="213" y="38"/>
                    <a:pt x="209" y="36"/>
                  </a:cubicBezTo>
                  <a:cubicBezTo>
                    <a:pt x="204" y="34"/>
                    <a:pt x="208" y="33"/>
                    <a:pt x="204" y="31"/>
                  </a:cubicBezTo>
                  <a:cubicBezTo>
                    <a:pt x="200" y="29"/>
                    <a:pt x="196" y="27"/>
                    <a:pt x="197" y="25"/>
                  </a:cubicBezTo>
                  <a:cubicBezTo>
                    <a:pt x="198" y="24"/>
                    <a:pt x="202" y="18"/>
                    <a:pt x="199" y="18"/>
                  </a:cubicBezTo>
                  <a:cubicBezTo>
                    <a:pt x="196" y="18"/>
                    <a:pt x="183" y="20"/>
                    <a:pt x="181" y="21"/>
                  </a:cubicBezTo>
                  <a:cubicBezTo>
                    <a:pt x="178" y="22"/>
                    <a:pt x="170" y="21"/>
                    <a:pt x="172" y="18"/>
                  </a:cubicBezTo>
                  <a:cubicBezTo>
                    <a:pt x="173" y="15"/>
                    <a:pt x="177" y="13"/>
                    <a:pt x="174" y="11"/>
                  </a:cubicBezTo>
                  <a:cubicBezTo>
                    <a:pt x="172" y="10"/>
                    <a:pt x="168" y="10"/>
                    <a:pt x="166" y="14"/>
                  </a:cubicBezTo>
                  <a:cubicBezTo>
                    <a:pt x="165" y="17"/>
                    <a:pt x="163" y="25"/>
                    <a:pt x="161" y="22"/>
                  </a:cubicBezTo>
                  <a:cubicBezTo>
                    <a:pt x="159" y="20"/>
                    <a:pt x="161" y="11"/>
                    <a:pt x="160" y="10"/>
                  </a:cubicBezTo>
                  <a:cubicBezTo>
                    <a:pt x="159" y="9"/>
                    <a:pt x="155" y="7"/>
                    <a:pt x="153" y="5"/>
                  </a:cubicBezTo>
                  <a:cubicBezTo>
                    <a:pt x="151" y="4"/>
                    <a:pt x="146" y="0"/>
                    <a:pt x="144" y="2"/>
                  </a:cubicBezTo>
                  <a:cubicBezTo>
                    <a:pt x="142" y="3"/>
                    <a:pt x="140" y="15"/>
                    <a:pt x="136" y="18"/>
                  </a:cubicBezTo>
                  <a:cubicBezTo>
                    <a:pt x="131" y="21"/>
                    <a:pt x="116" y="25"/>
                    <a:pt x="113" y="24"/>
                  </a:cubicBezTo>
                  <a:cubicBezTo>
                    <a:pt x="110" y="23"/>
                    <a:pt x="106" y="22"/>
                    <a:pt x="104" y="24"/>
                  </a:cubicBezTo>
                  <a:cubicBezTo>
                    <a:pt x="103" y="26"/>
                    <a:pt x="100" y="34"/>
                    <a:pt x="97" y="34"/>
                  </a:cubicBezTo>
                  <a:cubicBezTo>
                    <a:pt x="94" y="35"/>
                    <a:pt x="86" y="38"/>
                    <a:pt x="79" y="38"/>
                  </a:cubicBezTo>
                  <a:cubicBezTo>
                    <a:pt x="72" y="39"/>
                    <a:pt x="76" y="44"/>
                    <a:pt x="74" y="45"/>
                  </a:cubicBezTo>
                  <a:cubicBezTo>
                    <a:pt x="72" y="47"/>
                    <a:pt x="71" y="55"/>
                    <a:pt x="69" y="57"/>
                  </a:cubicBezTo>
                  <a:cubicBezTo>
                    <a:pt x="66" y="59"/>
                    <a:pt x="62" y="74"/>
                    <a:pt x="60" y="77"/>
                  </a:cubicBezTo>
                  <a:cubicBezTo>
                    <a:pt x="58" y="79"/>
                    <a:pt x="53" y="91"/>
                    <a:pt x="50" y="92"/>
                  </a:cubicBezTo>
                  <a:cubicBezTo>
                    <a:pt x="47" y="92"/>
                    <a:pt x="46" y="91"/>
                    <a:pt x="43" y="92"/>
                  </a:cubicBezTo>
                  <a:cubicBezTo>
                    <a:pt x="40" y="93"/>
                    <a:pt x="31" y="95"/>
                    <a:pt x="26" y="95"/>
                  </a:cubicBezTo>
                  <a:cubicBezTo>
                    <a:pt x="20" y="95"/>
                    <a:pt x="23" y="106"/>
                    <a:pt x="21" y="106"/>
                  </a:cubicBezTo>
                  <a:cubicBezTo>
                    <a:pt x="19" y="106"/>
                    <a:pt x="15" y="106"/>
                    <a:pt x="16" y="108"/>
                  </a:cubicBezTo>
                  <a:cubicBezTo>
                    <a:pt x="18" y="111"/>
                    <a:pt x="23" y="112"/>
                    <a:pt x="25" y="116"/>
                  </a:cubicBezTo>
                  <a:cubicBezTo>
                    <a:pt x="28" y="120"/>
                    <a:pt x="29" y="118"/>
                    <a:pt x="32" y="122"/>
                  </a:cubicBezTo>
                  <a:cubicBezTo>
                    <a:pt x="35" y="125"/>
                    <a:pt x="39" y="130"/>
                    <a:pt x="42" y="132"/>
                  </a:cubicBezTo>
                  <a:cubicBezTo>
                    <a:pt x="46" y="135"/>
                    <a:pt x="46" y="134"/>
                    <a:pt x="47" y="138"/>
                  </a:cubicBezTo>
                  <a:cubicBezTo>
                    <a:pt x="48" y="142"/>
                    <a:pt x="50" y="146"/>
                    <a:pt x="52" y="150"/>
                  </a:cubicBezTo>
                  <a:cubicBezTo>
                    <a:pt x="54" y="155"/>
                    <a:pt x="59" y="156"/>
                    <a:pt x="62" y="156"/>
                  </a:cubicBezTo>
                  <a:cubicBezTo>
                    <a:pt x="66" y="156"/>
                    <a:pt x="77" y="157"/>
                    <a:pt x="77" y="160"/>
                  </a:cubicBezTo>
                  <a:cubicBezTo>
                    <a:pt x="77" y="163"/>
                    <a:pt x="79" y="164"/>
                    <a:pt x="83" y="167"/>
                  </a:cubicBezTo>
                  <a:cubicBezTo>
                    <a:pt x="86" y="169"/>
                    <a:pt x="96" y="169"/>
                    <a:pt x="95" y="170"/>
                  </a:cubicBezTo>
                  <a:cubicBezTo>
                    <a:pt x="93" y="171"/>
                    <a:pt x="94" y="175"/>
                    <a:pt x="90" y="173"/>
                  </a:cubicBezTo>
                  <a:cubicBezTo>
                    <a:pt x="86" y="171"/>
                    <a:pt x="78" y="170"/>
                    <a:pt x="75" y="167"/>
                  </a:cubicBezTo>
                  <a:cubicBezTo>
                    <a:pt x="72" y="164"/>
                    <a:pt x="73" y="167"/>
                    <a:pt x="74" y="171"/>
                  </a:cubicBezTo>
                  <a:cubicBezTo>
                    <a:pt x="74" y="175"/>
                    <a:pt x="74" y="180"/>
                    <a:pt x="76" y="178"/>
                  </a:cubicBezTo>
                  <a:cubicBezTo>
                    <a:pt x="78" y="176"/>
                    <a:pt x="79" y="172"/>
                    <a:pt x="82" y="175"/>
                  </a:cubicBezTo>
                  <a:cubicBezTo>
                    <a:pt x="86" y="179"/>
                    <a:pt x="89" y="182"/>
                    <a:pt x="88" y="182"/>
                  </a:cubicBezTo>
                  <a:cubicBezTo>
                    <a:pt x="86" y="183"/>
                    <a:pt x="83" y="181"/>
                    <a:pt x="82" y="184"/>
                  </a:cubicBezTo>
                  <a:cubicBezTo>
                    <a:pt x="82" y="187"/>
                    <a:pt x="83" y="191"/>
                    <a:pt x="79" y="191"/>
                  </a:cubicBezTo>
                  <a:cubicBezTo>
                    <a:pt x="76" y="190"/>
                    <a:pt x="71" y="187"/>
                    <a:pt x="70" y="188"/>
                  </a:cubicBezTo>
                  <a:cubicBezTo>
                    <a:pt x="69" y="188"/>
                    <a:pt x="67" y="192"/>
                    <a:pt x="66" y="191"/>
                  </a:cubicBezTo>
                  <a:cubicBezTo>
                    <a:pt x="65" y="190"/>
                    <a:pt x="64" y="188"/>
                    <a:pt x="62" y="188"/>
                  </a:cubicBezTo>
                  <a:cubicBezTo>
                    <a:pt x="60" y="188"/>
                    <a:pt x="56" y="189"/>
                    <a:pt x="54" y="186"/>
                  </a:cubicBezTo>
                  <a:cubicBezTo>
                    <a:pt x="52" y="183"/>
                    <a:pt x="51" y="180"/>
                    <a:pt x="52" y="177"/>
                  </a:cubicBezTo>
                  <a:cubicBezTo>
                    <a:pt x="53" y="174"/>
                    <a:pt x="54" y="166"/>
                    <a:pt x="52" y="166"/>
                  </a:cubicBezTo>
                  <a:cubicBezTo>
                    <a:pt x="51" y="166"/>
                    <a:pt x="39" y="169"/>
                    <a:pt x="38" y="171"/>
                  </a:cubicBezTo>
                  <a:cubicBezTo>
                    <a:pt x="37" y="173"/>
                    <a:pt x="32" y="174"/>
                    <a:pt x="29" y="177"/>
                  </a:cubicBezTo>
                  <a:cubicBezTo>
                    <a:pt x="26" y="180"/>
                    <a:pt x="25" y="181"/>
                    <a:pt x="25" y="183"/>
                  </a:cubicBezTo>
                  <a:cubicBezTo>
                    <a:pt x="25" y="184"/>
                    <a:pt x="24" y="186"/>
                    <a:pt x="22" y="186"/>
                  </a:cubicBezTo>
                  <a:cubicBezTo>
                    <a:pt x="20" y="185"/>
                    <a:pt x="14" y="191"/>
                    <a:pt x="12" y="192"/>
                  </a:cubicBezTo>
                  <a:cubicBezTo>
                    <a:pt x="10" y="193"/>
                    <a:pt x="6" y="193"/>
                    <a:pt x="4" y="195"/>
                  </a:cubicBezTo>
                  <a:cubicBezTo>
                    <a:pt x="3" y="197"/>
                    <a:pt x="3" y="200"/>
                    <a:pt x="2" y="200"/>
                  </a:cubicBezTo>
                  <a:cubicBezTo>
                    <a:pt x="0" y="200"/>
                    <a:pt x="2" y="203"/>
                    <a:pt x="5" y="204"/>
                  </a:cubicBezTo>
                  <a:cubicBezTo>
                    <a:pt x="9" y="206"/>
                    <a:pt x="12" y="206"/>
                    <a:pt x="12" y="210"/>
                  </a:cubicBezTo>
                  <a:cubicBezTo>
                    <a:pt x="12" y="214"/>
                    <a:pt x="15" y="220"/>
                    <a:pt x="17" y="222"/>
                  </a:cubicBezTo>
                  <a:cubicBezTo>
                    <a:pt x="19" y="224"/>
                    <a:pt x="19" y="234"/>
                    <a:pt x="23" y="235"/>
                  </a:cubicBezTo>
                  <a:cubicBezTo>
                    <a:pt x="28" y="237"/>
                    <a:pt x="30" y="239"/>
                    <a:pt x="38" y="238"/>
                  </a:cubicBezTo>
                  <a:cubicBezTo>
                    <a:pt x="46" y="236"/>
                    <a:pt x="47" y="236"/>
                    <a:pt x="52" y="236"/>
                  </a:cubicBezTo>
                  <a:cubicBezTo>
                    <a:pt x="57" y="235"/>
                    <a:pt x="58" y="236"/>
                    <a:pt x="59" y="234"/>
                  </a:cubicBezTo>
                  <a:cubicBezTo>
                    <a:pt x="61" y="233"/>
                    <a:pt x="61" y="237"/>
                    <a:pt x="65" y="235"/>
                  </a:cubicBezTo>
                  <a:cubicBezTo>
                    <a:pt x="70" y="234"/>
                    <a:pt x="74" y="224"/>
                    <a:pt x="78" y="224"/>
                  </a:cubicBezTo>
                  <a:cubicBezTo>
                    <a:pt x="82" y="224"/>
                    <a:pt x="81" y="228"/>
                    <a:pt x="83" y="227"/>
                  </a:cubicBezTo>
                  <a:cubicBezTo>
                    <a:pt x="86" y="225"/>
                    <a:pt x="87" y="224"/>
                    <a:pt x="87" y="228"/>
                  </a:cubicBezTo>
                  <a:cubicBezTo>
                    <a:pt x="87" y="232"/>
                    <a:pt x="86" y="236"/>
                    <a:pt x="84" y="236"/>
                  </a:cubicBezTo>
                  <a:cubicBezTo>
                    <a:pt x="81" y="237"/>
                    <a:pt x="88" y="239"/>
                    <a:pt x="88" y="243"/>
                  </a:cubicBezTo>
                  <a:cubicBezTo>
                    <a:pt x="88" y="247"/>
                    <a:pt x="90" y="257"/>
                    <a:pt x="87" y="260"/>
                  </a:cubicBezTo>
                  <a:cubicBezTo>
                    <a:pt x="84" y="263"/>
                    <a:pt x="79" y="264"/>
                    <a:pt x="75" y="264"/>
                  </a:cubicBezTo>
                  <a:cubicBezTo>
                    <a:pt x="72" y="264"/>
                    <a:pt x="69" y="268"/>
                    <a:pt x="67" y="271"/>
                  </a:cubicBezTo>
                  <a:cubicBezTo>
                    <a:pt x="64" y="273"/>
                    <a:pt x="58" y="276"/>
                    <a:pt x="57" y="274"/>
                  </a:cubicBezTo>
                  <a:cubicBezTo>
                    <a:pt x="56" y="273"/>
                    <a:pt x="54" y="270"/>
                    <a:pt x="51" y="270"/>
                  </a:cubicBezTo>
                  <a:cubicBezTo>
                    <a:pt x="49" y="270"/>
                    <a:pt x="43" y="269"/>
                    <a:pt x="41" y="272"/>
                  </a:cubicBezTo>
                  <a:cubicBezTo>
                    <a:pt x="39" y="275"/>
                    <a:pt x="39" y="283"/>
                    <a:pt x="37" y="286"/>
                  </a:cubicBezTo>
                  <a:cubicBezTo>
                    <a:pt x="35" y="289"/>
                    <a:pt x="26" y="299"/>
                    <a:pt x="26" y="303"/>
                  </a:cubicBezTo>
                  <a:cubicBezTo>
                    <a:pt x="26" y="307"/>
                    <a:pt x="26" y="310"/>
                    <a:pt x="24" y="312"/>
                  </a:cubicBezTo>
                  <a:cubicBezTo>
                    <a:pt x="21" y="314"/>
                    <a:pt x="19" y="319"/>
                    <a:pt x="22" y="319"/>
                  </a:cubicBezTo>
                  <a:cubicBezTo>
                    <a:pt x="24" y="319"/>
                    <a:pt x="28" y="314"/>
                    <a:pt x="28" y="317"/>
                  </a:cubicBezTo>
                  <a:cubicBezTo>
                    <a:pt x="27" y="320"/>
                    <a:pt x="24" y="323"/>
                    <a:pt x="24" y="325"/>
                  </a:cubicBezTo>
                  <a:cubicBezTo>
                    <a:pt x="24" y="328"/>
                    <a:pt x="30" y="330"/>
                    <a:pt x="33" y="331"/>
                  </a:cubicBezTo>
                  <a:cubicBezTo>
                    <a:pt x="37" y="333"/>
                    <a:pt x="40" y="335"/>
                    <a:pt x="45" y="337"/>
                  </a:cubicBezTo>
                  <a:cubicBezTo>
                    <a:pt x="50" y="338"/>
                    <a:pt x="53" y="336"/>
                    <a:pt x="52" y="339"/>
                  </a:cubicBezTo>
                  <a:cubicBezTo>
                    <a:pt x="51" y="342"/>
                    <a:pt x="47" y="343"/>
                    <a:pt x="46" y="347"/>
                  </a:cubicBezTo>
                  <a:cubicBezTo>
                    <a:pt x="45" y="351"/>
                    <a:pt x="44" y="356"/>
                    <a:pt x="47" y="357"/>
                  </a:cubicBezTo>
                  <a:cubicBezTo>
                    <a:pt x="50" y="357"/>
                    <a:pt x="49" y="358"/>
                    <a:pt x="51" y="361"/>
                  </a:cubicBezTo>
                  <a:cubicBezTo>
                    <a:pt x="53" y="364"/>
                    <a:pt x="58" y="362"/>
                    <a:pt x="62" y="362"/>
                  </a:cubicBezTo>
                  <a:cubicBezTo>
                    <a:pt x="66" y="362"/>
                    <a:pt x="70" y="359"/>
                    <a:pt x="68" y="357"/>
                  </a:cubicBezTo>
                  <a:cubicBezTo>
                    <a:pt x="67" y="354"/>
                    <a:pt x="68" y="346"/>
                    <a:pt x="69" y="347"/>
                  </a:cubicBezTo>
                  <a:cubicBezTo>
                    <a:pt x="71" y="347"/>
                    <a:pt x="73" y="358"/>
                    <a:pt x="73" y="359"/>
                  </a:cubicBezTo>
                  <a:cubicBezTo>
                    <a:pt x="74" y="361"/>
                    <a:pt x="74" y="365"/>
                    <a:pt x="73" y="369"/>
                  </a:cubicBezTo>
                  <a:cubicBezTo>
                    <a:pt x="71" y="372"/>
                    <a:pt x="71" y="373"/>
                    <a:pt x="73" y="376"/>
                  </a:cubicBezTo>
                  <a:cubicBezTo>
                    <a:pt x="76" y="379"/>
                    <a:pt x="77" y="380"/>
                    <a:pt x="76" y="382"/>
                  </a:cubicBezTo>
                  <a:cubicBezTo>
                    <a:pt x="76" y="385"/>
                    <a:pt x="76" y="386"/>
                    <a:pt x="72" y="387"/>
                  </a:cubicBezTo>
                  <a:cubicBezTo>
                    <a:pt x="69" y="389"/>
                    <a:pt x="65" y="392"/>
                    <a:pt x="69" y="392"/>
                  </a:cubicBezTo>
                  <a:cubicBezTo>
                    <a:pt x="73" y="392"/>
                    <a:pt x="77" y="393"/>
                    <a:pt x="80" y="391"/>
                  </a:cubicBezTo>
                  <a:cubicBezTo>
                    <a:pt x="83" y="390"/>
                    <a:pt x="89" y="382"/>
                    <a:pt x="94" y="383"/>
                  </a:cubicBezTo>
                  <a:cubicBezTo>
                    <a:pt x="99" y="384"/>
                    <a:pt x="102" y="388"/>
                    <a:pt x="104" y="387"/>
                  </a:cubicBezTo>
                  <a:cubicBezTo>
                    <a:pt x="106" y="385"/>
                    <a:pt x="105" y="382"/>
                    <a:pt x="108" y="386"/>
                  </a:cubicBezTo>
                  <a:cubicBezTo>
                    <a:pt x="111" y="389"/>
                    <a:pt x="116" y="396"/>
                    <a:pt x="118" y="393"/>
                  </a:cubicBezTo>
                  <a:cubicBezTo>
                    <a:pt x="120" y="389"/>
                    <a:pt x="115" y="389"/>
                    <a:pt x="115" y="386"/>
                  </a:cubicBezTo>
                  <a:cubicBezTo>
                    <a:pt x="116" y="383"/>
                    <a:pt x="119" y="377"/>
                    <a:pt x="121" y="379"/>
                  </a:cubicBezTo>
                  <a:cubicBezTo>
                    <a:pt x="123" y="381"/>
                    <a:pt x="120" y="386"/>
                    <a:pt x="125" y="387"/>
                  </a:cubicBezTo>
                  <a:cubicBezTo>
                    <a:pt x="129" y="387"/>
                    <a:pt x="135" y="383"/>
                    <a:pt x="137" y="381"/>
                  </a:cubicBezTo>
                  <a:cubicBezTo>
                    <a:pt x="139" y="379"/>
                    <a:pt x="140" y="375"/>
                    <a:pt x="140" y="380"/>
                  </a:cubicBezTo>
                  <a:cubicBezTo>
                    <a:pt x="140" y="384"/>
                    <a:pt x="139" y="386"/>
                    <a:pt x="136" y="390"/>
                  </a:cubicBezTo>
                  <a:cubicBezTo>
                    <a:pt x="133" y="394"/>
                    <a:pt x="128" y="397"/>
                    <a:pt x="128" y="401"/>
                  </a:cubicBezTo>
                  <a:cubicBezTo>
                    <a:pt x="128" y="406"/>
                    <a:pt x="128" y="411"/>
                    <a:pt x="126" y="418"/>
                  </a:cubicBezTo>
                  <a:cubicBezTo>
                    <a:pt x="123" y="424"/>
                    <a:pt x="120" y="432"/>
                    <a:pt x="118" y="433"/>
                  </a:cubicBezTo>
                  <a:cubicBezTo>
                    <a:pt x="116" y="434"/>
                    <a:pt x="107" y="433"/>
                    <a:pt x="105" y="437"/>
                  </a:cubicBezTo>
                  <a:cubicBezTo>
                    <a:pt x="103" y="441"/>
                    <a:pt x="99" y="449"/>
                    <a:pt x="96" y="451"/>
                  </a:cubicBezTo>
                  <a:cubicBezTo>
                    <a:pt x="94" y="453"/>
                    <a:pt x="94" y="448"/>
                    <a:pt x="90" y="450"/>
                  </a:cubicBezTo>
                  <a:cubicBezTo>
                    <a:pt x="87" y="452"/>
                    <a:pt x="79" y="452"/>
                    <a:pt x="75" y="456"/>
                  </a:cubicBezTo>
                  <a:cubicBezTo>
                    <a:pt x="72" y="460"/>
                    <a:pt x="71" y="462"/>
                    <a:pt x="70" y="464"/>
                  </a:cubicBezTo>
                  <a:cubicBezTo>
                    <a:pt x="69" y="466"/>
                    <a:pt x="68" y="468"/>
                    <a:pt x="72" y="468"/>
                  </a:cubicBezTo>
                  <a:cubicBezTo>
                    <a:pt x="77" y="469"/>
                    <a:pt x="77" y="470"/>
                    <a:pt x="78" y="466"/>
                  </a:cubicBezTo>
                  <a:cubicBezTo>
                    <a:pt x="79" y="462"/>
                    <a:pt x="82" y="458"/>
                    <a:pt x="83" y="460"/>
                  </a:cubicBezTo>
                  <a:cubicBezTo>
                    <a:pt x="85" y="462"/>
                    <a:pt x="82" y="465"/>
                    <a:pt x="87" y="463"/>
                  </a:cubicBezTo>
                  <a:cubicBezTo>
                    <a:pt x="91" y="461"/>
                    <a:pt x="98" y="459"/>
                    <a:pt x="101" y="456"/>
                  </a:cubicBezTo>
                  <a:cubicBezTo>
                    <a:pt x="105" y="453"/>
                    <a:pt x="102" y="451"/>
                    <a:pt x="109" y="451"/>
                  </a:cubicBezTo>
                  <a:cubicBezTo>
                    <a:pt x="115" y="450"/>
                    <a:pt x="116" y="446"/>
                    <a:pt x="120" y="443"/>
                  </a:cubicBezTo>
                  <a:cubicBezTo>
                    <a:pt x="124" y="440"/>
                    <a:pt x="148" y="430"/>
                    <a:pt x="149" y="428"/>
                  </a:cubicBezTo>
                  <a:cubicBezTo>
                    <a:pt x="151" y="426"/>
                    <a:pt x="148" y="424"/>
                    <a:pt x="153" y="421"/>
                  </a:cubicBezTo>
                  <a:cubicBezTo>
                    <a:pt x="158" y="418"/>
                    <a:pt x="161" y="411"/>
                    <a:pt x="165" y="407"/>
                  </a:cubicBezTo>
                  <a:cubicBezTo>
                    <a:pt x="169" y="403"/>
                    <a:pt x="172" y="405"/>
                    <a:pt x="175" y="403"/>
                  </a:cubicBezTo>
                  <a:cubicBezTo>
                    <a:pt x="178" y="401"/>
                    <a:pt x="175" y="399"/>
                    <a:pt x="177" y="397"/>
                  </a:cubicBezTo>
                  <a:cubicBezTo>
                    <a:pt x="178" y="394"/>
                    <a:pt x="186" y="384"/>
                    <a:pt x="186" y="382"/>
                  </a:cubicBezTo>
                  <a:cubicBezTo>
                    <a:pt x="187" y="380"/>
                    <a:pt x="186" y="380"/>
                    <a:pt x="182" y="378"/>
                  </a:cubicBezTo>
                  <a:cubicBezTo>
                    <a:pt x="178" y="376"/>
                    <a:pt x="174" y="377"/>
                    <a:pt x="178" y="372"/>
                  </a:cubicBezTo>
                  <a:cubicBezTo>
                    <a:pt x="182" y="368"/>
                    <a:pt x="184" y="361"/>
                    <a:pt x="188" y="360"/>
                  </a:cubicBezTo>
                  <a:cubicBezTo>
                    <a:pt x="192" y="359"/>
                    <a:pt x="192" y="354"/>
                    <a:pt x="192" y="350"/>
                  </a:cubicBezTo>
                  <a:cubicBezTo>
                    <a:pt x="193" y="347"/>
                    <a:pt x="195" y="337"/>
                    <a:pt x="199" y="335"/>
                  </a:cubicBezTo>
                  <a:cubicBezTo>
                    <a:pt x="203" y="333"/>
                    <a:pt x="209" y="330"/>
                    <a:pt x="210" y="329"/>
                  </a:cubicBezTo>
                  <a:cubicBezTo>
                    <a:pt x="212" y="327"/>
                    <a:pt x="215" y="319"/>
                    <a:pt x="217" y="321"/>
                  </a:cubicBezTo>
                  <a:cubicBezTo>
                    <a:pt x="219" y="322"/>
                    <a:pt x="221" y="324"/>
                    <a:pt x="223" y="322"/>
                  </a:cubicBezTo>
                  <a:cubicBezTo>
                    <a:pt x="225" y="320"/>
                    <a:pt x="231" y="314"/>
                    <a:pt x="230" y="317"/>
                  </a:cubicBezTo>
                  <a:cubicBezTo>
                    <a:pt x="229" y="320"/>
                    <a:pt x="228" y="327"/>
                    <a:pt x="229" y="328"/>
                  </a:cubicBezTo>
                  <a:cubicBezTo>
                    <a:pt x="229" y="329"/>
                    <a:pt x="235" y="332"/>
                    <a:pt x="232" y="333"/>
                  </a:cubicBezTo>
                  <a:cubicBezTo>
                    <a:pt x="229" y="333"/>
                    <a:pt x="224" y="332"/>
                    <a:pt x="222" y="333"/>
                  </a:cubicBezTo>
                  <a:cubicBezTo>
                    <a:pt x="221" y="333"/>
                    <a:pt x="220" y="329"/>
                    <a:pt x="217" y="331"/>
                  </a:cubicBezTo>
                  <a:cubicBezTo>
                    <a:pt x="214" y="334"/>
                    <a:pt x="210" y="335"/>
                    <a:pt x="210" y="337"/>
                  </a:cubicBezTo>
                  <a:cubicBezTo>
                    <a:pt x="210" y="339"/>
                    <a:pt x="208" y="353"/>
                    <a:pt x="206" y="356"/>
                  </a:cubicBezTo>
                  <a:cubicBezTo>
                    <a:pt x="205" y="360"/>
                    <a:pt x="205" y="363"/>
                    <a:pt x="208" y="362"/>
                  </a:cubicBezTo>
                  <a:cubicBezTo>
                    <a:pt x="210" y="360"/>
                    <a:pt x="212" y="359"/>
                    <a:pt x="212" y="360"/>
                  </a:cubicBezTo>
                  <a:cubicBezTo>
                    <a:pt x="212" y="361"/>
                    <a:pt x="205" y="367"/>
                    <a:pt x="205" y="369"/>
                  </a:cubicBezTo>
                  <a:cubicBezTo>
                    <a:pt x="205" y="372"/>
                    <a:pt x="212" y="371"/>
                    <a:pt x="215" y="368"/>
                  </a:cubicBezTo>
                  <a:cubicBezTo>
                    <a:pt x="217" y="366"/>
                    <a:pt x="220" y="366"/>
                    <a:pt x="224" y="364"/>
                  </a:cubicBezTo>
                  <a:cubicBezTo>
                    <a:pt x="227" y="362"/>
                    <a:pt x="230" y="356"/>
                    <a:pt x="235" y="356"/>
                  </a:cubicBezTo>
                  <a:cubicBezTo>
                    <a:pt x="241" y="356"/>
                    <a:pt x="247" y="356"/>
                    <a:pt x="250" y="353"/>
                  </a:cubicBezTo>
                  <a:cubicBezTo>
                    <a:pt x="254" y="349"/>
                    <a:pt x="260" y="349"/>
                    <a:pt x="260" y="347"/>
                  </a:cubicBezTo>
                  <a:cubicBezTo>
                    <a:pt x="259" y="345"/>
                    <a:pt x="251" y="340"/>
                    <a:pt x="249" y="338"/>
                  </a:cubicBezTo>
                  <a:cubicBezTo>
                    <a:pt x="246" y="337"/>
                    <a:pt x="248" y="330"/>
                    <a:pt x="249" y="330"/>
                  </a:cubicBezTo>
                  <a:cubicBezTo>
                    <a:pt x="251" y="331"/>
                    <a:pt x="253" y="332"/>
                    <a:pt x="255" y="331"/>
                  </a:cubicBezTo>
                  <a:cubicBezTo>
                    <a:pt x="258" y="331"/>
                    <a:pt x="261" y="335"/>
                    <a:pt x="264" y="333"/>
                  </a:cubicBezTo>
                  <a:cubicBezTo>
                    <a:pt x="267" y="330"/>
                    <a:pt x="269" y="330"/>
                    <a:pt x="270" y="332"/>
                  </a:cubicBezTo>
                  <a:cubicBezTo>
                    <a:pt x="270" y="334"/>
                    <a:pt x="267" y="337"/>
                    <a:pt x="271" y="337"/>
                  </a:cubicBezTo>
                  <a:cubicBezTo>
                    <a:pt x="275" y="336"/>
                    <a:pt x="275" y="336"/>
                    <a:pt x="277" y="339"/>
                  </a:cubicBezTo>
                  <a:cubicBezTo>
                    <a:pt x="280" y="342"/>
                    <a:pt x="285" y="345"/>
                    <a:pt x="288" y="344"/>
                  </a:cubicBezTo>
                  <a:cubicBezTo>
                    <a:pt x="291" y="343"/>
                    <a:pt x="294" y="343"/>
                    <a:pt x="296" y="346"/>
                  </a:cubicBezTo>
                  <a:cubicBezTo>
                    <a:pt x="298" y="348"/>
                    <a:pt x="299" y="352"/>
                    <a:pt x="303" y="352"/>
                  </a:cubicBezTo>
                  <a:cubicBezTo>
                    <a:pt x="307" y="352"/>
                    <a:pt x="313" y="354"/>
                    <a:pt x="322" y="354"/>
                  </a:cubicBezTo>
                  <a:cubicBezTo>
                    <a:pt x="330" y="354"/>
                    <a:pt x="340" y="360"/>
                    <a:pt x="344" y="360"/>
                  </a:cubicBezTo>
                  <a:cubicBezTo>
                    <a:pt x="348" y="360"/>
                    <a:pt x="359" y="351"/>
                    <a:pt x="359" y="354"/>
                  </a:cubicBezTo>
                  <a:cubicBezTo>
                    <a:pt x="359" y="357"/>
                    <a:pt x="354" y="360"/>
                    <a:pt x="358" y="364"/>
                  </a:cubicBezTo>
                  <a:cubicBezTo>
                    <a:pt x="362" y="368"/>
                    <a:pt x="367" y="374"/>
                    <a:pt x="371" y="374"/>
                  </a:cubicBezTo>
                  <a:cubicBezTo>
                    <a:pt x="375" y="374"/>
                    <a:pt x="379" y="374"/>
                    <a:pt x="380" y="379"/>
                  </a:cubicBezTo>
                  <a:cubicBezTo>
                    <a:pt x="380" y="383"/>
                    <a:pt x="381" y="390"/>
                    <a:pt x="384" y="390"/>
                  </a:cubicBezTo>
                  <a:cubicBezTo>
                    <a:pt x="387" y="390"/>
                    <a:pt x="389" y="391"/>
                    <a:pt x="393" y="393"/>
                  </a:cubicBezTo>
                  <a:cubicBezTo>
                    <a:pt x="396" y="395"/>
                    <a:pt x="398" y="398"/>
                    <a:pt x="399" y="396"/>
                  </a:cubicBezTo>
                  <a:cubicBezTo>
                    <a:pt x="400" y="394"/>
                    <a:pt x="403" y="391"/>
                    <a:pt x="401" y="388"/>
                  </a:cubicBezTo>
                  <a:cubicBezTo>
                    <a:pt x="399" y="386"/>
                    <a:pt x="397" y="380"/>
                    <a:pt x="399" y="381"/>
                  </a:cubicBezTo>
                  <a:cubicBezTo>
                    <a:pt x="401" y="381"/>
                    <a:pt x="406" y="385"/>
                    <a:pt x="407" y="389"/>
                  </a:cubicBezTo>
                  <a:cubicBezTo>
                    <a:pt x="409" y="393"/>
                    <a:pt x="411" y="397"/>
                    <a:pt x="412" y="397"/>
                  </a:cubicBezTo>
                  <a:cubicBezTo>
                    <a:pt x="414" y="397"/>
                    <a:pt x="413" y="385"/>
                    <a:pt x="412" y="382"/>
                  </a:cubicBezTo>
                  <a:cubicBezTo>
                    <a:pt x="411" y="379"/>
                    <a:pt x="407" y="367"/>
                    <a:pt x="410" y="369"/>
                  </a:cubicBezTo>
                  <a:cubicBezTo>
                    <a:pt x="413" y="370"/>
                    <a:pt x="415" y="374"/>
                    <a:pt x="416" y="379"/>
                  </a:cubicBezTo>
                  <a:cubicBezTo>
                    <a:pt x="417" y="383"/>
                    <a:pt x="417" y="394"/>
                    <a:pt x="420" y="396"/>
                  </a:cubicBezTo>
                  <a:cubicBezTo>
                    <a:pt x="423" y="398"/>
                    <a:pt x="426" y="397"/>
                    <a:pt x="428" y="397"/>
                  </a:cubicBezTo>
                  <a:cubicBezTo>
                    <a:pt x="431" y="397"/>
                    <a:pt x="433" y="403"/>
                    <a:pt x="438" y="406"/>
                  </a:cubicBezTo>
                  <a:cubicBezTo>
                    <a:pt x="443" y="409"/>
                    <a:pt x="443" y="415"/>
                    <a:pt x="443" y="417"/>
                  </a:cubicBezTo>
                  <a:cubicBezTo>
                    <a:pt x="444" y="419"/>
                    <a:pt x="448" y="419"/>
                    <a:pt x="450" y="423"/>
                  </a:cubicBezTo>
                  <a:cubicBezTo>
                    <a:pt x="453" y="427"/>
                    <a:pt x="451" y="433"/>
                    <a:pt x="454" y="437"/>
                  </a:cubicBezTo>
                  <a:cubicBezTo>
                    <a:pt x="457" y="440"/>
                    <a:pt x="462" y="441"/>
                    <a:pt x="462" y="444"/>
                  </a:cubicBezTo>
                  <a:cubicBezTo>
                    <a:pt x="462" y="447"/>
                    <a:pt x="459" y="451"/>
                    <a:pt x="464" y="450"/>
                  </a:cubicBezTo>
                  <a:cubicBezTo>
                    <a:pt x="468" y="448"/>
                    <a:pt x="470" y="447"/>
                    <a:pt x="472" y="448"/>
                  </a:cubicBezTo>
                  <a:cubicBezTo>
                    <a:pt x="474" y="449"/>
                    <a:pt x="476" y="456"/>
                    <a:pt x="476" y="459"/>
                  </a:cubicBezTo>
                  <a:cubicBezTo>
                    <a:pt x="475" y="462"/>
                    <a:pt x="478" y="465"/>
                    <a:pt x="476" y="467"/>
                  </a:cubicBezTo>
                  <a:cubicBezTo>
                    <a:pt x="474" y="470"/>
                    <a:pt x="475" y="472"/>
                    <a:pt x="478" y="472"/>
                  </a:cubicBezTo>
                  <a:cubicBezTo>
                    <a:pt x="480" y="473"/>
                    <a:pt x="484" y="467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70"/>
                    <a:pt x="484" y="470"/>
                  </a:cubicBezTo>
                  <a:cubicBezTo>
                    <a:pt x="484" y="470"/>
                    <a:pt x="484" y="456"/>
                    <a:pt x="484" y="451"/>
                  </a:cubicBezTo>
                  <a:close/>
                  <a:moveTo>
                    <a:pt x="174" y="365"/>
                  </a:moveTo>
                  <a:cubicBezTo>
                    <a:pt x="170" y="368"/>
                    <a:pt x="156" y="378"/>
                    <a:pt x="152" y="371"/>
                  </a:cubicBezTo>
                  <a:cubicBezTo>
                    <a:pt x="151" y="368"/>
                    <a:pt x="158" y="367"/>
                    <a:pt x="161" y="365"/>
                  </a:cubicBezTo>
                  <a:cubicBezTo>
                    <a:pt x="165" y="363"/>
                    <a:pt x="171" y="358"/>
                    <a:pt x="174" y="359"/>
                  </a:cubicBezTo>
                  <a:cubicBezTo>
                    <a:pt x="176" y="360"/>
                    <a:pt x="178" y="363"/>
                    <a:pt x="174" y="365"/>
                  </a:cubicBezTo>
                  <a:close/>
                  <a:moveTo>
                    <a:pt x="182" y="335"/>
                  </a:moveTo>
                  <a:cubicBezTo>
                    <a:pt x="181" y="337"/>
                    <a:pt x="178" y="342"/>
                    <a:pt x="175" y="344"/>
                  </a:cubicBezTo>
                  <a:cubicBezTo>
                    <a:pt x="172" y="346"/>
                    <a:pt x="170" y="350"/>
                    <a:pt x="165" y="351"/>
                  </a:cubicBezTo>
                  <a:cubicBezTo>
                    <a:pt x="162" y="351"/>
                    <a:pt x="167" y="342"/>
                    <a:pt x="171" y="340"/>
                  </a:cubicBezTo>
                  <a:cubicBezTo>
                    <a:pt x="176" y="338"/>
                    <a:pt x="184" y="333"/>
                    <a:pt x="182" y="33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76"/>
            <p:cNvSpPr>
              <a:spLocks/>
            </p:cNvSpPr>
            <p:nvPr/>
          </p:nvSpPr>
          <p:spPr bwMode="auto">
            <a:xfrm>
              <a:off x="3358849" y="1612829"/>
              <a:ext cx="94742" cy="94742"/>
            </a:xfrm>
            <a:custGeom>
              <a:avLst/>
              <a:gdLst>
                <a:gd name="T0" fmla="*/ 20 w 30"/>
                <a:gd name="T1" fmla="*/ 29 h 30"/>
                <a:gd name="T2" fmla="*/ 6 w 30"/>
                <a:gd name="T3" fmla="*/ 24 h 30"/>
                <a:gd name="T4" fmla="*/ 4 w 30"/>
                <a:gd name="T5" fmla="*/ 15 h 30"/>
                <a:gd name="T6" fmla="*/ 3 w 30"/>
                <a:gd name="T7" fmla="*/ 0 h 30"/>
                <a:gd name="T8" fmla="*/ 14 w 30"/>
                <a:gd name="T9" fmla="*/ 12 h 30"/>
                <a:gd name="T10" fmla="*/ 22 w 30"/>
                <a:gd name="T11" fmla="*/ 16 h 30"/>
                <a:gd name="T12" fmla="*/ 30 w 30"/>
                <a:gd name="T13" fmla="*/ 20 h 30"/>
                <a:gd name="T14" fmla="*/ 20 w 30"/>
                <a:gd name="T1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20" y="29"/>
                  </a:moveTo>
                  <a:cubicBezTo>
                    <a:pt x="15" y="29"/>
                    <a:pt x="6" y="27"/>
                    <a:pt x="6" y="24"/>
                  </a:cubicBezTo>
                  <a:cubicBezTo>
                    <a:pt x="6" y="22"/>
                    <a:pt x="8" y="23"/>
                    <a:pt x="4" y="15"/>
                  </a:cubicBezTo>
                  <a:cubicBezTo>
                    <a:pt x="0" y="8"/>
                    <a:pt x="0" y="0"/>
                    <a:pt x="3" y="0"/>
                  </a:cubicBezTo>
                  <a:cubicBezTo>
                    <a:pt x="7" y="0"/>
                    <a:pt x="9" y="8"/>
                    <a:pt x="14" y="12"/>
                  </a:cubicBezTo>
                  <a:cubicBezTo>
                    <a:pt x="18" y="16"/>
                    <a:pt x="19" y="17"/>
                    <a:pt x="22" y="16"/>
                  </a:cubicBezTo>
                  <a:cubicBezTo>
                    <a:pt x="26" y="15"/>
                    <a:pt x="30" y="16"/>
                    <a:pt x="30" y="20"/>
                  </a:cubicBezTo>
                  <a:cubicBezTo>
                    <a:pt x="30" y="24"/>
                    <a:pt x="22" y="30"/>
                    <a:pt x="20" y="2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77"/>
            <p:cNvSpPr>
              <a:spLocks/>
            </p:cNvSpPr>
            <p:nvPr/>
          </p:nvSpPr>
          <p:spPr bwMode="auto">
            <a:xfrm>
              <a:off x="3241815" y="1481861"/>
              <a:ext cx="78023" cy="136541"/>
            </a:xfrm>
            <a:custGeom>
              <a:avLst/>
              <a:gdLst>
                <a:gd name="T0" fmla="*/ 22 w 25"/>
                <a:gd name="T1" fmla="*/ 39 h 44"/>
                <a:gd name="T2" fmla="*/ 12 w 25"/>
                <a:gd name="T3" fmla="*/ 16 h 44"/>
                <a:gd name="T4" fmla="*/ 3 w 25"/>
                <a:gd name="T5" fmla="*/ 1 h 44"/>
                <a:gd name="T6" fmla="*/ 10 w 25"/>
                <a:gd name="T7" fmla="*/ 5 h 44"/>
                <a:gd name="T8" fmla="*/ 17 w 25"/>
                <a:gd name="T9" fmla="*/ 14 h 44"/>
                <a:gd name="T10" fmla="*/ 23 w 25"/>
                <a:gd name="T11" fmla="*/ 24 h 44"/>
                <a:gd name="T12" fmla="*/ 22 w 2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22" y="39"/>
                  </a:moveTo>
                  <a:cubicBezTo>
                    <a:pt x="19" y="34"/>
                    <a:pt x="15" y="20"/>
                    <a:pt x="12" y="16"/>
                  </a:cubicBezTo>
                  <a:cubicBezTo>
                    <a:pt x="9" y="12"/>
                    <a:pt x="0" y="2"/>
                    <a:pt x="3" y="1"/>
                  </a:cubicBezTo>
                  <a:cubicBezTo>
                    <a:pt x="5" y="0"/>
                    <a:pt x="6" y="1"/>
                    <a:pt x="10" y="5"/>
                  </a:cubicBezTo>
                  <a:cubicBezTo>
                    <a:pt x="15" y="9"/>
                    <a:pt x="17" y="12"/>
                    <a:pt x="17" y="14"/>
                  </a:cubicBezTo>
                  <a:cubicBezTo>
                    <a:pt x="18" y="16"/>
                    <a:pt x="22" y="21"/>
                    <a:pt x="23" y="24"/>
                  </a:cubicBezTo>
                  <a:cubicBezTo>
                    <a:pt x="25" y="26"/>
                    <a:pt x="25" y="44"/>
                    <a:pt x="22" y="3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78"/>
            <p:cNvSpPr>
              <a:spLocks/>
            </p:cNvSpPr>
            <p:nvPr/>
          </p:nvSpPr>
          <p:spPr bwMode="auto">
            <a:xfrm>
              <a:off x="3300331" y="1490222"/>
              <a:ext cx="50158" cy="72450"/>
            </a:xfrm>
            <a:custGeom>
              <a:avLst/>
              <a:gdLst>
                <a:gd name="T0" fmla="*/ 10 w 16"/>
                <a:gd name="T1" fmla="*/ 19 h 23"/>
                <a:gd name="T2" fmla="*/ 8 w 16"/>
                <a:gd name="T3" fmla="*/ 10 h 23"/>
                <a:gd name="T4" fmla="*/ 1 w 16"/>
                <a:gd name="T5" fmla="*/ 0 h 23"/>
                <a:gd name="T6" fmla="*/ 16 w 16"/>
                <a:gd name="T7" fmla="*/ 8 h 23"/>
                <a:gd name="T8" fmla="*/ 10 w 16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0" y="19"/>
                  </a:moveTo>
                  <a:cubicBezTo>
                    <a:pt x="8" y="15"/>
                    <a:pt x="11" y="14"/>
                    <a:pt x="8" y="10"/>
                  </a:cubicBezTo>
                  <a:cubicBezTo>
                    <a:pt x="5" y="6"/>
                    <a:pt x="0" y="0"/>
                    <a:pt x="1" y="0"/>
                  </a:cubicBezTo>
                  <a:cubicBezTo>
                    <a:pt x="3" y="0"/>
                    <a:pt x="15" y="5"/>
                    <a:pt x="16" y="8"/>
                  </a:cubicBezTo>
                  <a:cubicBezTo>
                    <a:pt x="16" y="11"/>
                    <a:pt x="12" y="23"/>
                    <a:pt x="10" y="1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9"/>
            <p:cNvSpPr>
              <a:spLocks/>
            </p:cNvSpPr>
            <p:nvPr/>
          </p:nvSpPr>
          <p:spPr bwMode="auto">
            <a:xfrm>
              <a:off x="3344916" y="1543165"/>
              <a:ext cx="27865" cy="52945"/>
            </a:xfrm>
            <a:custGeom>
              <a:avLst/>
              <a:gdLst>
                <a:gd name="T0" fmla="*/ 2 w 8"/>
                <a:gd name="T1" fmla="*/ 4 h 17"/>
                <a:gd name="T2" fmla="*/ 4 w 8"/>
                <a:gd name="T3" fmla="*/ 14 h 17"/>
                <a:gd name="T4" fmla="*/ 8 w 8"/>
                <a:gd name="T5" fmla="*/ 15 h 17"/>
                <a:gd name="T6" fmla="*/ 2 w 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2" y="4"/>
                  </a:moveTo>
                  <a:cubicBezTo>
                    <a:pt x="0" y="5"/>
                    <a:pt x="5" y="13"/>
                    <a:pt x="4" y="14"/>
                  </a:cubicBezTo>
                  <a:cubicBezTo>
                    <a:pt x="2" y="15"/>
                    <a:pt x="7" y="17"/>
                    <a:pt x="8" y="15"/>
                  </a:cubicBezTo>
                  <a:cubicBezTo>
                    <a:pt x="8" y="13"/>
                    <a:pt x="7" y="0"/>
                    <a:pt x="2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10"/>
            <p:cNvSpPr>
              <a:spLocks/>
            </p:cNvSpPr>
            <p:nvPr/>
          </p:nvSpPr>
          <p:spPr bwMode="auto">
            <a:xfrm>
              <a:off x="6111939" y="2041954"/>
              <a:ext cx="122607" cy="52945"/>
            </a:xfrm>
            <a:custGeom>
              <a:avLst/>
              <a:gdLst>
                <a:gd name="T0" fmla="*/ 35 w 39"/>
                <a:gd name="T1" fmla="*/ 15 h 17"/>
                <a:gd name="T2" fmla="*/ 6 w 39"/>
                <a:gd name="T3" fmla="*/ 3 h 17"/>
                <a:gd name="T4" fmla="*/ 23 w 39"/>
                <a:gd name="T5" fmla="*/ 4 h 17"/>
                <a:gd name="T6" fmla="*/ 35 w 39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35" y="15"/>
                  </a:moveTo>
                  <a:cubicBezTo>
                    <a:pt x="27" y="17"/>
                    <a:pt x="12" y="6"/>
                    <a:pt x="6" y="3"/>
                  </a:cubicBezTo>
                  <a:cubicBezTo>
                    <a:pt x="0" y="1"/>
                    <a:pt x="14" y="0"/>
                    <a:pt x="23" y="4"/>
                  </a:cubicBezTo>
                  <a:cubicBezTo>
                    <a:pt x="32" y="8"/>
                    <a:pt x="39" y="14"/>
                    <a:pt x="35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211"/>
            <p:cNvSpPr>
              <a:spLocks/>
            </p:cNvSpPr>
            <p:nvPr/>
          </p:nvSpPr>
          <p:spPr bwMode="auto">
            <a:xfrm>
              <a:off x="6237332" y="2211931"/>
              <a:ext cx="47372" cy="66877"/>
            </a:xfrm>
            <a:custGeom>
              <a:avLst/>
              <a:gdLst>
                <a:gd name="T0" fmla="*/ 4 w 15"/>
                <a:gd name="T1" fmla="*/ 21 h 21"/>
                <a:gd name="T2" fmla="*/ 3 w 15"/>
                <a:gd name="T3" fmla="*/ 12 h 21"/>
                <a:gd name="T4" fmla="*/ 10 w 15"/>
                <a:gd name="T5" fmla="*/ 4 h 21"/>
                <a:gd name="T6" fmla="*/ 13 w 15"/>
                <a:gd name="T7" fmla="*/ 13 h 21"/>
                <a:gd name="T8" fmla="*/ 4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4" y="21"/>
                  </a:moveTo>
                  <a:cubicBezTo>
                    <a:pt x="1" y="21"/>
                    <a:pt x="0" y="18"/>
                    <a:pt x="3" y="12"/>
                  </a:cubicBezTo>
                  <a:cubicBezTo>
                    <a:pt x="6" y="7"/>
                    <a:pt x="9" y="0"/>
                    <a:pt x="10" y="4"/>
                  </a:cubicBezTo>
                  <a:cubicBezTo>
                    <a:pt x="11" y="7"/>
                    <a:pt x="11" y="12"/>
                    <a:pt x="13" y="13"/>
                  </a:cubicBezTo>
                  <a:cubicBezTo>
                    <a:pt x="15" y="14"/>
                    <a:pt x="5" y="21"/>
                    <a:pt x="4" y="2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12"/>
            <p:cNvSpPr>
              <a:spLocks/>
            </p:cNvSpPr>
            <p:nvPr/>
          </p:nvSpPr>
          <p:spPr bwMode="auto">
            <a:xfrm>
              <a:off x="6318142" y="1922132"/>
              <a:ext cx="267507" cy="317664"/>
            </a:xfrm>
            <a:custGeom>
              <a:avLst/>
              <a:gdLst>
                <a:gd name="T0" fmla="*/ 42 w 85"/>
                <a:gd name="T1" fmla="*/ 93 h 101"/>
                <a:gd name="T2" fmla="*/ 41 w 85"/>
                <a:gd name="T3" fmla="*/ 85 h 101"/>
                <a:gd name="T4" fmla="*/ 37 w 85"/>
                <a:gd name="T5" fmla="*/ 79 h 101"/>
                <a:gd name="T6" fmla="*/ 12 w 85"/>
                <a:gd name="T7" fmla="*/ 81 h 101"/>
                <a:gd name="T8" fmla="*/ 3 w 85"/>
                <a:gd name="T9" fmla="*/ 76 h 101"/>
                <a:gd name="T10" fmla="*/ 8 w 85"/>
                <a:gd name="T11" fmla="*/ 66 h 101"/>
                <a:gd name="T12" fmla="*/ 3 w 85"/>
                <a:gd name="T13" fmla="*/ 63 h 101"/>
                <a:gd name="T14" fmla="*/ 12 w 85"/>
                <a:gd name="T15" fmla="*/ 54 h 101"/>
                <a:gd name="T16" fmla="*/ 17 w 85"/>
                <a:gd name="T17" fmla="*/ 51 h 101"/>
                <a:gd name="T18" fmla="*/ 15 w 85"/>
                <a:gd name="T19" fmla="*/ 43 h 101"/>
                <a:gd name="T20" fmla="*/ 23 w 85"/>
                <a:gd name="T21" fmla="*/ 23 h 101"/>
                <a:gd name="T22" fmla="*/ 33 w 85"/>
                <a:gd name="T23" fmla="*/ 7 h 101"/>
                <a:gd name="T24" fmla="*/ 47 w 85"/>
                <a:gd name="T25" fmla="*/ 1 h 101"/>
                <a:gd name="T26" fmla="*/ 42 w 85"/>
                <a:gd name="T27" fmla="*/ 7 h 101"/>
                <a:gd name="T28" fmla="*/ 43 w 85"/>
                <a:gd name="T29" fmla="*/ 13 h 101"/>
                <a:gd name="T30" fmla="*/ 36 w 85"/>
                <a:gd name="T31" fmla="*/ 26 h 101"/>
                <a:gd name="T32" fmla="*/ 33 w 85"/>
                <a:gd name="T33" fmla="*/ 40 h 101"/>
                <a:gd name="T34" fmla="*/ 42 w 85"/>
                <a:gd name="T35" fmla="*/ 33 h 101"/>
                <a:gd name="T36" fmla="*/ 46 w 85"/>
                <a:gd name="T37" fmla="*/ 39 h 101"/>
                <a:gd name="T38" fmla="*/ 53 w 85"/>
                <a:gd name="T39" fmla="*/ 46 h 101"/>
                <a:gd name="T40" fmla="*/ 60 w 85"/>
                <a:gd name="T41" fmla="*/ 45 h 101"/>
                <a:gd name="T42" fmla="*/ 75 w 85"/>
                <a:gd name="T43" fmla="*/ 48 h 101"/>
                <a:gd name="T44" fmla="*/ 73 w 85"/>
                <a:gd name="T45" fmla="*/ 58 h 101"/>
                <a:gd name="T46" fmla="*/ 76 w 85"/>
                <a:gd name="T47" fmla="*/ 66 h 101"/>
                <a:gd name="T48" fmla="*/ 78 w 85"/>
                <a:gd name="T49" fmla="*/ 66 h 101"/>
                <a:gd name="T50" fmla="*/ 73 w 85"/>
                <a:gd name="T51" fmla="*/ 76 h 101"/>
                <a:gd name="T52" fmla="*/ 81 w 85"/>
                <a:gd name="T53" fmla="*/ 73 h 101"/>
                <a:gd name="T54" fmla="*/ 80 w 85"/>
                <a:gd name="T55" fmla="*/ 81 h 101"/>
                <a:gd name="T56" fmla="*/ 85 w 85"/>
                <a:gd name="T57" fmla="*/ 81 h 101"/>
                <a:gd name="T58" fmla="*/ 79 w 85"/>
                <a:gd name="T59" fmla="*/ 99 h 101"/>
                <a:gd name="T60" fmla="*/ 74 w 85"/>
                <a:gd name="T61" fmla="*/ 90 h 101"/>
                <a:gd name="T62" fmla="*/ 67 w 85"/>
                <a:gd name="T63" fmla="*/ 93 h 101"/>
                <a:gd name="T64" fmla="*/ 69 w 85"/>
                <a:gd name="T65" fmla="*/ 83 h 101"/>
                <a:gd name="T66" fmla="*/ 65 w 85"/>
                <a:gd name="T67" fmla="*/ 77 h 101"/>
                <a:gd name="T68" fmla="*/ 60 w 85"/>
                <a:gd name="T69" fmla="*/ 84 h 101"/>
                <a:gd name="T70" fmla="*/ 56 w 85"/>
                <a:gd name="T71" fmla="*/ 87 h 101"/>
                <a:gd name="T72" fmla="*/ 50 w 85"/>
                <a:gd name="T73" fmla="*/ 96 h 101"/>
                <a:gd name="T74" fmla="*/ 42 w 85"/>
                <a:gd name="T75" fmla="*/ 9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101">
                  <a:moveTo>
                    <a:pt x="42" y="93"/>
                  </a:moveTo>
                  <a:cubicBezTo>
                    <a:pt x="40" y="88"/>
                    <a:pt x="38" y="87"/>
                    <a:pt x="41" y="85"/>
                  </a:cubicBezTo>
                  <a:cubicBezTo>
                    <a:pt x="44" y="82"/>
                    <a:pt x="41" y="79"/>
                    <a:pt x="37" y="79"/>
                  </a:cubicBezTo>
                  <a:cubicBezTo>
                    <a:pt x="34" y="79"/>
                    <a:pt x="17" y="81"/>
                    <a:pt x="12" y="81"/>
                  </a:cubicBezTo>
                  <a:cubicBezTo>
                    <a:pt x="8" y="81"/>
                    <a:pt x="1" y="80"/>
                    <a:pt x="3" y="76"/>
                  </a:cubicBezTo>
                  <a:cubicBezTo>
                    <a:pt x="5" y="72"/>
                    <a:pt x="10" y="66"/>
                    <a:pt x="8" y="66"/>
                  </a:cubicBezTo>
                  <a:cubicBezTo>
                    <a:pt x="6" y="66"/>
                    <a:pt x="0" y="67"/>
                    <a:pt x="3" y="63"/>
                  </a:cubicBezTo>
                  <a:cubicBezTo>
                    <a:pt x="6" y="59"/>
                    <a:pt x="11" y="55"/>
                    <a:pt x="12" y="54"/>
                  </a:cubicBezTo>
                  <a:cubicBezTo>
                    <a:pt x="13" y="53"/>
                    <a:pt x="19" y="55"/>
                    <a:pt x="17" y="51"/>
                  </a:cubicBezTo>
                  <a:cubicBezTo>
                    <a:pt x="15" y="47"/>
                    <a:pt x="14" y="46"/>
                    <a:pt x="15" y="43"/>
                  </a:cubicBezTo>
                  <a:cubicBezTo>
                    <a:pt x="16" y="41"/>
                    <a:pt x="19" y="28"/>
                    <a:pt x="23" y="23"/>
                  </a:cubicBezTo>
                  <a:cubicBezTo>
                    <a:pt x="27" y="17"/>
                    <a:pt x="32" y="9"/>
                    <a:pt x="33" y="7"/>
                  </a:cubicBezTo>
                  <a:cubicBezTo>
                    <a:pt x="35" y="5"/>
                    <a:pt x="47" y="0"/>
                    <a:pt x="47" y="1"/>
                  </a:cubicBezTo>
                  <a:cubicBezTo>
                    <a:pt x="47" y="3"/>
                    <a:pt x="43" y="6"/>
                    <a:pt x="42" y="7"/>
                  </a:cubicBezTo>
                  <a:cubicBezTo>
                    <a:pt x="42" y="9"/>
                    <a:pt x="44" y="12"/>
                    <a:pt x="43" y="13"/>
                  </a:cubicBezTo>
                  <a:cubicBezTo>
                    <a:pt x="42" y="14"/>
                    <a:pt x="36" y="25"/>
                    <a:pt x="36" y="26"/>
                  </a:cubicBezTo>
                  <a:cubicBezTo>
                    <a:pt x="36" y="27"/>
                    <a:pt x="32" y="42"/>
                    <a:pt x="33" y="40"/>
                  </a:cubicBezTo>
                  <a:cubicBezTo>
                    <a:pt x="34" y="38"/>
                    <a:pt x="40" y="32"/>
                    <a:pt x="42" y="33"/>
                  </a:cubicBezTo>
                  <a:cubicBezTo>
                    <a:pt x="45" y="34"/>
                    <a:pt x="46" y="37"/>
                    <a:pt x="46" y="39"/>
                  </a:cubicBezTo>
                  <a:cubicBezTo>
                    <a:pt x="46" y="41"/>
                    <a:pt x="50" y="47"/>
                    <a:pt x="53" y="46"/>
                  </a:cubicBezTo>
                  <a:cubicBezTo>
                    <a:pt x="56" y="45"/>
                    <a:pt x="57" y="46"/>
                    <a:pt x="60" y="45"/>
                  </a:cubicBezTo>
                  <a:cubicBezTo>
                    <a:pt x="63" y="45"/>
                    <a:pt x="76" y="47"/>
                    <a:pt x="75" y="48"/>
                  </a:cubicBezTo>
                  <a:cubicBezTo>
                    <a:pt x="73" y="49"/>
                    <a:pt x="71" y="54"/>
                    <a:pt x="73" y="58"/>
                  </a:cubicBezTo>
                  <a:cubicBezTo>
                    <a:pt x="75" y="62"/>
                    <a:pt x="75" y="68"/>
                    <a:pt x="76" y="66"/>
                  </a:cubicBezTo>
                  <a:cubicBezTo>
                    <a:pt x="77" y="65"/>
                    <a:pt x="79" y="64"/>
                    <a:pt x="78" y="66"/>
                  </a:cubicBezTo>
                  <a:cubicBezTo>
                    <a:pt x="77" y="69"/>
                    <a:pt x="73" y="75"/>
                    <a:pt x="73" y="76"/>
                  </a:cubicBezTo>
                  <a:cubicBezTo>
                    <a:pt x="73" y="78"/>
                    <a:pt x="82" y="71"/>
                    <a:pt x="81" y="73"/>
                  </a:cubicBezTo>
                  <a:cubicBezTo>
                    <a:pt x="80" y="76"/>
                    <a:pt x="78" y="82"/>
                    <a:pt x="80" y="81"/>
                  </a:cubicBezTo>
                  <a:cubicBezTo>
                    <a:pt x="81" y="80"/>
                    <a:pt x="85" y="78"/>
                    <a:pt x="85" y="81"/>
                  </a:cubicBezTo>
                  <a:cubicBezTo>
                    <a:pt x="85" y="84"/>
                    <a:pt x="83" y="101"/>
                    <a:pt x="79" y="99"/>
                  </a:cubicBezTo>
                  <a:cubicBezTo>
                    <a:pt x="75" y="96"/>
                    <a:pt x="77" y="90"/>
                    <a:pt x="74" y="90"/>
                  </a:cubicBezTo>
                  <a:cubicBezTo>
                    <a:pt x="71" y="91"/>
                    <a:pt x="67" y="96"/>
                    <a:pt x="67" y="93"/>
                  </a:cubicBezTo>
                  <a:cubicBezTo>
                    <a:pt x="67" y="91"/>
                    <a:pt x="71" y="86"/>
                    <a:pt x="69" y="83"/>
                  </a:cubicBezTo>
                  <a:cubicBezTo>
                    <a:pt x="67" y="80"/>
                    <a:pt x="67" y="75"/>
                    <a:pt x="65" y="77"/>
                  </a:cubicBezTo>
                  <a:cubicBezTo>
                    <a:pt x="64" y="78"/>
                    <a:pt x="62" y="84"/>
                    <a:pt x="60" y="84"/>
                  </a:cubicBezTo>
                  <a:cubicBezTo>
                    <a:pt x="59" y="84"/>
                    <a:pt x="57" y="85"/>
                    <a:pt x="56" y="87"/>
                  </a:cubicBezTo>
                  <a:cubicBezTo>
                    <a:pt x="56" y="90"/>
                    <a:pt x="53" y="95"/>
                    <a:pt x="50" y="96"/>
                  </a:cubicBezTo>
                  <a:cubicBezTo>
                    <a:pt x="48" y="96"/>
                    <a:pt x="44" y="98"/>
                    <a:pt x="42" y="9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3"/>
            <p:cNvSpPr>
              <a:spLocks/>
            </p:cNvSpPr>
            <p:nvPr/>
          </p:nvSpPr>
          <p:spPr bwMode="auto">
            <a:xfrm>
              <a:off x="5468250" y="1122400"/>
              <a:ext cx="41799" cy="78023"/>
            </a:xfrm>
            <a:custGeom>
              <a:avLst/>
              <a:gdLst>
                <a:gd name="T0" fmla="*/ 5 w 13"/>
                <a:gd name="T1" fmla="*/ 24 h 25"/>
                <a:gd name="T2" fmla="*/ 6 w 13"/>
                <a:gd name="T3" fmla="*/ 1 h 25"/>
                <a:gd name="T4" fmla="*/ 13 w 13"/>
                <a:gd name="T5" fmla="*/ 10 h 25"/>
                <a:gd name="T6" fmla="*/ 5 w 13"/>
                <a:gd name="T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5" y="24"/>
                  </a:moveTo>
                  <a:cubicBezTo>
                    <a:pt x="0" y="24"/>
                    <a:pt x="1" y="2"/>
                    <a:pt x="6" y="1"/>
                  </a:cubicBezTo>
                  <a:cubicBezTo>
                    <a:pt x="11" y="0"/>
                    <a:pt x="13" y="7"/>
                    <a:pt x="13" y="10"/>
                  </a:cubicBezTo>
                  <a:cubicBezTo>
                    <a:pt x="13" y="13"/>
                    <a:pt x="9" y="25"/>
                    <a:pt x="5" y="2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14"/>
            <p:cNvSpPr>
              <a:spLocks/>
            </p:cNvSpPr>
            <p:nvPr/>
          </p:nvSpPr>
          <p:spPr bwMode="auto">
            <a:xfrm>
              <a:off x="5328924" y="1083388"/>
              <a:ext cx="97529" cy="91956"/>
            </a:xfrm>
            <a:custGeom>
              <a:avLst/>
              <a:gdLst>
                <a:gd name="T0" fmla="*/ 9 w 31"/>
                <a:gd name="T1" fmla="*/ 25 h 29"/>
                <a:gd name="T2" fmla="*/ 5 w 31"/>
                <a:gd name="T3" fmla="*/ 24 h 29"/>
                <a:gd name="T4" fmla="*/ 2 w 31"/>
                <a:gd name="T5" fmla="*/ 27 h 29"/>
                <a:gd name="T6" fmla="*/ 4 w 31"/>
                <a:gd name="T7" fmla="*/ 17 h 29"/>
                <a:gd name="T8" fmla="*/ 15 w 31"/>
                <a:gd name="T9" fmla="*/ 5 h 29"/>
                <a:gd name="T10" fmla="*/ 26 w 31"/>
                <a:gd name="T11" fmla="*/ 4 h 29"/>
                <a:gd name="T12" fmla="*/ 30 w 31"/>
                <a:gd name="T13" fmla="*/ 3 h 29"/>
                <a:gd name="T14" fmla="*/ 19 w 31"/>
                <a:gd name="T15" fmla="*/ 21 h 29"/>
                <a:gd name="T16" fmla="*/ 9 w 31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9">
                  <a:moveTo>
                    <a:pt x="9" y="25"/>
                  </a:moveTo>
                  <a:cubicBezTo>
                    <a:pt x="6" y="26"/>
                    <a:pt x="7" y="22"/>
                    <a:pt x="5" y="24"/>
                  </a:cubicBezTo>
                  <a:cubicBezTo>
                    <a:pt x="4" y="26"/>
                    <a:pt x="4" y="29"/>
                    <a:pt x="2" y="27"/>
                  </a:cubicBezTo>
                  <a:cubicBezTo>
                    <a:pt x="0" y="24"/>
                    <a:pt x="1" y="21"/>
                    <a:pt x="4" y="17"/>
                  </a:cubicBezTo>
                  <a:cubicBezTo>
                    <a:pt x="7" y="13"/>
                    <a:pt x="10" y="6"/>
                    <a:pt x="15" y="5"/>
                  </a:cubicBezTo>
                  <a:cubicBezTo>
                    <a:pt x="20" y="4"/>
                    <a:pt x="23" y="5"/>
                    <a:pt x="26" y="4"/>
                  </a:cubicBezTo>
                  <a:cubicBezTo>
                    <a:pt x="28" y="3"/>
                    <a:pt x="30" y="0"/>
                    <a:pt x="30" y="3"/>
                  </a:cubicBezTo>
                  <a:cubicBezTo>
                    <a:pt x="31" y="7"/>
                    <a:pt x="24" y="19"/>
                    <a:pt x="19" y="21"/>
                  </a:cubicBezTo>
                  <a:cubicBezTo>
                    <a:pt x="14" y="22"/>
                    <a:pt x="11" y="24"/>
                    <a:pt x="9" y="2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15"/>
            <p:cNvSpPr>
              <a:spLocks/>
            </p:cNvSpPr>
            <p:nvPr/>
          </p:nvSpPr>
          <p:spPr bwMode="auto">
            <a:xfrm>
              <a:off x="5192385" y="821455"/>
              <a:ext cx="273080" cy="270294"/>
            </a:xfrm>
            <a:custGeom>
              <a:avLst/>
              <a:gdLst>
                <a:gd name="T0" fmla="*/ 21 w 87"/>
                <a:gd name="T1" fmla="*/ 85 h 86"/>
                <a:gd name="T2" fmla="*/ 18 w 87"/>
                <a:gd name="T3" fmla="*/ 70 h 86"/>
                <a:gd name="T4" fmla="*/ 3 w 87"/>
                <a:gd name="T5" fmla="*/ 66 h 86"/>
                <a:gd name="T6" fmla="*/ 8 w 87"/>
                <a:gd name="T7" fmla="*/ 56 h 86"/>
                <a:gd name="T8" fmla="*/ 19 w 87"/>
                <a:gd name="T9" fmla="*/ 47 h 86"/>
                <a:gd name="T10" fmla="*/ 21 w 87"/>
                <a:gd name="T11" fmla="*/ 11 h 86"/>
                <a:gd name="T12" fmla="*/ 25 w 87"/>
                <a:gd name="T13" fmla="*/ 1 h 86"/>
                <a:gd name="T14" fmla="*/ 31 w 87"/>
                <a:gd name="T15" fmla="*/ 8 h 86"/>
                <a:gd name="T16" fmla="*/ 32 w 87"/>
                <a:gd name="T17" fmla="*/ 20 h 86"/>
                <a:gd name="T18" fmla="*/ 37 w 87"/>
                <a:gd name="T19" fmla="*/ 13 h 86"/>
                <a:gd name="T20" fmla="*/ 46 w 87"/>
                <a:gd name="T21" fmla="*/ 21 h 86"/>
                <a:gd name="T22" fmla="*/ 52 w 87"/>
                <a:gd name="T23" fmla="*/ 31 h 86"/>
                <a:gd name="T24" fmla="*/ 65 w 87"/>
                <a:gd name="T25" fmla="*/ 37 h 86"/>
                <a:gd name="T26" fmla="*/ 71 w 87"/>
                <a:gd name="T27" fmla="*/ 59 h 86"/>
                <a:gd name="T28" fmla="*/ 76 w 87"/>
                <a:gd name="T29" fmla="*/ 55 h 86"/>
                <a:gd name="T30" fmla="*/ 87 w 87"/>
                <a:gd name="T31" fmla="*/ 60 h 86"/>
                <a:gd name="T32" fmla="*/ 77 w 87"/>
                <a:gd name="T33" fmla="*/ 71 h 86"/>
                <a:gd name="T34" fmla="*/ 62 w 87"/>
                <a:gd name="T35" fmla="*/ 65 h 86"/>
                <a:gd name="T36" fmla="*/ 55 w 87"/>
                <a:gd name="T37" fmla="*/ 58 h 86"/>
                <a:gd name="T38" fmla="*/ 54 w 87"/>
                <a:gd name="T39" fmla="*/ 50 h 86"/>
                <a:gd name="T40" fmla="*/ 44 w 87"/>
                <a:gd name="T41" fmla="*/ 60 h 86"/>
                <a:gd name="T42" fmla="*/ 44 w 87"/>
                <a:gd name="T43" fmla="*/ 67 h 86"/>
                <a:gd name="T44" fmla="*/ 37 w 87"/>
                <a:gd name="T45" fmla="*/ 81 h 86"/>
                <a:gd name="T46" fmla="*/ 21 w 87"/>
                <a:gd name="T47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86">
                  <a:moveTo>
                    <a:pt x="21" y="85"/>
                  </a:moveTo>
                  <a:cubicBezTo>
                    <a:pt x="14" y="85"/>
                    <a:pt x="21" y="70"/>
                    <a:pt x="18" y="70"/>
                  </a:cubicBezTo>
                  <a:cubicBezTo>
                    <a:pt x="15" y="69"/>
                    <a:pt x="4" y="70"/>
                    <a:pt x="3" y="66"/>
                  </a:cubicBezTo>
                  <a:cubicBezTo>
                    <a:pt x="1" y="62"/>
                    <a:pt x="0" y="60"/>
                    <a:pt x="8" y="56"/>
                  </a:cubicBezTo>
                  <a:cubicBezTo>
                    <a:pt x="15" y="53"/>
                    <a:pt x="20" y="52"/>
                    <a:pt x="19" y="47"/>
                  </a:cubicBezTo>
                  <a:cubicBezTo>
                    <a:pt x="18" y="42"/>
                    <a:pt x="20" y="14"/>
                    <a:pt x="21" y="11"/>
                  </a:cubicBezTo>
                  <a:cubicBezTo>
                    <a:pt x="22" y="7"/>
                    <a:pt x="22" y="1"/>
                    <a:pt x="25" y="1"/>
                  </a:cubicBezTo>
                  <a:cubicBezTo>
                    <a:pt x="28" y="0"/>
                    <a:pt x="32" y="5"/>
                    <a:pt x="31" y="8"/>
                  </a:cubicBezTo>
                  <a:cubicBezTo>
                    <a:pt x="31" y="12"/>
                    <a:pt x="29" y="21"/>
                    <a:pt x="32" y="20"/>
                  </a:cubicBezTo>
                  <a:cubicBezTo>
                    <a:pt x="36" y="19"/>
                    <a:pt x="34" y="11"/>
                    <a:pt x="37" y="13"/>
                  </a:cubicBezTo>
                  <a:cubicBezTo>
                    <a:pt x="40" y="15"/>
                    <a:pt x="42" y="19"/>
                    <a:pt x="46" y="21"/>
                  </a:cubicBezTo>
                  <a:cubicBezTo>
                    <a:pt x="49" y="23"/>
                    <a:pt x="51" y="26"/>
                    <a:pt x="52" y="31"/>
                  </a:cubicBezTo>
                  <a:cubicBezTo>
                    <a:pt x="53" y="35"/>
                    <a:pt x="60" y="35"/>
                    <a:pt x="65" y="37"/>
                  </a:cubicBezTo>
                  <a:cubicBezTo>
                    <a:pt x="70" y="39"/>
                    <a:pt x="67" y="61"/>
                    <a:pt x="71" y="59"/>
                  </a:cubicBezTo>
                  <a:cubicBezTo>
                    <a:pt x="74" y="57"/>
                    <a:pt x="72" y="54"/>
                    <a:pt x="76" y="55"/>
                  </a:cubicBezTo>
                  <a:cubicBezTo>
                    <a:pt x="81" y="56"/>
                    <a:pt x="87" y="58"/>
                    <a:pt x="87" y="60"/>
                  </a:cubicBezTo>
                  <a:cubicBezTo>
                    <a:pt x="87" y="63"/>
                    <a:pt x="83" y="71"/>
                    <a:pt x="77" y="71"/>
                  </a:cubicBezTo>
                  <a:cubicBezTo>
                    <a:pt x="72" y="71"/>
                    <a:pt x="68" y="66"/>
                    <a:pt x="62" y="65"/>
                  </a:cubicBezTo>
                  <a:cubicBezTo>
                    <a:pt x="56" y="63"/>
                    <a:pt x="54" y="60"/>
                    <a:pt x="55" y="58"/>
                  </a:cubicBezTo>
                  <a:cubicBezTo>
                    <a:pt x="57" y="56"/>
                    <a:pt x="56" y="50"/>
                    <a:pt x="54" y="50"/>
                  </a:cubicBezTo>
                  <a:cubicBezTo>
                    <a:pt x="51" y="51"/>
                    <a:pt x="44" y="59"/>
                    <a:pt x="44" y="60"/>
                  </a:cubicBezTo>
                  <a:cubicBezTo>
                    <a:pt x="44" y="62"/>
                    <a:pt x="47" y="65"/>
                    <a:pt x="44" y="67"/>
                  </a:cubicBezTo>
                  <a:cubicBezTo>
                    <a:pt x="42" y="69"/>
                    <a:pt x="38" y="81"/>
                    <a:pt x="37" y="81"/>
                  </a:cubicBezTo>
                  <a:cubicBezTo>
                    <a:pt x="36" y="81"/>
                    <a:pt x="25" y="86"/>
                    <a:pt x="21" y="8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16"/>
            <p:cNvSpPr>
              <a:spLocks/>
            </p:cNvSpPr>
            <p:nvPr/>
          </p:nvSpPr>
          <p:spPr bwMode="auto">
            <a:xfrm>
              <a:off x="5543487" y="1038804"/>
              <a:ext cx="58518" cy="44584"/>
            </a:xfrm>
            <a:custGeom>
              <a:avLst/>
              <a:gdLst>
                <a:gd name="T0" fmla="*/ 6 w 18"/>
                <a:gd name="T1" fmla="*/ 13 h 14"/>
                <a:gd name="T2" fmla="*/ 3 w 18"/>
                <a:gd name="T3" fmla="*/ 2 h 14"/>
                <a:gd name="T4" fmla="*/ 10 w 18"/>
                <a:gd name="T5" fmla="*/ 6 h 14"/>
                <a:gd name="T6" fmla="*/ 15 w 18"/>
                <a:gd name="T7" fmla="*/ 10 h 14"/>
                <a:gd name="T8" fmla="*/ 6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6" y="13"/>
                  </a:moveTo>
                  <a:cubicBezTo>
                    <a:pt x="3" y="10"/>
                    <a:pt x="0" y="3"/>
                    <a:pt x="3" y="2"/>
                  </a:cubicBezTo>
                  <a:cubicBezTo>
                    <a:pt x="7" y="0"/>
                    <a:pt x="9" y="6"/>
                    <a:pt x="10" y="6"/>
                  </a:cubicBezTo>
                  <a:cubicBezTo>
                    <a:pt x="11" y="6"/>
                    <a:pt x="18" y="8"/>
                    <a:pt x="15" y="10"/>
                  </a:cubicBezTo>
                  <a:cubicBezTo>
                    <a:pt x="13" y="11"/>
                    <a:pt x="8" y="14"/>
                    <a:pt x="6" y="1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17"/>
            <p:cNvSpPr>
              <a:spLocks/>
            </p:cNvSpPr>
            <p:nvPr/>
          </p:nvSpPr>
          <p:spPr bwMode="auto">
            <a:xfrm>
              <a:off x="5585285" y="1022085"/>
              <a:ext cx="47372" cy="36226"/>
            </a:xfrm>
            <a:custGeom>
              <a:avLst/>
              <a:gdLst>
                <a:gd name="T0" fmla="*/ 12 w 15"/>
                <a:gd name="T1" fmla="*/ 10 h 11"/>
                <a:gd name="T2" fmla="*/ 2 w 15"/>
                <a:gd name="T3" fmla="*/ 3 h 11"/>
                <a:gd name="T4" fmla="*/ 8 w 15"/>
                <a:gd name="T5" fmla="*/ 3 h 11"/>
                <a:gd name="T6" fmla="*/ 12 w 15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2" y="10"/>
                  </a:moveTo>
                  <a:cubicBezTo>
                    <a:pt x="5" y="11"/>
                    <a:pt x="0" y="5"/>
                    <a:pt x="2" y="3"/>
                  </a:cubicBezTo>
                  <a:cubicBezTo>
                    <a:pt x="3" y="1"/>
                    <a:pt x="5" y="0"/>
                    <a:pt x="8" y="3"/>
                  </a:cubicBezTo>
                  <a:cubicBezTo>
                    <a:pt x="10" y="5"/>
                    <a:pt x="15" y="10"/>
                    <a:pt x="12" y="1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18"/>
            <p:cNvSpPr>
              <a:spLocks/>
            </p:cNvSpPr>
            <p:nvPr/>
          </p:nvSpPr>
          <p:spPr bwMode="auto">
            <a:xfrm>
              <a:off x="5652161" y="590172"/>
              <a:ext cx="52945" cy="69664"/>
            </a:xfrm>
            <a:custGeom>
              <a:avLst/>
              <a:gdLst>
                <a:gd name="T0" fmla="*/ 8 w 17"/>
                <a:gd name="T1" fmla="*/ 22 h 22"/>
                <a:gd name="T2" fmla="*/ 0 w 17"/>
                <a:gd name="T3" fmla="*/ 10 h 22"/>
                <a:gd name="T4" fmla="*/ 10 w 17"/>
                <a:gd name="T5" fmla="*/ 1 h 22"/>
                <a:gd name="T6" fmla="*/ 16 w 17"/>
                <a:gd name="T7" fmla="*/ 16 h 22"/>
                <a:gd name="T8" fmla="*/ 8 w 17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8" y="22"/>
                  </a:moveTo>
                  <a:cubicBezTo>
                    <a:pt x="2" y="22"/>
                    <a:pt x="0" y="13"/>
                    <a:pt x="0" y="10"/>
                  </a:cubicBezTo>
                  <a:cubicBezTo>
                    <a:pt x="0" y="7"/>
                    <a:pt x="4" y="0"/>
                    <a:pt x="10" y="1"/>
                  </a:cubicBezTo>
                  <a:cubicBezTo>
                    <a:pt x="17" y="2"/>
                    <a:pt x="17" y="12"/>
                    <a:pt x="16" y="16"/>
                  </a:cubicBezTo>
                  <a:cubicBezTo>
                    <a:pt x="15" y="20"/>
                    <a:pt x="13" y="21"/>
                    <a:pt x="8" y="2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19"/>
            <p:cNvSpPr>
              <a:spLocks/>
            </p:cNvSpPr>
            <p:nvPr/>
          </p:nvSpPr>
          <p:spPr bwMode="auto">
            <a:xfrm>
              <a:off x="5426453" y="389542"/>
              <a:ext cx="89169" cy="50157"/>
            </a:xfrm>
            <a:custGeom>
              <a:avLst/>
              <a:gdLst>
                <a:gd name="T0" fmla="*/ 25 w 28"/>
                <a:gd name="T1" fmla="*/ 14 h 16"/>
                <a:gd name="T2" fmla="*/ 14 w 28"/>
                <a:gd name="T3" fmla="*/ 12 h 16"/>
                <a:gd name="T4" fmla="*/ 6 w 28"/>
                <a:gd name="T5" fmla="*/ 4 h 16"/>
                <a:gd name="T6" fmla="*/ 25 w 28"/>
                <a:gd name="T7" fmla="*/ 3 h 16"/>
                <a:gd name="T8" fmla="*/ 25 w 28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5" y="14"/>
                  </a:moveTo>
                  <a:cubicBezTo>
                    <a:pt x="24" y="14"/>
                    <a:pt x="18" y="16"/>
                    <a:pt x="14" y="12"/>
                  </a:cubicBezTo>
                  <a:cubicBezTo>
                    <a:pt x="9" y="8"/>
                    <a:pt x="0" y="4"/>
                    <a:pt x="6" y="4"/>
                  </a:cubicBezTo>
                  <a:cubicBezTo>
                    <a:pt x="12" y="4"/>
                    <a:pt x="24" y="0"/>
                    <a:pt x="25" y="3"/>
                  </a:cubicBezTo>
                  <a:cubicBezTo>
                    <a:pt x="26" y="5"/>
                    <a:pt x="28" y="13"/>
                    <a:pt x="25" y="1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20"/>
            <p:cNvSpPr>
              <a:spLocks/>
            </p:cNvSpPr>
            <p:nvPr/>
          </p:nvSpPr>
          <p:spPr bwMode="auto">
            <a:xfrm>
              <a:off x="6056209" y="1178130"/>
              <a:ext cx="61304" cy="52945"/>
            </a:xfrm>
            <a:custGeom>
              <a:avLst/>
              <a:gdLst>
                <a:gd name="T0" fmla="*/ 17 w 20"/>
                <a:gd name="T1" fmla="*/ 9 h 17"/>
                <a:gd name="T2" fmla="*/ 11 w 20"/>
                <a:gd name="T3" fmla="*/ 15 h 17"/>
                <a:gd name="T4" fmla="*/ 2 w 20"/>
                <a:gd name="T5" fmla="*/ 5 h 17"/>
                <a:gd name="T6" fmla="*/ 9 w 20"/>
                <a:gd name="T7" fmla="*/ 1 h 17"/>
                <a:gd name="T8" fmla="*/ 12 w 20"/>
                <a:gd name="T9" fmla="*/ 6 h 17"/>
                <a:gd name="T10" fmla="*/ 17 w 20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17" y="9"/>
                  </a:moveTo>
                  <a:cubicBezTo>
                    <a:pt x="15" y="11"/>
                    <a:pt x="15" y="17"/>
                    <a:pt x="11" y="15"/>
                  </a:cubicBezTo>
                  <a:cubicBezTo>
                    <a:pt x="6" y="13"/>
                    <a:pt x="0" y="7"/>
                    <a:pt x="2" y="5"/>
                  </a:cubicBezTo>
                  <a:cubicBezTo>
                    <a:pt x="4" y="3"/>
                    <a:pt x="9" y="0"/>
                    <a:pt x="9" y="1"/>
                  </a:cubicBezTo>
                  <a:cubicBezTo>
                    <a:pt x="9" y="3"/>
                    <a:pt x="10" y="6"/>
                    <a:pt x="12" y="6"/>
                  </a:cubicBezTo>
                  <a:cubicBezTo>
                    <a:pt x="14" y="6"/>
                    <a:pt x="20" y="6"/>
                    <a:pt x="17" y="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22"/>
            <p:cNvSpPr>
              <a:spLocks/>
            </p:cNvSpPr>
            <p:nvPr/>
          </p:nvSpPr>
          <p:spPr bwMode="auto">
            <a:xfrm>
              <a:off x="4690810" y="381183"/>
              <a:ext cx="183911" cy="169979"/>
            </a:xfrm>
            <a:custGeom>
              <a:avLst/>
              <a:gdLst>
                <a:gd name="T0" fmla="*/ 57 w 59"/>
                <a:gd name="T1" fmla="*/ 45 h 54"/>
                <a:gd name="T2" fmla="*/ 42 w 59"/>
                <a:gd name="T3" fmla="*/ 54 h 54"/>
                <a:gd name="T4" fmla="*/ 28 w 59"/>
                <a:gd name="T5" fmla="*/ 50 h 54"/>
                <a:gd name="T6" fmla="*/ 14 w 59"/>
                <a:gd name="T7" fmla="*/ 44 h 54"/>
                <a:gd name="T8" fmla="*/ 5 w 59"/>
                <a:gd name="T9" fmla="*/ 41 h 54"/>
                <a:gd name="T10" fmla="*/ 2 w 59"/>
                <a:gd name="T11" fmla="*/ 32 h 54"/>
                <a:gd name="T12" fmla="*/ 13 w 59"/>
                <a:gd name="T13" fmla="*/ 31 h 54"/>
                <a:gd name="T14" fmla="*/ 16 w 59"/>
                <a:gd name="T15" fmla="*/ 20 h 54"/>
                <a:gd name="T16" fmla="*/ 17 w 59"/>
                <a:gd name="T17" fmla="*/ 16 h 54"/>
                <a:gd name="T18" fmla="*/ 20 w 59"/>
                <a:gd name="T19" fmla="*/ 7 h 54"/>
                <a:gd name="T20" fmla="*/ 24 w 59"/>
                <a:gd name="T21" fmla="*/ 1 h 54"/>
                <a:gd name="T22" fmla="*/ 32 w 59"/>
                <a:gd name="T23" fmla="*/ 8 h 54"/>
                <a:gd name="T24" fmla="*/ 36 w 59"/>
                <a:gd name="T25" fmla="*/ 13 h 54"/>
                <a:gd name="T26" fmla="*/ 42 w 59"/>
                <a:gd name="T27" fmla="*/ 16 h 54"/>
                <a:gd name="T28" fmla="*/ 48 w 59"/>
                <a:gd name="T29" fmla="*/ 26 h 54"/>
                <a:gd name="T30" fmla="*/ 48 w 59"/>
                <a:gd name="T31" fmla="*/ 32 h 54"/>
                <a:gd name="T32" fmla="*/ 54 w 59"/>
                <a:gd name="T33" fmla="*/ 41 h 54"/>
                <a:gd name="T34" fmla="*/ 57 w 59"/>
                <a:gd name="T35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4">
                  <a:moveTo>
                    <a:pt x="57" y="45"/>
                  </a:moveTo>
                  <a:cubicBezTo>
                    <a:pt x="54" y="46"/>
                    <a:pt x="45" y="54"/>
                    <a:pt x="42" y="54"/>
                  </a:cubicBezTo>
                  <a:cubicBezTo>
                    <a:pt x="39" y="53"/>
                    <a:pt x="32" y="50"/>
                    <a:pt x="28" y="50"/>
                  </a:cubicBezTo>
                  <a:cubicBezTo>
                    <a:pt x="24" y="49"/>
                    <a:pt x="16" y="46"/>
                    <a:pt x="14" y="44"/>
                  </a:cubicBezTo>
                  <a:cubicBezTo>
                    <a:pt x="12" y="43"/>
                    <a:pt x="7" y="43"/>
                    <a:pt x="5" y="41"/>
                  </a:cubicBezTo>
                  <a:cubicBezTo>
                    <a:pt x="3" y="39"/>
                    <a:pt x="0" y="32"/>
                    <a:pt x="2" y="32"/>
                  </a:cubicBezTo>
                  <a:cubicBezTo>
                    <a:pt x="4" y="32"/>
                    <a:pt x="10" y="32"/>
                    <a:pt x="13" y="31"/>
                  </a:cubicBezTo>
                  <a:cubicBezTo>
                    <a:pt x="16" y="29"/>
                    <a:pt x="18" y="23"/>
                    <a:pt x="16" y="20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9"/>
                    <a:pt x="20" y="7"/>
                  </a:cubicBezTo>
                  <a:cubicBezTo>
                    <a:pt x="21" y="5"/>
                    <a:pt x="22" y="0"/>
                    <a:pt x="24" y="1"/>
                  </a:cubicBezTo>
                  <a:cubicBezTo>
                    <a:pt x="25" y="3"/>
                    <a:pt x="33" y="6"/>
                    <a:pt x="32" y="8"/>
                  </a:cubicBezTo>
                  <a:cubicBezTo>
                    <a:pt x="31" y="10"/>
                    <a:pt x="35" y="14"/>
                    <a:pt x="36" y="13"/>
                  </a:cubicBezTo>
                  <a:cubicBezTo>
                    <a:pt x="38" y="12"/>
                    <a:pt x="40" y="13"/>
                    <a:pt x="42" y="16"/>
                  </a:cubicBezTo>
                  <a:cubicBezTo>
                    <a:pt x="44" y="19"/>
                    <a:pt x="49" y="26"/>
                    <a:pt x="48" y="26"/>
                  </a:cubicBezTo>
                  <a:cubicBezTo>
                    <a:pt x="47" y="27"/>
                    <a:pt x="46" y="32"/>
                    <a:pt x="48" y="32"/>
                  </a:cubicBezTo>
                  <a:cubicBezTo>
                    <a:pt x="51" y="32"/>
                    <a:pt x="51" y="39"/>
                    <a:pt x="54" y="41"/>
                  </a:cubicBezTo>
                  <a:cubicBezTo>
                    <a:pt x="57" y="43"/>
                    <a:pt x="59" y="44"/>
                    <a:pt x="57" y="4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24"/>
            <p:cNvSpPr>
              <a:spLocks/>
            </p:cNvSpPr>
            <p:nvPr/>
          </p:nvSpPr>
          <p:spPr bwMode="auto">
            <a:xfrm>
              <a:off x="3964585" y="215445"/>
              <a:ext cx="685822" cy="321784"/>
            </a:xfrm>
            <a:custGeom>
              <a:avLst/>
              <a:gdLst/>
              <a:ahLst/>
              <a:cxnLst/>
              <a:rect l="l" t="t" r="r" b="b"/>
              <a:pathLst>
                <a:path w="685822" h="321784">
                  <a:moveTo>
                    <a:pt x="67988" y="0"/>
                  </a:moveTo>
                  <a:lnTo>
                    <a:pt x="534261" y="0"/>
                  </a:lnTo>
                  <a:cubicBezTo>
                    <a:pt x="535157" y="24305"/>
                    <a:pt x="536624" y="44783"/>
                    <a:pt x="538950" y="50611"/>
                  </a:cubicBezTo>
                  <a:cubicBezTo>
                    <a:pt x="545244" y="66377"/>
                    <a:pt x="573566" y="85296"/>
                    <a:pt x="586153" y="91602"/>
                  </a:cubicBezTo>
                  <a:cubicBezTo>
                    <a:pt x="598740" y="97908"/>
                    <a:pt x="601887" y="110521"/>
                    <a:pt x="617622" y="129440"/>
                  </a:cubicBezTo>
                  <a:cubicBezTo>
                    <a:pt x="633356" y="148359"/>
                    <a:pt x="627062" y="142053"/>
                    <a:pt x="633356" y="151512"/>
                  </a:cubicBezTo>
                  <a:cubicBezTo>
                    <a:pt x="642796" y="157819"/>
                    <a:pt x="652237" y="145206"/>
                    <a:pt x="658531" y="142053"/>
                  </a:cubicBezTo>
                  <a:cubicBezTo>
                    <a:pt x="664824" y="135746"/>
                    <a:pt x="674265" y="145206"/>
                    <a:pt x="680559" y="151512"/>
                  </a:cubicBezTo>
                  <a:cubicBezTo>
                    <a:pt x="686852" y="157819"/>
                    <a:pt x="677412" y="160972"/>
                    <a:pt x="671118" y="164125"/>
                  </a:cubicBezTo>
                  <a:cubicBezTo>
                    <a:pt x="664824" y="170431"/>
                    <a:pt x="677412" y="173585"/>
                    <a:pt x="683706" y="176738"/>
                  </a:cubicBezTo>
                  <a:cubicBezTo>
                    <a:pt x="689999" y="179891"/>
                    <a:pt x="680559" y="189351"/>
                    <a:pt x="677412" y="198810"/>
                  </a:cubicBezTo>
                  <a:cubicBezTo>
                    <a:pt x="674265" y="205116"/>
                    <a:pt x="664824" y="195657"/>
                    <a:pt x="658531" y="189351"/>
                  </a:cubicBezTo>
                  <a:cubicBezTo>
                    <a:pt x="652237" y="183044"/>
                    <a:pt x="642796" y="189351"/>
                    <a:pt x="633356" y="186197"/>
                  </a:cubicBezTo>
                  <a:cubicBezTo>
                    <a:pt x="623915" y="183044"/>
                    <a:pt x="623915" y="189351"/>
                    <a:pt x="608181" y="195657"/>
                  </a:cubicBezTo>
                  <a:cubicBezTo>
                    <a:pt x="601887" y="197233"/>
                    <a:pt x="601101" y="198022"/>
                    <a:pt x="603067" y="199204"/>
                  </a:cubicBezTo>
                  <a:lnTo>
                    <a:pt x="614475" y="205116"/>
                  </a:lnTo>
                  <a:cubicBezTo>
                    <a:pt x="627062" y="211423"/>
                    <a:pt x="605034" y="211423"/>
                    <a:pt x="595594" y="211423"/>
                  </a:cubicBezTo>
                  <a:cubicBezTo>
                    <a:pt x="586153" y="211423"/>
                    <a:pt x="576713" y="192504"/>
                    <a:pt x="573566" y="186197"/>
                  </a:cubicBezTo>
                  <a:cubicBezTo>
                    <a:pt x="570419" y="179891"/>
                    <a:pt x="564125" y="198810"/>
                    <a:pt x="564125" y="208270"/>
                  </a:cubicBezTo>
                  <a:cubicBezTo>
                    <a:pt x="564125" y="217729"/>
                    <a:pt x="573566" y="211423"/>
                    <a:pt x="579859" y="214576"/>
                  </a:cubicBezTo>
                  <a:cubicBezTo>
                    <a:pt x="586153" y="217729"/>
                    <a:pt x="576713" y="220882"/>
                    <a:pt x="570419" y="233495"/>
                  </a:cubicBezTo>
                  <a:cubicBezTo>
                    <a:pt x="564125" y="246108"/>
                    <a:pt x="579859" y="233495"/>
                    <a:pt x="586153" y="230342"/>
                  </a:cubicBezTo>
                  <a:cubicBezTo>
                    <a:pt x="592447" y="230342"/>
                    <a:pt x="595594" y="236648"/>
                    <a:pt x="605034" y="236648"/>
                  </a:cubicBezTo>
                  <a:cubicBezTo>
                    <a:pt x="611328" y="236648"/>
                    <a:pt x="620768" y="217729"/>
                    <a:pt x="627062" y="217729"/>
                  </a:cubicBezTo>
                  <a:cubicBezTo>
                    <a:pt x="633356" y="217729"/>
                    <a:pt x="639650" y="242955"/>
                    <a:pt x="645943" y="249261"/>
                  </a:cubicBezTo>
                  <a:cubicBezTo>
                    <a:pt x="652229" y="258708"/>
                    <a:pt x="661653" y="252430"/>
                    <a:pt x="661678" y="252414"/>
                  </a:cubicBezTo>
                  <a:cubicBezTo>
                    <a:pt x="661678" y="252414"/>
                    <a:pt x="649090" y="265027"/>
                    <a:pt x="649090" y="268180"/>
                  </a:cubicBezTo>
                  <a:cubicBezTo>
                    <a:pt x="649090" y="274486"/>
                    <a:pt x="614475" y="296559"/>
                    <a:pt x="601887" y="299712"/>
                  </a:cubicBezTo>
                  <a:cubicBezTo>
                    <a:pt x="589300" y="302865"/>
                    <a:pt x="579859" y="296559"/>
                    <a:pt x="564125" y="290252"/>
                  </a:cubicBezTo>
                  <a:cubicBezTo>
                    <a:pt x="548391" y="283946"/>
                    <a:pt x="529510" y="293405"/>
                    <a:pt x="516922" y="293405"/>
                  </a:cubicBezTo>
                  <a:cubicBezTo>
                    <a:pt x="507482" y="293405"/>
                    <a:pt x="520069" y="277640"/>
                    <a:pt x="523216" y="274486"/>
                  </a:cubicBezTo>
                  <a:cubicBezTo>
                    <a:pt x="529510" y="271333"/>
                    <a:pt x="498041" y="268180"/>
                    <a:pt x="482307" y="268180"/>
                  </a:cubicBezTo>
                  <a:cubicBezTo>
                    <a:pt x="466573" y="268180"/>
                    <a:pt x="463426" y="265027"/>
                    <a:pt x="450838" y="261874"/>
                  </a:cubicBezTo>
                  <a:cubicBezTo>
                    <a:pt x="441398" y="258720"/>
                    <a:pt x="431957" y="271333"/>
                    <a:pt x="428810" y="274486"/>
                  </a:cubicBezTo>
                  <a:cubicBezTo>
                    <a:pt x="422517" y="280793"/>
                    <a:pt x="378461" y="283946"/>
                    <a:pt x="365873" y="287099"/>
                  </a:cubicBezTo>
                  <a:cubicBezTo>
                    <a:pt x="356433" y="287099"/>
                    <a:pt x="337552" y="312324"/>
                    <a:pt x="321817" y="315478"/>
                  </a:cubicBezTo>
                  <a:cubicBezTo>
                    <a:pt x="306083" y="318631"/>
                    <a:pt x="296643" y="309171"/>
                    <a:pt x="284055" y="309171"/>
                  </a:cubicBezTo>
                  <a:cubicBezTo>
                    <a:pt x="271468" y="306018"/>
                    <a:pt x="236852" y="321784"/>
                    <a:pt x="217971" y="321784"/>
                  </a:cubicBezTo>
                  <a:cubicBezTo>
                    <a:pt x="195943" y="321784"/>
                    <a:pt x="189649" y="312324"/>
                    <a:pt x="183356" y="302865"/>
                  </a:cubicBezTo>
                  <a:cubicBezTo>
                    <a:pt x="177062" y="293405"/>
                    <a:pt x="180209" y="290252"/>
                    <a:pt x="180209" y="280793"/>
                  </a:cubicBezTo>
                  <a:cubicBezTo>
                    <a:pt x="183356" y="268180"/>
                    <a:pt x="167621" y="258720"/>
                    <a:pt x="158181" y="255567"/>
                  </a:cubicBezTo>
                  <a:cubicBezTo>
                    <a:pt x="151887" y="252414"/>
                    <a:pt x="117272" y="258720"/>
                    <a:pt x="98391" y="252414"/>
                  </a:cubicBezTo>
                  <a:cubicBezTo>
                    <a:pt x="79510" y="246108"/>
                    <a:pt x="73216" y="230342"/>
                    <a:pt x="73216" y="220882"/>
                  </a:cubicBezTo>
                  <a:cubicBezTo>
                    <a:pt x="73216" y="208270"/>
                    <a:pt x="57482" y="201963"/>
                    <a:pt x="51188" y="195657"/>
                  </a:cubicBezTo>
                  <a:cubicBezTo>
                    <a:pt x="44894" y="192504"/>
                    <a:pt x="54335" y="167278"/>
                    <a:pt x="48041" y="160972"/>
                  </a:cubicBezTo>
                  <a:cubicBezTo>
                    <a:pt x="41747" y="151512"/>
                    <a:pt x="66922" y="148359"/>
                    <a:pt x="85803" y="145206"/>
                  </a:cubicBezTo>
                  <a:cubicBezTo>
                    <a:pt x="104684" y="142053"/>
                    <a:pt x="117272" y="154666"/>
                    <a:pt x="133006" y="151512"/>
                  </a:cubicBezTo>
                  <a:cubicBezTo>
                    <a:pt x="145593" y="151512"/>
                    <a:pt x="180209" y="138900"/>
                    <a:pt x="195943" y="142053"/>
                  </a:cubicBezTo>
                  <a:cubicBezTo>
                    <a:pt x="211677" y="145206"/>
                    <a:pt x="230559" y="142053"/>
                    <a:pt x="236852" y="142053"/>
                  </a:cubicBezTo>
                  <a:cubicBezTo>
                    <a:pt x="243146" y="142053"/>
                    <a:pt x="239999" y="126287"/>
                    <a:pt x="246293" y="126287"/>
                  </a:cubicBezTo>
                  <a:cubicBezTo>
                    <a:pt x="252587" y="126287"/>
                    <a:pt x="239999" y="113674"/>
                    <a:pt x="236852" y="113674"/>
                  </a:cubicBezTo>
                  <a:cubicBezTo>
                    <a:pt x="230559" y="113674"/>
                    <a:pt x="255733" y="97908"/>
                    <a:pt x="265174" y="97908"/>
                  </a:cubicBezTo>
                  <a:cubicBezTo>
                    <a:pt x="274615" y="94755"/>
                    <a:pt x="230559" y="88449"/>
                    <a:pt x="217971" y="88449"/>
                  </a:cubicBezTo>
                  <a:cubicBezTo>
                    <a:pt x="205384" y="88449"/>
                    <a:pt x="189649" y="78989"/>
                    <a:pt x="180209" y="75836"/>
                  </a:cubicBezTo>
                  <a:cubicBezTo>
                    <a:pt x="173915" y="69530"/>
                    <a:pt x="136153" y="82142"/>
                    <a:pt x="120419" y="88449"/>
                  </a:cubicBezTo>
                  <a:cubicBezTo>
                    <a:pt x="104684" y="91602"/>
                    <a:pt x="101538" y="91602"/>
                    <a:pt x="85803" y="88449"/>
                  </a:cubicBezTo>
                  <a:cubicBezTo>
                    <a:pt x="73216" y="85296"/>
                    <a:pt x="76363" y="88449"/>
                    <a:pt x="70069" y="94755"/>
                  </a:cubicBezTo>
                  <a:cubicBezTo>
                    <a:pt x="63775" y="97908"/>
                    <a:pt x="57482" y="91602"/>
                    <a:pt x="41747" y="91602"/>
                  </a:cubicBezTo>
                  <a:cubicBezTo>
                    <a:pt x="26013" y="91602"/>
                    <a:pt x="13426" y="78989"/>
                    <a:pt x="10279" y="72683"/>
                  </a:cubicBezTo>
                  <a:cubicBezTo>
                    <a:pt x="3985" y="66377"/>
                    <a:pt x="-2309" y="25385"/>
                    <a:pt x="838" y="25385"/>
                  </a:cubicBezTo>
                  <a:cubicBezTo>
                    <a:pt x="3985" y="25385"/>
                    <a:pt x="26013" y="9619"/>
                    <a:pt x="41747" y="9619"/>
                  </a:cubicBezTo>
                  <a:cubicBezTo>
                    <a:pt x="55655" y="7297"/>
                    <a:pt x="62733" y="3264"/>
                    <a:pt x="67988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26"/>
            <p:cNvSpPr>
              <a:spLocks/>
            </p:cNvSpPr>
            <p:nvPr/>
          </p:nvSpPr>
          <p:spPr bwMode="auto">
            <a:xfrm>
              <a:off x="3317051" y="422980"/>
              <a:ext cx="36226" cy="44584"/>
            </a:xfrm>
            <a:custGeom>
              <a:avLst/>
              <a:gdLst>
                <a:gd name="T0" fmla="*/ 8 w 11"/>
                <a:gd name="T1" fmla="*/ 12 h 14"/>
                <a:gd name="T2" fmla="*/ 0 w 11"/>
                <a:gd name="T3" fmla="*/ 11 h 14"/>
                <a:gd name="T4" fmla="*/ 3 w 11"/>
                <a:gd name="T5" fmla="*/ 0 h 14"/>
                <a:gd name="T6" fmla="*/ 8 w 11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8" y="12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0" y="7"/>
                    <a:pt x="1" y="0"/>
                    <a:pt x="3" y="0"/>
                  </a:cubicBezTo>
                  <a:cubicBezTo>
                    <a:pt x="4" y="0"/>
                    <a:pt x="11" y="11"/>
                    <a:pt x="8" y="1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auto">
            <a:xfrm>
              <a:off x="3553906" y="1977863"/>
              <a:ext cx="220137" cy="142114"/>
            </a:xfrm>
            <a:custGeom>
              <a:avLst/>
              <a:gdLst>
                <a:gd name="T0" fmla="*/ 64 w 70"/>
                <a:gd name="T1" fmla="*/ 45 h 45"/>
                <a:gd name="T2" fmla="*/ 46 w 70"/>
                <a:gd name="T3" fmla="*/ 38 h 45"/>
                <a:gd name="T4" fmla="*/ 38 w 70"/>
                <a:gd name="T5" fmla="*/ 33 h 45"/>
                <a:gd name="T6" fmla="*/ 31 w 70"/>
                <a:gd name="T7" fmla="*/ 27 h 45"/>
                <a:gd name="T8" fmla="*/ 5 w 70"/>
                <a:gd name="T9" fmla="*/ 8 h 45"/>
                <a:gd name="T10" fmla="*/ 7 w 70"/>
                <a:gd name="T11" fmla="*/ 1 h 45"/>
                <a:gd name="T12" fmla="*/ 28 w 70"/>
                <a:gd name="T13" fmla="*/ 9 h 45"/>
                <a:gd name="T14" fmla="*/ 43 w 70"/>
                <a:gd name="T15" fmla="*/ 21 h 45"/>
                <a:gd name="T16" fmla="*/ 55 w 70"/>
                <a:gd name="T17" fmla="*/ 30 h 45"/>
                <a:gd name="T18" fmla="*/ 64 w 70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5">
                  <a:moveTo>
                    <a:pt x="64" y="45"/>
                  </a:moveTo>
                  <a:cubicBezTo>
                    <a:pt x="59" y="45"/>
                    <a:pt x="48" y="42"/>
                    <a:pt x="46" y="38"/>
                  </a:cubicBezTo>
                  <a:cubicBezTo>
                    <a:pt x="44" y="34"/>
                    <a:pt x="40" y="33"/>
                    <a:pt x="38" y="33"/>
                  </a:cubicBezTo>
                  <a:cubicBezTo>
                    <a:pt x="37" y="33"/>
                    <a:pt x="37" y="32"/>
                    <a:pt x="31" y="27"/>
                  </a:cubicBezTo>
                  <a:cubicBezTo>
                    <a:pt x="25" y="23"/>
                    <a:pt x="9" y="11"/>
                    <a:pt x="5" y="8"/>
                  </a:cubicBezTo>
                  <a:cubicBezTo>
                    <a:pt x="0" y="5"/>
                    <a:pt x="3" y="0"/>
                    <a:pt x="7" y="1"/>
                  </a:cubicBezTo>
                  <a:cubicBezTo>
                    <a:pt x="10" y="1"/>
                    <a:pt x="24" y="8"/>
                    <a:pt x="28" y="9"/>
                  </a:cubicBezTo>
                  <a:cubicBezTo>
                    <a:pt x="33" y="10"/>
                    <a:pt x="43" y="18"/>
                    <a:pt x="43" y="21"/>
                  </a:cubicBezTo>
                  <a:cubicBezTo>
                    <a:pt x="44" y="23"/>
                    <a:pt x="50" y="25"/>
                    <a:pt x="55" y="30"/>
                  </a:cubicBezTo>
                  <a:cubicBezTo>
                    <a:pt x="60" y="35"/>
                    <a:pt x="70" y="44"/>
                    <a:pt x="64" y="4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auto">
            <a:xfrm>
              <a:off x="3389500" y="1741009"/>
              <a:ext cx="47372" cy="128180"/>
            </a:xfrm>
            <a:custGeom>
              <a:avLst/>
              <a:gdLst>
                <a:gd name="T0" fmla="*/ 13 w 15"/>
                <a:gd name="T1" fmla="*/ 6 h 40"/>
                <a:gd name="T2" fmla="*/ 5 w 15"/>
                <a:gd name="T3" fmla="*/ 4 h 40"/>
                <a:gd name="T4" fmla="*/ 1 w 15"/>
                <a:gd name="T5" fmla="*/ 2 h 40"/>
                <a:gd name="T6" fmla="*/ 3 w 15"/>
                <a:gd name="T7" fmla="*/ 20 h 40"/>
                <a:gd name="T8" fmla="*/ 11 w 15"/>
                <a:gd name="T9" fmla="*/ 37 h 40"/>
                <a:gd name="T10" fmla="*/ 12 w 15"/>
                <a:gd name="T11" fmla="*/ 21 h 40"/>
                <a:gd name="T12" fmla="*/ 13 w 15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0">
                  <a:moveTo>
                    <a:pt x="13" y="6"/>
                  </a:moveTo>
                  <a:cubicBezTo>
                    <a:pt x="11" y="5"/>
                    <a:pt x="7" y="5"/>
                    <a:pt x="5" y="4"/>
                  </a:cubicBezTo>
                  <a:cubicBezTo>
                    <a:pt x="3" y="3"/>
                    <a:pt x="1" y="0"/>
                    <a:pt x="1" y="2"/>
                  </a:cubicBezTo>
                  <a:cubicBezTo>
                    <a:pt x="0" y="4"/>
                    <a:pt x="0" y="13"/>
                    <a:pt x="3" y="20"/>
                  </a:cubicBezTo>
                  <a:cubicBezTo>
                    <a:pt x="5" y="26"/>
                    <a:pt x="8" y="40"/>
                    <a:pt x="11" y="37"/>
                  </a:cubicBezTo>
                  <a:cubicBezTo>
                    <a:pt x="14" y="34"/>
                    <a:pt x="14" y="24"/>
                    <a:pt x="12" y="21"/>
                  </a:cubicBezTo>
                  <a:cubicBezTo>
                    <a:pt x="11" y="19"/>
                    <a:pt x="15" y="6"/>
                    <a:pt x="13" y="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31"/>
            <p:cNvSpPr>
              <a:spLocks noEditPoints="1"/>
            </p:cNvSpPr>
            <p:nvPr/>
          </p:nvSpPr>
          <p:spPr bwMode="auto">
            <a:xfrm>
              <a:off x="5080924" y="-142684"/>
              <a:ext cx="1153623" cy="1345894"/>
            </a:xfrm>
            <a:custGeom>
              <a:avLst/>
              <a:gdLst>
                <a:gd name="T0" fmla="*/ 354 w 366"/>
                <a:gd name="T1" fmla="*/ 274 h 427"/>
                <a:gd name="T2" fmla="*/ 324 w 366"/>
                <a:gd name="T3" fmla="*/ 274 h 427"/>
                <a:gd name="T4" fmla="*/ 317 w 366"/>
                <a:gd name="T5" fmla="*/ 246 h 427"/>
                <a:gd name="T6" fmla="*/ 298 w 366"/>
                <a:gd name="T7" fmla="*/ 227 h 427"/>
                <a:gd name="T8" fmla="*/ 278 w 366"/>
                <a:gd name="T9" fmla="*/ 210 h 427"/>
                <a:gd name="T10" fmla="*/ 294 w 366"/>
                <a:gd name="T11" fmla="*/ 192 h 427"/>
                <a:gd name="T12" fmla="*/ 278 w 366"/>
                <a:gd name="T13" fmla="*/ 156 h 427"/>
                <a:gd name="T14" fmla="*/ 262 w 366"/>
                <a:gd name="T15" fmla="*/ 132 h 427"/>
                <a:gd name="T16" fmla="*/ 228 w 366"/>
                <a:gd name="T17" fmla="*/ 111 h 427"/>
                <a:gd name="T18" fmla="*/ 192 w 366"/>
                <a:gd name="T19" fmla="*/ 89 h 427"/>
                <a:gd name="T20" fmla="*/ 143 w 366"/>
                <a:gd name="T21" fmla="*/ 69 h 427"/>
                <a:gd name="T22" fmla="*/ 127 w 366"/>
                <a:gd name="T23" fmla="*/ 62 h 427"/>
                <a:gd name="T24" fmla="*/ 104 w 366"/>
                <a:gd name="T25" fmla="*/ 68 h 427"/>
                <a:gd name="T26" fmla="*/ 113 w 366"/>
                <a:gd name="T27" fmla="*/ 20 h 427"/>
                <a:gd name="T28" fmla="*/ 89 w 366"/>
                <a:gd name="T29" fmla="*/ 15 h 427"/>
                <a:gd name="T30" fmla="*/ 78 w 366"/>
                <a:gd name="T31" fmla="*/ 36 h 427"/>
                <a:gd name="T32" fmla="*/ 68 w 366"/>
                <a:gd name="T33" fmla="*/ 70 h 427"/>
                <a:gd name="T34" fmla="*/ 96 w 366"/>
                <a:gd name="T35" fmla="*/ 119 h 427"/>
                <a:gd name="T36" fmla="*/ 77 w 366"/>
                <a:gd name="T37" fmla="*/ 112 h 427"/>
                <a:gd name="T38" fmla="*/ 57 w 366"/>
                <a:gd name="T39" fmla="*/ 39 h 427"/>
                <a:gd name="T40" fmla="*/ 28 w 366"/>
                <a:gd name="T41" fmla="*/ 13 h 427"/>
                <a:gd name="T42" fmla="*/ 8 w 366"/>
                <a:gd name="T43" fmla="*/ 94 h 427"/>
                <a:gd name="T44" fmla="*/ 26 w 366"/>
                <a:gd name="T45" fmla="*/ 126 h 427"/>
                <a:gd name="T46" fmla="*/ 49 w 366"/>
                <a:gd name="T47" fmla="*/ 156 h 427"/>
                <a:gd name="T48" fmla="*/ 98 w 366"/>
                <a:gd name="T49" fmla="*/ 167 h 427"/>
                <a:gd name="T50" fmla="*/ 148 w 366"/>
                <a:gd name="T51" fmla="*/ 163 h 427"/>
                <a:gd name="T52" fmla="*/ 173 w 366"/>
                <a:gd name="T53" fmla="*/ 184 h 427"/>
                <a:gd name="T54" fmla="*/ 210 w 366"/>
                <a:gd name="T55" fmla="*/ 226 h 427"/>
                <a:gd name="T56" fmla="*/ 209 w 366"/>
                <a:gd name="T57" fmla="*/ 271 h 427"/>
                <a:gd name="T58" fmla="*/ 184 w 366"/>
                <a:gd name="T59" fmla="*/ 311 h 427"/>
                <a:gd name="T60" fmla="*/ 158 w 366"/>
                <a:gd name="T61" fmla="*/ 330 h 427"/>
                <a:gd name="T62" fmla="*/ 203 w 366"/>
                <a:gd name="T63" fmla="*/ 353 h 427"/>
                <a:gd name="T64" fmla="*/ 238 w 366"/>
                <a:gd name="T65" fmla="*/ 375 h 427"/>
                <a:gd name="T66" fmla="*/ 251 w 366"/>
                <a:gd name="T67" fmla="*/ 396 h 427"/>
                <a:gd name="T68" fmla="*/ 310 w 366"/>
                <a:gd name="T69" fmla="*/ 417 h 427"/>
                <a:gd name="T70" fmla="*/ 283 w 366"/>
                <a:gd name="T71" fmla="*/ 382 h 427"/>
                <a:gd name="T72" fmla="*/ 286 w 366"/>
                <a:gd name="T73" fmla="*/ 377 h 427"/>
                <a:gd name="T74" fmla="*/ 316 w 366"/>
                <a:gd name="T75" fmla="*/ 405 h 427"/>
                <a:gd name="T76" fmla="*/ 325 w 366"/>
                <a:gd name="T77" fmla="*/ 391 h 427"/>
                <a:gd name="T78" fmla="*/ 328 w 366"/>
                <a:gd name="T79" fmla="*/ 370 h 427"/>
                <a:gd name="T80" fmla="*/ 301 w 366"/>
                <a:gd name="T81" fmla="*/ 336 h 427"/>
                <a:gd name="T82" fmla="*/ 290 w 366"/>
                <a:gd name="T83" fmla="*/ 312 h 427"/>
                <a:gd name="T84" fmla="*/ 291 w 366"/>
                <a:gd name="T85" fmla="*/ 289 h 427"/>
                <a:gd name="T86" fmla="*/ 310 w 366"/>
                <a:gd name="T87" fmla="*/ 303 h 427"/>
                <a:gd name="T88" fmla="*/ 324 w 366"/>
                <a:gd name="T89" fmla="*/ 319 h 427"/>
                <a:gd name="T90" fmla="*/ 338 w 366"/>
                <a:gd name="T91" fmla="*/ 316 h 427"/>
                <a:gd name="T92" fmla="*/ 361 w 366"/>
                <a:gd name="T93" fmla="*/ 302 h 427"/>
                <a:gd name="T94" fmla="*/ 233 w 366"/>
                <a:gd name="T95" fmla="*/ 347 h 427"/>
                <a:gd name="T96" fmla="*/ 237 w 366"/>
                <a:gd name="T97" fmla="*/ 320 h 427"/>
                <a:gd name="T98" fmla="*/ 246 w 366"/>
                <a:gd name="T99" fmla="*/ 291 h 427"/>
                <a:gd name="T100" fmla="*/ 235 w 366"/>
                <a:gd name="T101" fmla="*/ 26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" h="427">
                  <a:moveTo>
                    <a:pt x="359" y="285"/>
                  </a:moveTo>
                  <a:cubicBezTo>
                    <a:pt x="363" y="285"/>
                    <a:pt x="364" y="281"/>
                    <a:pt x="365" y="279"/>
                  </a:cubicBezTo>
                  <a:cubicBezTo>
                    <a:pt x="366" y="277"/>
                    <a:pt x="364" y="276"/>
                    <a:pt x="362" y="276"/>
                  </a:cubicBezTo>
                  <a:cubicBezTo>
                    <a:pt x="360" y="277"/>
                    <a:pt x="357" y="268"/>
                    <a:pt x="355" y="268"/>
                  </a:cubicBezTo>
                  <a:cubicBezTo>
                    <a:pt x="354" y="267"/>
                    <a:pt x="354" y="273"/>
                    <a:pt x="354" y="274"/>
                  </a:cubicBezTo>
                  <a:cubicBezTo>
                    <a:pt x="353" y="276"/>
                    <a:pt x="347" y="274"/>
                    <a:pt x="345" y="273"/>
                  </a:cubicBezTo>
                  <a:cubicBezTo>
                    <a:pt x="342" y="273"/>
                    <a:pt x="346" y="266"/>
                    <a:pt x="345" y="264"/>
                  </a:cubicBezTo>
                  <a:cubicBezTo>
                    <a:pt x="344" y="262"/>
                    <a:pt x="340" y="268"/>
                    <a:pt x="339" y="270"/>
                  </a:cubicBezTo>
                  <a:cubicBezTo>
                    <a:pt x="337" y="272"/>
                    <a:pt x="336" y="267"/>
                    <a:pt x="335" y="266"/>
                  </a:cubicBezTo>
                  <a:cubicBezTo>
                    <a:pt x="334" y="266"/>
                    <a:pt x="327" y="271"/>
                    <a:pt x="324" y="274"/>
                  </a:cubicBezTo>
                  <a:cubicBezTo>
                    <a:pt x="320" y="277"/>
                    <a:pt x="323" y="269"/>
                    <a:pt x="325" y="268"/>
                  </a:cubicBezTo>
                  <a:cubicBezTo>
                    <a:pt x="328" y="268"/>
                    <a:pt x="324" y="263"/>
                    <a:pt x="323" y="262"/>
                  </a:cubicBezTo>
                  <a:cubicBezTo>
                    <a:pt x="323" y="261"/>
                    <a:pt x="328" y="261"/>
                    <a:pt x="330" y="261"/>
                  </a:cubicBezTo>
                  <a:cubicBezTo>
                    <a:pt x="331" y="261"/>
                    <a:pt x="328" y="250"/>
                    <a:pt x="325" y="246"/>
                  </a:cubicBezTo>
                  <a:cubicBezTo>
                    <a:pt x="322" y="242"/>
                    <a:pt x="319" y="249"/>
                    <a:pt x="317" y="246"/>
                  </a:cubicBezTo>
                  <a:cubicBezTo>
                    <a:pt x="314" y="243"/>
                    <a:pt x="319" y="237"/>
                    <a:pt x="318" y="236"/>
                  </a:cubicBezTo>
                  <a:cubicBezTo>
                    <a:pt x="318" y="235"/>
                    <a:pt x="316" y="236"/>
                    <a:pt x="312" y="239"/>
                  </a:cubicBezTo>
                  <a:cubicBezTo>
                    <a:pt x="308" y="242"/>
                    <a:pt x="310" y="236"/>
                    <a:pt x="306" y="237"/>
                  </a:cubicBezTo>
                  <a:cubicBezTo>
                    <a:pt x="301" y="238"/>
                    <a:pt x="301" y="232"/>
                    <a:pt x="298" y="231"/>
                  </a:cubicBezTo>
                  <a:cubicBezTo>
                    <a:pt x="295" y="230"/>
                    <a:pt x="295" y="229"/>
                    <a:pt x="298" y="227"/>
                  </a:cubicBezTo>
                  <a:cubicBezTo>
                    <a:pt x="301" y="226"/>
                    <a:pt x="295" y="222"/>
                    <a:pt x="291" y="222"/>
                  </a:cubicBezTo>
                  <a:cubicBezTo>
                    <a:pt x="288" y="222"/>
                    <a:pt x="285" y="221"/>
                    <a:pt x="281" y="219"/>
                  </a:cubicBezTo>
                  <a:cubicBezTo>
                    <a:pt x="276" y="217"/>
                    <a:pt x="274" y="218"/>
                    <a:pt x="274" y="216"/>
                  </a:cubicBezTo>
                  <a:cubicBezTo>
                    <a:pt x="274" y="214"/>
                    <a:pt x="280" y="216"/>
                    <a:pt x="284" y="216"/>
                  </a:cubicBezTo>
                  <a:cubicBezTo>
                    <a:pt x="288" y="216"/>
                    <a:pt x="280" y="210"/>
                    <a:pt x="278" y="210"/>
                  </a:cubicBezTo>
                  <a:cubicBezTo>
                    <a:pt x="275" y="209"/>
                    <a:pt x="278" y="208"/>
                    <a:pt x="281" y="207"/>
                  </a:cubicBezTo>
                  <a:cubicBezTo>
                    <a:pt x="284" y="206"/>
                    <a:pt x="277" y="204"/>
                    <a:pt x="280" y="203"/>
                  </a:cubicBezTo>
                  <a:cubicBezTo>
                    <a:pt x="283" y="202"/>
                    <a:pt x="276" y="199"/>
                    <a:pt x="273" y="198"/>
                  </a:cubicBezTo>
                  <a:cubicBezTo>
                    <a:pt x="270" y="197"/>
                    <a:pt x="282" y="197"/>
                    <a:pt x="286" y="197"/>
                  </a:cubicBezTo>
                  <a:cubicBezTo>
                    <a:pt x="290" y="197"/>
                    <a:pt x="294" y="195"/>
                    <a:pt x="294" y="192"/>
                  </a:cubicBezTo>
                  <a:cubicBezTo>
                    <a:pt x="294" y="189"/>
                    <a:pt x="282" y="189"/>
                    <a:pt x="277" y="187"/>
                  </a:cubicBezTo>
                  <a:cubicBezTo>
                    <a:pt x="273" y="185"/>
                    <a:pt x="280" y="182"/>
                    <a:pt x="282" y="179"/>
                  </a:cubicBezTo>
                  <a:cubicBezTo>
                    <a:pt x="285" y="176"/>
                    <a:pt x="288" y="174"/>
                    <a:pt x="290" y="174"/>
                  </a:cubicBezTo>
                  <a:cubicBezTo>
                    <a:pt x="292" y="174"/>
                    <a:pt x="288" y="159"/>
                    <a:pt x="287" y="155"/>
                  </a:cubicBezTo>
                  <a:cubicBezTo>
                    <a:pt x="286" y="150"/>
                    <a:pt x="282" y="154"/>
                    <a:pt x="278" y="156"/>
                  </a:cubicBezTo>
                  <a:cubicBezTo>
                    <a:pt x="274" y="158"/>
                    <a:pt x="271" y="158"/>
                    <a:pt x="264" y="158"/>
                  </a:cubicBezTo>
                  <a:cubicBezTo>
                    <a:pt x="258" y="158"/>
                    <a:pt x="263" y="154"/>
                    <a:pt x="268" y="153"/>
                  </a:cubicBezTo>
                  <a:cubicBezTo>
                    <a:pt x="273" y="151"/>
                    <a:pt x="276" y="145"/>
                    <a:pt x="278" y="144"/>
                  </a:cubicBezTo>
                  <a:cubicBezTo>
                    <a:pt x="280" y="142"/>
                    <a:pt x="277" y="140"/>
                    <a:pt x="273" y="139"/>
                  </a:cubicBezTo>
                  <a:cubicBezTo>
                    <a:pt x="270" y="138"/>
                    <a:pt x="266" y="133"/>
                    <a:pt x="262" y="132"/>
                  </a:cubicBezTo>
                  <a:cubicBezTo>
                    <a:pt x="258" y="132"/>
                    <a:pt x="254" y="131"/>
                    <a:pt x="251" y="129"/>
                  </a:cubicBezTo>
                  <a:cubicBezTo>
                    <a:pt x="248" y="126"/>
                    <a:pt x="249" y="125"/>
                    <a:pt x="246" y="125"/>
                  </a:cubicBezTo>
                  <a:cubicBezTo>
                    <a:pt x="243" y="125"/>
                    <a:pt x="242" y="121"/>
                    <a:pt x="241" y="119"/>
                  </a:cubicBezTo>
                  <a:cubicBezTo>
                    <a:pt x="241" y="116"/>
                    <a:pt x="243" y="115"/>
                    <a:pt x="240" y="111"/>
                  </a:cubicBezTo>
                  <a:cubicBezTo>
                    <a:pt x="237" y="107"/>
                    <a:pt x="232" y="110"/>
                    <a:pt x="228" y="111"/>
                  </a:cubicBezTo>
                  <a:cubicBezTo>
                    <a:pt x="224" y="111"/>
                    <a:pt x="215" y="104"/>
                    <a:pt x="211" y="104"/>
                  </a:cubicBezTo>
                  <a:cubicBezTo>
                    <a:pt x="207" y="104"/>
                    <a:pt x="208" y="102"/>
                    <a:pt x="206" y="100"/>
                  </a:cubicBezTo>
                  <a:cubicBezTo>
                    <a:pt x="204" y="98"/>
                    <a:pt x="201" y="98"/>
                    <a:pt x="200" y="98"/>
                  </a:cubicBezTo>
                  <a:cubicBezTo>
                    <a:pt x="199" y="98"/>
                    <a:pt x="200" y="94"/>
                    <a:pt x="199" y="92"/>
                  </a:cubicBezTo>
                  <a:cubicBezTo>
                    <a:pt x="198" y="91"/>
                    <a:pt x="195" y="90"/>
                    <a:pt x="192" y="89"/>
                  </a:cubicBezTo>
                  <a:cubicBezTo>
                    <a:pt x="189" y="87"/>
                    <a:pt x="192" y="81"/>
                    <a:pt x="190" y="79"/>
                  </a:cubicBezTo>
                  <a:cubicBezTo>
                    <a:pt x="188" y="77"/>
                    <a:pt x="183" y="70"/>
                    <a:pt x="179" y="69"/>
                  </a:cubicBezTo>
                  <a:cubicBezTo>
                    <a:pt x="175" y="68"/>
                    <a:pt x="174" y="67"/>
                    <a:pt x="171" y="66"/>
                  </a:cubicBezTo>
                  <a:cubicBezTo>
                    <a:pt x="168" y="64"/>
                    <a:pt x="151" y="63"/>
                    <a:pt x="149" y="63"/>
                  </a:cubicBezTo>
                  <a:cubicBezTo>
                    <a:pt x="146" y="64"/>
                    <a:pt x="144" y="67"/>
                    <a:pt x="143" y="69"/>
                  </a:cubicBezTo>
                  <a:cubicBezTo>
                    <a:pt x="143" y="70"/>
                    <a:pt x="150" y="74"/>
                    <a:pt x="150" y="76"/>
                  </a:cubicBezTo>
                  <a:cubicBezTo>
                    <a:pt x="150" y="77"/>
                    <a:pt x="143" y="75"/>
                    <a:pt x="140" y="74"/>
                  </a:cubicBezTo>
                  <a:cubicBezTo>
                    <a:pt x="137" y="73"/>
                    <a:pt x="138" y="84"/>
                    <a:pt x="135" y="86"/>
                  </a:cubicBezTo>
                  <a:cubicBezTo>
                    <a:pt x="132" y="89"/>
                    <a:pt x="132" y="72"/>
                    <a:pt x="132" y="68"/>
                  </a:cubicBezTo>
                  <a:cubicBezTo>
                    <a:pt x="133" y="64"/>
                    <a:pt x="129" y="63"/>
                    <a:pt x="127" y="62"/>
                  </a:cubicBezTo>
                  <a:cubicBezTo>
                    <a:pt x="126" y="62"/>
                    <a:pt x="121" y="67"/>
                    <a:pt x="120" y="69"/>
                  </a:cubicBezTo>
                  <a:cubicBezTo>
                    <a:pt x="120" y="71"/>
                    <a:pt x="116" y="69"/>
                    <a:pt x="115" y="69"/>
                  </a:cubicBezTo>
                  <a:cubicBezTo>
                    <a:pt x="114" y="68"/>
                    <a:pt x="110" y="76"/>
                    <a:pt x="109" y="81"/>
                  </a:cubicBezTo>
                  <a:cubicBezTo>
                    <a:pt x="107" y="85"/>
                    <a:pt x="103" y="89"/>
                    <a:pt x="100" y="88"/>
                  </a:cubicBezTo>
                  <a:cubicBezTo>
                    <a:pt x="96" y="87"/>
                    <a:pt x="103" y="74"/>
                    <a:pt x="104" y="68"/>
                  </a:cubicBezTo>
                  <a:cubicBezTo>
                    <a:pt x="106" y="62"/>
                    <a:pt x="109" y="61"/>
                    <a:pt x="111" y="59"/>
                  </a:cubicBezTo>
                  <a:cubicBezTo>
                    <a:pt x="113" y="56"/>
                    <a:pt x="111" y="43"/>
                    <a:pt x="109" y="41"/>
                  </a:cubicBezTo>
                  <a:cubicBezTo>
                    <a:pt x="108" y="39"/>
                    <a:pt x="112" y="36"/>
                    <a:pt x="113" y="33"/>
                  </a:cubicBezTo>
                  <a:cubicBezTo>
                    <a:pt x="114" y="31"/>
                    <a:pt x="113" y="31"/>
                    <a:pt x="111" y="29"/>
                  </a:cubicBezTo>
                  <a:cubicBezTo>
                    <a:pt x="110" y="26"/>
                    <a:pt x="114" y="25"/>
                    <a:pt x="113" y="20"/>
                  </a:cubicBezTo>
                  <a:cubicBezTo>
                    <a:pt x="113" y="15"/>
                    <a:pt x="113" y="10"/>
                    <a:pt x="113" y="6"/>
                  </a:cubicBezTo>
                  <a:cubicBezTo>
                    <a:pt x="113" y="2"/>
                    <a:pt x="104" y="5"/>
                    <a:pt x="102" y="6"/>
                  </a:cubicBezTo>
                  <a:cubicBezTo>
                    <a:pt x="99" y="6"/>
                    <a:pt x="93" y="7"/>
                    <a:pt x="92" y="9"/>
                  </a:cubicBezTo>
                  <a:cubicBezTo>
                    <a:pt x="92" y="11"/>
                    <a:pt x="97" y="17"/>
                    <a:pt x="96" y="18"/>
                  </a:cubicBezTo>
                  <a:cubicBezTo>
                    <a:pt x="96" y="19"/>
                    <a:pt x="92" y="16"/>
                    <a:pt x="89" y="15"/>
                  </a:cubicBezTo>
                  <a:cubicBezTo>
                    <a:pt x="86" y="14"/>
                    <a:pt x="81" y="16"/>
                    <a:pt x="81" y="18"/>
                  </a:cubicBezTo>
                  <a:cubicBezTo>
                    <a:pt x="80" y="19"/>
                    <a:pt x="88" y="21"/>
                    <a:pt x="90" y="23"/>
                  </a:cubicBezTo>
                  <a:cubicBezTo>
                    <a:pt x="92" y="25"/>
                    <a:pt x="94" y="27"/>
                    <a:pt x="96" y="30"/>
                  </a:cubicBezTo>
                  <a:cubicBezTo>
                    <a:pt x="98" y="33"/>
                    <a:pt x="91" y="37"/>
                    <a:pt x="86" y="37"/>
                  </a:cubicBezTo>
                  <a:cubicBezTo>
                    <a:pt x="82" y="37"/>
                    <a:pt x="82" y="34"/>
                    <a:pt x="78" y="36"/>
                  </a:cubicBezTo>
                  <a:cubicBezTo>
                    <a:pt x="73" y="38"/>
                    <a:pt x="74" y="35"/>
                    <a:pt x="71" y="36"/>
                  </a:cubicBezTo>
                  <a:cubicBezTo>
                    <a:pt x="68" y="37"/>
                    <a:pt x="70" y="49"/>
                    <a:pt x="70" y="55"/>
                  </a:cubicBezTo>
                  <a:cubicBezTo>
                    <a:pt x="70" y="61"/>
                    <a:pt x="73" y="62"/>
                    <a:pt x="76" y="66"/>
                  </a:cubicBezTo>
                  <a:cubicBezTo>
                    <a:pt x="80" y="70"/>
                    <a:pt x="79" y="71"/>
                    <a:pt x="77" y="72"/>
                  </a:cubicBezTo>
                  <a:cubicBezTo>
                    <a:pt x="75" y="73"/>
                    <a:pt x="69" y="69"/>
                    <a:pt x="68" y="70"/>
                  </a:cubicBezTo>
                  <a:cubicBezTo>
                    <a:pt x="67" y="71"/>
                    <a:pt x="71" y="79"/>
                    <a:pt x="71" y="83"/>
                  </a:cubicBezTo>
                  <a:cubicBezTo>
                    <a:pt x="71" y="88"/>
                    <a:pt x="78" y="93"/>
                    <a:pt x="82" y="94"/>
                  </a:cubicBezTo>
                  <a:cubicBezTo>
                    <a:pt x="85" y="96"/>
                    <a:pt x="84" y="97"/>
                    <a:pt x="86" y="100"/>
                  </a:cubicBezTo>
                  <a:cubicBezTo>
                    <a:pt x="87" y="103"/>
                    <a:pt x="98" y="108"/>
                    <a:pt x="100" y="112"/>
                  </a:cubicBezTo>
                  <a:cubicBezTo>
                    <a:pt x="102" y="116"/>
                    <a:pt x="98" y="117"/>
                    <a:pt x="96" y="119"/>
                  </a:cubicBezTo>
                  <a:cubicBezTo>
                    <a:pt x="94" y="121"/>
                    <a:pt x="94" y="118"/>
                    <a:pt x="92" y="118"/>
                  </a:cubicBezTo>
                  <a:cubicBezTo>
                    <a:pt x="90" y="118"/>
                    <a:pt x="90" y="123"/>
                    <a:pt x="88" y="124"/>
                  </a:cubicBezTo>
                  <a:cubicBezTo>
                    <a:pt x="85" y="126"/>
                    <a:pt x="84" y="118"/>
                    <a:pt x="84" y="116"/>
                  </a:cubicBezTo>
                  <a:cubicBezTo>
                    <a:pt x="83" y="114"/>
                    <a:pt x="76" y="121"/>
                    <a:pt x="72" y="123"/>
                  </a:cubicBezTo>
                  <a:cubicBezTo>
                    <a:pt x="68" y="124"/>
                    <a:pt x="75" y="114"/>
                    <a:pt x="77" y="112"/>
                  </a:cubicBezTo>
                  <a:cubicBezTo>
                    <a:pt x="78" y="110"/>
                    <a:pt x="77" y="108"/>
                    <a:pt x="75" y="108"/>
                  </a:cubicBezTo>
                  <a:cubicBezTo>
                    <a:pt x="73" y="108"/>
                    <a:pt x="75" y="103"/>
                    <a:pt x="70" y="99"/>
                  </a:cubicBezTo>
                  <a:cubicBezTo>
                    <a:pt x="65" y="95"/>
                    <a:pt x="60" y="90"/>
                    <a:pt x="57" y="83"/>
                  </a:cubicBezTo>
                  <a:cubicBezTo>
                    <a:pt x="54" y="76"/>
                    <a:pt x="60" y="64"/>
                    <a:pt x="60" y="60"/>
                  </a:cubicBezTo>
                  <a:cubicBezTo>
                    <a:pt x="60" y="55"/>
                    <a:pt x="57" y="47"/>
                    <a:pt x="57" y="39"/>
                  </a:cubicBezTo>
                  <a:cubicBezTo>
                    <a:pt x="57" y="31"/>
                    <a:pt x="69" y="18"/>
                    <a:pt x="71" y="15"/>
                  </a:cubicBezTo>
                  <a:cubicBezTo>
                    <a:pt x="74" y="12"/>
                    <a:pt x="79" y="5"/>
                    <a:pt x="79" y="2"/>
                  </a:cubicBezTo>
                  <a:cubicBezTo>
                    <a:pt x="79" y="0"/>
                    <a:pt x="77" y="1"/>
                    <a:pt x="75" y="3"/>
                  </a:cubicBezTo>
                  <a:cubicBezTo>
                    <a:pt x="72" y="5"/>
                    <a:pt x="50" y="3"/>
                    <a:pt x="47" y="4"/>
                  </a:cubicBezTo>
                  <a:cubicBezTo>
                    <a:pt x="44" y="4"/>
                    <a:pt x="30" y="12"/>
                    <a:pt x="28" y="13"/>
                  </a:cubicBezTo>
                  <a:cubicBezTo>
                    <a:pt x="27" y="15"/>
                    <a:pt x="23" y="18"/>
                    <a:pt x="21" y="21"/>
                  </a:cubicBezTo>
                  <a:cubicBezTo>
                    <a:pt x="18" y="25"/>
                    <a:pt x="14" y="29"/>
                    <a:pt x="11" y="31"/>
                  </a:cubicBezTo>
                  <a:cubicBezTo>
                    <a:pt x="8" y="33"/>
                    <a:pt x="12" y="45"/>
                    <a:pt x="12" y="50"/>
                  </a:cubicBezTo>
                  <a:cubicBezTo>
                    <a:pt x="12" y="55"/>
                    <a:pt x="6" y="72"/>
                    <a:pt x="3" y="76"/>
                  </a:cubicBezTo>
                  <a:cubicBezTo>
                    <a:pt x="0" y="80"/>
                    <a:pt x="4" y="89"/>
                    <a:pt x="8" y="94"/>
                  </a:cubicBezTo>
                  <a:cubicBezTo>
                    <a:pt x="13" y="98"/>
                    <a:pt x="13" y="98"/>
                    <a:pt x="12" y="100"/>
                  </a:cubicBezTo>
                  <a:cubicBezTo>
                    <a:pt x="11" y="103"/>
                    <a:pt x="14" y="110"/>
                    <a:pt x="16" y="113"/>
                  </a:cubicBezTo>
                  <a:cubicBezTo>
                    <a:pt x="19" y="117"/>
                    <a:pt x="21" y="116"/>
                    <a:pt x="27" y="118"/>
                  </a:cubicBezTo>
                  <a:cubicBezTo>
                    <a:pt x="34" y="120"/>
                    <a:pt x="37" y="125"/>
                    <a:pt x="38" y="127"/>
                  </a:cubicBezTo>
                  <a:cubicBezTo>
                    <a:pt x="40" y="130"/>
                    <a:pt x="29" y="126"/>
                    <a:pt x="26" y="126"/>
                  </a:cubicBezTo>
                  <a:cubicBezTo>
                    <a:pt x="23" y="126"/>
                    <a:pt x="28" y="132"/>
                    <a:pt x="32" y="136"/>
                  </a:cubicBezTo>
                  <a:cubicBezTo>
                    <a:pt x="36" y="141"/>
                    <a:pt x="35" y="138"/>
                    <a:pt x="41" y="140"/>
                  </a:cubicBezTo>
                  <a:cubicBezTo>
                    <a:pt x="46" y="141"/>
                    <a:pt x="46" y="145"/>
                    <a:pt x="47" y="147"/>
                  </a:cubicBezTo>
                  <a:cubicBezTo>
                    <a:pt x="49" y="150"/>
                    <a:pt x="37" y="144"/>
                    <a:pt x="39" y="146"/>
                  </a:cubicBezTo>
                  <a:cubicBezTo>
                    <a:pt x="41" y="147"/>
                    <a:pt x="46" y="154"/>
                    <a:pt x="49" y="156"/>
                  </a:cubicBezTo>
                  <a:cubicBezTo>
                    <a:pt x="52" y="158"/>
                    <a:pt x="53" y="154"/>
                    <a:pt x="55" y="154"/>
                  </a:cubicBezTo>
                  <a:cubicBezTo>
                    <a:pt x="57" y="153"/>
                    <a:pt x="61" y="159"/>
                    <a:pt x="62" y="159"/>
                  </a:cubicBezTo>
                  <a:cubicBezTo>
                    <a:pt x="64" y="159"/>
                    <a:pt x="67" y="157"/>
                    <a:pt x="69" y="157"/>
                  </a:cubicBezTo>
                  <a:cubicBezTo>
                    <a:pt x="71" y="156"/>
                    <a:pt x="74" y="163"/>
                    <a:pt x="78" y="165"/>
                  </a:cubicBezTo>
                  <a:cubicBezTo>
                    <a:pt x="82" y="166"/>
                    <a:pt x="94" y="166"/>
                    <a:pt x="98" y="167"/>
                  </a:cubicBezTo>
                  <a:cubicBezTo>
                    <a:pt x="101" y="168"/>
                    <a:pt x="103" y="169"/>
                    <a:pt x="105" y="169"/>
                  </a:cubicBezTo>
                  <a:cubicBezTo>
                    <a:pt x="107" y="169"/>
                    <a:pt x="108" y="167"/>
                    <a:pt x="110" y="166"/>
                  </a:cubicBezTo>
                  <a:cubicBezTo>
                    <a:pt x="112" y="165"/>
                    <a:pt x="111" y="169"/>
                    <a:pt x="112" y="169"/>
                  </a:cubicBezTo>
                  <a:cubicBezTo>
                    <a:pt x="113" y="168"/>
                    <a:pt x="131" y="165"/>
                    <a:pt x="134" y="165"/>
                  </a:cubicBezTo>
                  <a:cubicBezTo>
                    <a:pt x="137" y="165"/>
                    <a:pt x="145" y="163"/>
                    <a:pt x="148" y="163"/>
                  </a:cubicBezTo>
                  <a:cubicBezTo>
                    <a:pt x="151" y="162"/>
                    <a:pt x="157" y="172"/>
                    <a:pt x="160" y="175"/>
                  </a:cubicBezTo>
                  <a:cubicBezTo>
                    <a:pt x="164" y="177"/>
                    <a:pt x="163" y="173"/>
                    <a:pt x="163" y="171"/>
                  </a:cubicBezTo>
                  <a:cubicBezTo>
                    <a:pt x="163" y="168"/>
                    <a:pt x="166" y="166"/>
                    <a:pt x="169" y="166"/>
                  </a:cubicBezTo>
                  <a:cubicBezTo>
                    <a:pt x="172" y="166"/>
                    <a:pt x="171" y="170"/>
                    <a:pt x="170" y="172"/>
                  </a:cubicBezTo>
                  <a:cubicBezTo>
                    <a:pt x="169" y="174"/>
                    <a:pt x="170" y="180"/>
                    <a:pt x="173" y="184"/>
                  </a:cubicBezTo>
                  <a:cubicBezTo>
                    <a:pt x="176" y="188"/>
                    <a:pt x="179" y="188"/>
                    <a:pt x="184" y="191"/>
                  </a:cubicBezTo>
                  <a:cubicBezTo>
                    <a:pt x="189" y="195"/>
                    <a:pt x="194" y="195"/>
                    <a:pt x="198" y="195"/>
                  </a:cubicBezTo>
                  <a:cubicBezTo>
                    <a:pt x="202" y="195"/>
                    <a:pt x="207" y="198"/>
                    <a:pt x="204" y="201"/>
                  </a:cubicBezTo>
                  <a:cubicBezTo>
                    <a:pt x="201" y="203"/>
                    <a:pt x="202" y="213"/>
                    <a:pt x="204" y="217"/>
                  </a:cubicBezTo>
                  <a:cubicBezTo>
                    <a:pt x="206" y="221"/>
                    <a:pt x="206" y="225"/>
                    <a:pt x="210" y="226"/>
                  </a:cubicBezTo>
                  <a:cubicBezTo>
                    <a:pt x="213" y="227"/>
                    <a:pt x="213" y="227"/>
                    <a:pt x="213" y="235"/>
                  </a:cubicBezTo>
                  <a:cubicBezTo>
                    <a:pt x="213" y="244"/>
                    <a:pt x="221" y="249"/>
                    <a:pt x="221" y="253"/>
                  </a:cubicBezTo>
                  <a:cubicBezTo>
                    <a:pt x="221" y="258"/>
                    <a:pt x="217" y="257"/>
                    <a:pt x="215" y="259"/>
                  </a:cubicBezTo>
                  <a:cubicBezTo>
                    <a:pt x="214" y="261"/>
                    <a:pt x="218" y="264"/>
                    <a:pt x="220" y="266"/>
                  </a:cubicBezTo>
                  <a:cubicBezTo>
                    <a:pt x="222" y="268"/>
                    <a:pt x="213" y="269"/>
                    <a:pt x="209" y="271"/>
                  </a:cubicBezTo>
                  <a:cubicBezTo>
                    <a:pt x="205" y="273"/>
                    <a:pt x="199" y="281"/>
                    <a:pt x="199" y="285"/>
                  </a:cubicBezTo>
                  <a:cubicBezTo>
                    <a:pt x="198" y="289"/>
                    <a:pt x="206" y="298"/>
                    <a:pt x="207" y="302"/>
                  </a:cubicBezTo>
                  <a:cubicBezTo>
                    <a:pt x="209" y="306"/>
                    <a:pt x="203" y="309"/>
                    <a:pt x="199" y="311"/>
                  </a:cubicBezTo>
                  <a:cubicBezTo>
                    <a:pt x="195" y="313"/>
                    <a:pt x="196" y="311"/>
                    <a:pt x="192" y="310"/>
                  </a:cubicBezTo>
                  <a:cubicBezTo>
                    <a:pt x="189" y="309"/>
                    <a:pt x="188" y="310"/>
                    <a:pt x="184" y="311"/>
                  </a:cubicBezTo>
                  <a:cubicBezTo>
                    <a:pt x="179" y="311"/>
                    <a:pt x="176" y="308"/>
                    <a:pt x="174" y="307"/>
                  </a:cubicBezTo>
                  <a:cubicBezTo>
                    <a:pt x="172" y="305"/>
                    <a:pt x="163" y="306"/>
                    <a:pt x="161" y="308"/>
                  </a:cubicBezTo>
                  <a:cubicBezTo>
                    <a:pt x="159" y="309"/>
                    <a:pt x="157" y="311"/>
                    <a:pt x="155" y="313"/>
                  </a:cubicBezTo>
                  <a:cubicBezTo>
                    <a:pt x="152" y="315"/>
                    <a:pt x="157" y="316"/>
                    <a:pt x="159" y="318"/>
                  </a:cubicBezTo>
                  <a:cubicBezTo>
                    <a:pt x="161" y="320"/>
                    <a:pt x="159" y="327"/>
                    <a:pt x="158" y="330"/>
                  </a:cubicBezTo>
                  <a:cubicBezTo>
                    <a:pt x="157" y="333"/>
                    <a:pt x="151" y="335"/>
                    <a:pt x="150" y="338"/>
                  </a:cubicBezTo>
                  <a:cubicBezTo>
                    <a:pt x="149" y="341"/>
                    <a:pt x="156" y="353"/>
                    <a:pt x="158" y="355"/>
                  </a:cubicBezTo>
                  <a:cubicBezTo>
                    <a:pt x="160" y="357"/>
                    <a:pt x="168" y="359"/>
                    <a:pt x="173" y="357"/>
                  </a:cubicBezTo>
                  <a:cubicBezTo>
                    <a:pt x="177" y="356"/>
                    <a:pt x="188" y="349"/>
                    <a:pt x="191" y="349"/>
                  </a:cubicBezTo>
                  <a:cubicBezTo>
                    <a:pt x="194" y="349"/>
                    <a:pt x="199" y="352"/>
                    <a:pt x="203" y="353"/>
                  </a:cubicBezTo>
                  <a:cubicBezTo>
                    <a:pt x="207" y="355"/>
                    <a:pt x="207" y="355"/>
                    <a:pt x="208" y="352"/>
                  </a:cubicBezTo>
                  <a:cubicBezTo>
                    <a:pt x="209" y="349"/>
                    <a:pt x="217" y="355"/>
                    <a:pt x="219" y="358"/>
                  </a:cubicBezTo>
                  <a:cubicBezTo>
                    <a:pt x="221" y="360"/>
                    <a:pt x="218" y="366"/>
                    <a:pt x="220" y="369"/>
                  </a:cubicBezTo>
                  <a:cubicBezTo>
                    <a:pt x="222" y="371"/>
                    <a:pt x="225" y="370"/>
                    <a:pt x="229" y="370"/>
                  </a:cubicBezTo>
                  <a:cubicBezTo>
                    <a:pt x="234" y="370"/>
                    <a:pt x="235" y="373"/>
                    <a:pt x="238" y="375"/>
                  </a:cubicBezTo>
                  <a:cubicBezTo>
                    <a:pt x="240" y="376"/>
                    <a:pt x="234" y="378"/>
                    <a:pt x="231" y="381"/>
                  </a:cubicBezTo>
                  <a:cubicBezTo>
                    <a:pt x="229" y="384"/>
                    <a:pt x="233" y="386"/>
                    <a:pt x="239" y="388"/>
                  </a:cubicBezTo>
                  <a:cubicBezTo>
                    <a:pt x="244" y="391"/>
                    <a:pt x="241" y="394"/>
                    <a:pt x="244" y="396"/>
                  </a:cubicBezTo>
                  <a:cubicBezTo>
                    <a:pt x="246" y="398"/>
                    <a:pt x="250" y="401"/>
                    <a:pt x="253" y="401"/>
                  </a:cubicBezTo>
                  <a:cubicBezTo>
                    <a:pt x="256" y="401"/>
                    <a:pt x="251" y="397"/>
                    <a:pt x="251" y="396"/>
                  </a:cubicBezTo>
                  <a:cubicBezTo>
                    <a:pt x="252" y="395"/>
                    <a:pt x="257" y="400"/>
                    <a:pt x="263" y="402"/>
                  </a:cubicBezTo>
                  <a:cubicBezTo>
                    <a:pt x="268" y="405"/>
                    <a:pt x="266" y="405"/>
                    <a:pt x="268" y="407"/>
                  </a:cubicBezTo>
                  <a:cubicBezTo>
                    <a:pt x="269" y="409"/>
                    <a:pt x="282" y="410"/>
                    <a:pt x="284" y="410"/>
                  </a:cubicBezTo>
                  <a:cubicBezTo>
                    <a:pt x="286" y="410"/>
                    <a:pt x="296" y="423"/>
                    <a:pt x="302" y="425"/>
                  </a:cubicBezTo>
                  <a:cubicBezTo>
                    <a:pt x="308" y="427"/>
                    <a:pt x="308" y="419"/>
                    <a:pt x="310" y="417"/>
                  </a:cubicBezTo>
                  <a:cubicBezTo>
                    <a:pt x="311" y="415"/>
                    <a:pt x="308" y="412"/>
                    <a:pt x="308" y="409"/>
                  </a:cubicBezTo>
                  <a:cubicBezTo>
                    <a:pt x="308" y="406"/>
                    <a:pt x="305" y="401"/>
                    <a:pt x="301" y="400"/>
                  </a:cubicBezTo>
                  <a:cubicBezTo>
                    <a:pt x="297" y="399"/>
                    <a:pt x="294" y="394"/>
                    <a:pt x="289" y="389"/>
                  </a:cubicBezTo>
                  <a:cubicBezTo>
                    <a:pt x="283" y="385"/>
                    <a:pt x="287" y="385"/>
                    <a:pt x="287" y="383"/>
                  </a:cubicBezTo>
                  <a:cubicBezTo>
                    <a:pt x="287" y="381"/>
                    <a:pt x="285" y="381"/>
                    <a:pt x="283" y="382"/>
                  </a:cubicBezTo>
                  <a:cubicBezTo>
                    <a:pt x="281" y="384"/>
                    <a:pt x="279" y="382"/>
                    <a:pt x="277" y="378"/>
                  </a:cubicBezTo>
                  <a:cubicBezTo>
                    <a:pt x="275" y="374"/>
                    <a:pt x="271" y="369"/>
                    <a:pt x="271" y="368"/>
                  </a:cubicBezTo>
                  <a:cubicBezTo>
                    <a:pt x="271" y="367"/>
                    <a:pt x="273" y="368"/>
                    <a:pt x="274" y="369"/>
                  </a:cubicBezTo>
                  <a:cubicBezTo>
                    <a:pt x="275" y="370"/>
                    <a:pt x="277" y="369"/>
                    <a:pt x="277" y="367"/>
                  </a:cubicBezTo>
                  <a:cubicBezTo>
                    <a:pt x="278" y="366"/>
                    <a:pt x="283" y="374"/>
                    <a:pt x="286" y="377"/>
                  </a:cubicBezTo>
                  <a:cubicBezTo>
                    <a:pt x="289" y="380"/>
                    <a:pt x="289" y="376"/>
                    <a:pt x="290" y="375"/>
                  </a:cubicBezTo>
                  <a:cubicBezTo>
                    <a:pt x="290" y="373"/>
                    <a:pt x="293" y="379"/>
                    <a:pt x="296" y="383"/>
                  </a:cubicBezTo>
                  <a:cubicBezTo>
                    <a:pt x="299" y="386"/>
                    <a:pt x="305" y="389"/>
                    <a:pt x="306" y="391"/>
                  </a:cubicBezTo>
                  <a:cubicBezTo>
                    <a:pt x="308" y="393"/>
                    <a:pt x="315" y="396"/>
                    <a:pt x="317" y="397"/>
                  </a:cubicBezTo>
                  <a:cubicBezTo>
                    <a:pt x="319" y="398"/>
                    <a:pt x="317" y="402"/>
                    <a:pt x="316" y="405"/>
                  </a:cubicBezTo>
                  <a:cubicBezTo>
                    <a:pt x="316" y="408"/>
                    <a:pt x="319" y="407"/>
                    <a:pt x="321" y="407"/>
                  </a:cubicBezTo>
                  <a:cubicBezTo>
                    <a:pt x="322" y="407"/>
                    <a:pt x="324" y="409"/>
                    <a:pt x="326" y="410"/>
                  </a:cubicBezTo>
                  <a:cubicBezTo>
                    <a:pt x="328" y="412"/>
                    <a:pt x="330" y="405"/>
                    <a:pt x="331" y="403"/>
                  </a:cubicBezTo>
                  <a:cubicBezTo>
                    <a:pt x="331" y="402"/>
                    <a:pt x="325" y="402"/>
                    <a:pt x="324" y="400"/>
                  </a:cubicBezTo>
                  <a:cubicBezTo>
                    <a:pt x="323" y="398"/>
                    <a:pt x="325" y="394"/>
                    <a:pt x="325" y="391"/>
                  </a:cubicBezTo>
                  <a:cubicBezTo>
                    <a:pt x="326" y="388"/>
                    <a:pt x="324" y="385"/>
                    <a:pt x="324" y="383"/>
                  </a:cubicBezTo>
                  <a:cubicBezTo>
                    <a:pt x="323" y="381"/>
                    <a:pt x="327" y="383"/>
                    <a:pt x="328" y="385"/>
                  </a:cubicBezTo>
                  <a:cubicBezTo>
                    <a:pt x="329" y="386"/>
                    <a:pt x="331" y="383"/>
                    <a:pt x="333" y="383"/>
                  </a:cubicBezTo>
                  <a:cubicBezTo>
                    <a:pt x="335" y="383"/>
                    <a:pt x="330" y="379"/>
                    <a:pt x="331" y="376"/>
                  </a:cubicBezTo>
                  <a:cubicBezTo>
                    <a:pt x="332" y="374"/>
                    <a:pt x="329" y="372"/>
                    <a:pt x="328" y="370"/>
                  </a:cubicBezTo>
                  <a:cubicBezTo>
                    <a:pt x="326" y="368"/>
                    <a:pt x="326" y="364"/>
                    <a:pt x="323" y="362"/>
                  </a:cubicBezTo>
                  <a:cubicBezTo>
                    <a:pt x="319" y="359"/>
                    <a:pt x="319" y="350"/>
                    <a:pt x="315" y="347"/>
                  </a:cubicBezTo>
                  <a:cubicBezTo>
                    <a:pt x="311" y="344"/>
                    <a:pt x="311" y="339"/>
                    <a:pt x="309" y="337"/>
                  </a:cubicBezTo>
                  <a:cubicBezTo>
                    <a:pt x="308" y="336"/>
                    <a:pt x="307" y="338"/>
                    <a:pt x="306" y="340"/>
                  </a:cubicBezTo>
                  <a:cubicBezTo>
                    <a:pt x="305" y="342"/>
                    <a:pt x="304" y="336"/>
                    <a:pt x="301" y="336"/>
                  </a:cubicBezTo>
                  <a:cubicBezTo>
                    <a:pt x="299" y="336"/>
                    <a:pt x="297" y="335"/>
                    <a:pt x="295" y="335"/>
                  </a:cubicBezTo>
                  <a:cubicBezTo>
                    <a:pt x="292" y="335"/>
                    <a:pt x="293" y="329"/>
                    <a:pt x="296" y="328"/>
                  </a:cubicBezTo>
                  <a:cubicBezTo>
                    <a:pt x="300" y="327"/>
                    <a:pt x="296" y="325"/>
                    <a:pt x="294" y="322"/>
                  </a:cubicBezTo>
                  <a:cubicBezTo>
                    <a:pt x="292" y="320"/>
                    <a:pt x="293" y="318"/>
                    <a:pt x="291" y="317"/>
                  </a:cubicBezTo>
                  <a:cubicBezTo>
                    <a:pt x="289" y="316"/>
                    <a:pt x="289" y="314"/>
                    <a:pt x="290" y="312"/>
                  </a:cubicBezTo>
                  <a:cubicBezTo>
                    <a:pt x="291" y="311"/>
                    <a:pt x="284" y="311"/>
                    <a:pt x="283" y="310"/>
                  </a:cubicBezTo>
                  <a:cubicBezTo>
                    <a:pt x="283" y="309"/>
                    <a:pt x="285" y="305"/>
                    <a:pt x="288" y="304"/>
                  </a:cubicBezTo>
                  <a:cubicBezTo>
                    <a:pt x="290" y="303"/>
                    <a:pt x="286" y="300"/>
                    <a:pt x="284" y="299"/>
                  </a:cubicBezTo>
                  <a:cubicBezTo>
                    <a:pt x="283" y="298"/>
                    <a:pt x="285" y="296"/>
                    <a:pt x="287" y="296"/>
                  </a:cubicBezTo>
                  <a:cubicBezTo>
                    <a:pt x="288" y="295"/>
                    <a:pt x="288" y="290"/>
                    <a:pt x="291" y="289"/>
                  </a:cubicBezTo>
                  <a:cubicBezTo>
                    <a:pt x="294" y="289"/>
                    <a:pt x="295" y="287"/>
                    <a:pt x="296" y="286"/>
                  </a:cubicBezTo>
                  <a:cubicBezTo>
                    <a:pt x="298" y="286"/>
                    <a:pt x="299" y="290"/>
                    <a:pt x="300" y="293"/>
                  </a:cubicBezTo>
                  <a:cubicBezTo>
                    <a:pt x="302" y="296"/>
                    <a:pt x="303" y="299"/>
                    <a:pt x="305" y="301"/>
                  </a:cubicBezTo>
                  <a:cubicBezTo>
                    <a:pt x="307" y="303"/>
                    <a:pt x="309" y="300"/>
                    <a:pt x="311" y="298"/>
                  </a:cubicBezTo>
                  <a:cubicBezTo>
                    <a:pt x="313" y="297"/>
                    <a:pt x="310" y="301"/>
                    <a:pt x="310" y="303"/>
                  </a:cubicBezTo>
                  <a:cubicBezTo>
                    <a:pt x="310" y="306"/>
                    <a:pt x="313" y="304"/>
                    <a:pt x="316" y="304"/>
                  </a:cubicBezTo>
                  <a:cubicBezTo>
                    <a:pt x="320" y="304"/>
                    <a:pt x="315" y="307"/>
                    <a:pt x="314" y="309"/>
                  </a:cubicBezTo>
                  <a:cubicBezTo>
                    <a:pt x="313" y="310"/>
                    <a:pt x="317" y="313"/>
                    <a:pt x="320" y="314"/>
                  </a:cubicBezTo>
                  <a:cubicBezTo>
                    <a:pt x="323" y="315"/>
                    <a:pt x="321" y="315"/>
                    <a:pt x="319" y="317"/>
                  </a:cubicBezTo>
                  <a:cubicBezTo>
                    <a:pt x="317" y="320"/>
                    <a:pt x="320" y="318"/>
                    <a:pt x="324" y="319"/>
                  </a:cubicBezTo>
                  <a:cubicBezTo>
                    <a:pt x="327" y="319"/>
                    <a:pt x="321" y="326"/>
                    <a:pt x="321" y="326"/>
                  </a:cubicBezTo>
                  <a:cubicBezTo>
                    <a:pt x="321" y="326"/>
                    <a:pt x="328" y="326"/>
                    <a:pt x="330" y="324"/>
                  </a:cubicBezTo>
                  <a:cubicBezTo>
                    <a:pt x="333" y="322"/>
                    <a:pt x="337" y="330"/>
                    <a:pt x="341" y="331"/>
                  </a:cubicBezTo>
                  <a:cubicBezTo>
                    <a:pt x="345" y="332"/>
                    <a:pt x="335" y="322"/>
                    <a:pt x="337" y="322"/>
                  </a:cubicBezTo>
                  <a:cubicBezTo>
                    <a:pt x="338" y="323"/>
                    <a:pt x="336" y="316"/>
                    <a:pt x="338" y="316"/>
                  </a:cubicBezTo>
                  <a:cubicBezTo>
                    <a:pt x="341" y="316"/>
                    <a:pt x="340" y="310"/>
                    <a:pt x="340" y="308"/>
                  </a:cubicBezTo>
                  <a:cubicBezTo>
                    <a:pt x="340" y="306"/>
                    <a:pt x="344" y="312"/>
                    <a:pt x="347" y="315"/>
                  </a:cubicBezTo>
                  <a:cubicBezTo>
                    <a:pt x="350" y="319"/>
                    <a:pt x="349" y="313"/>
                    <a:pt x="352" y="311"/>
                  </a:cubicBezTo>
                  <a:cubicBezTo>
                    <a:pt x="355" y="309"/>
                    <a:pt x="360" y="312"/>
                    <a:pt x="363" y="311"/>
                  </a:cubicBezTo>
                  <a:cubicBezTo>
                    <a:pt x="365" y="311"/>
                    <a:pt x="364" y="305"/>
                    <a:pt x="361" y="302"/>
                  </a:cubicBezTo>
                  <a:cubicBezTo>
                    <a:pt x="357" y="299"/>
                    <a:pt x="353" y="292"/>
                    <a:pt x="351" y="288"/>
                  </a:cubicBezTo>
                  <a:cubicBezTo>
                    <a:pt x="349" y="284"/>
                    <a:pt x="355" y="285"/>
                    <a:pt x="359" y="285"/>
                  </a:cubicBezTo>
                  <a:close/>
                  <a:moveTo>
                    <a:pt x="248" y="336"/>
                  </a:moveTo>
                  <a:cubicBezTo>
                    <a:pt x="249" y="338"/>
                    <a:pt x="246" y="349"/>
                    <a:pt x="244" y="349"/>
                  </a:cubicBezTo>
                  <a:cubicBezTo>
                    <a:pt x="243" y="349"/>
                    <a:pt x="235" y="349"/>
                    <a:pt x="233" y="347"/>
                  </a:cubicBezTo>
                  <a:cubicBezTo>
                    <a:pt x="230" y="344"/>
                    <a:pt x="228" y="341"/>
                    <a:pt x="228" y="338"/>
                  </a:cubicBezTo>
                  <a:cubicBezTo>
                    <a:pt x="228" y="335"/>
                    <a:pt x="225" y="329"/>
                    <a:pt x="226" y="329"/>
                  </a:cubicBezTo>
                  <a:cubicBezTo>
                    <a:pt x="227" y="328"/>
                    <a:pt x="229" y="331"/>
                    <a:pt x="231" y="329"/>
                  </a:cubicBezTo>
                  <a:cubicBezTo>
                    <a:pt x="233" y="326"/>
                    <a:pt x="228" y="317"/>
                    <a:pt x="230" y="316"/>
                  </a:cubicBezTo>
                  <a:cubicBezTo>
                    <a:pt x="232" y="315"/>
                    <a:pt x="233" y="319"/>
                    <a:pt x="237" y="320"/>
                  </a:cubicBezTo>
                  <a:cubicBezTo>
                    <a:pt x="241" y="320"/>
                    <a:pt x="249" y="327"/>
                    <a:pt x="249" y="329"/>
                  </a:cubicBezTo>
                  <a:cubicBezTo>
                    <a:pt x="249" y="332"/>
                    <a:pt x="248" y="334"/>
                    <a:pt x="248" y="336"/>
                  </a:cubicBezTo>
                  <a:close/>
                  <a:moveTo>
                    <a:pt x="261" y="291"/>
                  </a:moveTo>
                  <a:cubicBezTo>
                    <a:pt x="259" y="290"/>
                    <a:pt x="255" y="294"/>
                    <a:pt x="252" y="293"/>
                  </a:cubicBezTo>
                  <a:cubicBezTo>
                    <a:pt x="248" y="292"/>
                    <a:pt x="250" y="291"/>
                    <a:pt x="246" y="291"/>
                  </a:cubicBezTo>
                  <a:cubicBezTo>
                    <a:pt x="243" y="291"/>
                    <a:pt x="243" y="295"/>
                    <a:pt x="241" y="295"/>
                  </a:cubicBezTo>
                  <a:cubicBezTo>
                    <a:pt x="240" y="295"/>
                    <a:pt x="239" y="300"/>
                    <a:pt x="238" y="299"/>
                  </a:cubicBezTo>
                  <a:cubicBezTo>
                    <a:pt x="236" y="298"/>
                    <a:pt x="238" y="296"/>
                    <a:pt x="238" y="292"/>
                  </a:cubicBezTo>
                  <a:cubicBezTo>
                    <a:pt x="238" y="288"/>
                    <a:pt x="233" y="282"/>
                    <a:pt x="234" y="278"/>
                  </a:cubicBezTo>
                  <a:cubicBezTo>
                    <a:pt x="235" y="275"/>
                    <a:pt x="237" y="270"/>
                    <a:pt x="235" y="265"/>
                  </a:cubicBezTo>
                  <a:cubicBezTo>
                    <a:pt x="233" y="260"/>
                    <a:pt x="239" y="263"/>
                    <a:pt x="242" y="267"/>
                  </a:cubicBezTo>
                  <a:cubicBezTo>
                    <a:pt x="245" y="270"/>
                    <a:pt x="251" y="276"/>
                    <a:pt x="255" y="277"/>
                  </a:cubicBezTo>
                  <a:cubicBezTo>
                    <a:pt x="258" y="278"/>
                    <a:pt x="268" y="282"/>
                    <a:pt x="268" y="285"/>
                  </a:cubicBezTo>
                  <a:cubicBezTo>
                    <a:pt x="268" y="287"/>
                    <a:pt x="262" y="291"/>
                    <a:pt x="261" y="29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auto">
            <a:xfrm>
              <a:off x="3055117" y="149901"/>
              <a:ext cx="3410710" cy="2332325"/>
            </a:xfrm>
            <a:custGeom>
              <a:avLst/>
              <a:gdLst>
                <a:gd name="T0" fmla="*/ 1055 w 1081"/>
                <a:gd name="T1" fmla="*/ 512 h 740"/>
                <a:gd name="T2" fmla="*/ 1036 w 1081"/>
                <a:gd name="T3" fmla="*/ 491 h 740"/>
                <a:gd name="T4" fmla="*/ 998 w 1081"/>
                <a:gd name="T5" fmla="*/ 434 h 740"/>
                <a:gd name="T6" fmla="*/ 973 w 1081"/>
                <a:gd name="T7" fmla="*/ 382 h 740"/>
                <a:gd name="T8" fmla="*/ 935 w 1081"/>
                <a:gd name="T9" fmla="*/ 415 h 740"/>
                <a:gd name="T10" fmla="*/ 897 w 1081"/>
                <a:gd name="T11" fmla="*/ 377 h 740"/>
                <a:gd name="T12" fmla="*/ 859 w 1081"/>
                <a:gd name="T13" fmla="*/ 325 h 740"/>
                <a:gd name="T14" fmla="*/ 795 w 1081"/>
                <a:gd name="T15" fmla="*/ 334 h 740"/>
                <a:gd name="T16" fmla="*/ 795 w 1081"/>
                <a:gd name="T17" fmla="*/ 396 h 740"/>
                <a:gd name="T18" fmla="*/ 793 w 1081"/>
                <a:gd name="T19" fmla="*/ 486 h 740"/>
                <a:gd name="T20" fmla="*/ 786 w 1081"/>
                <a:gd name="T21" fmla="*/ 569 h 740"/>
                <a:gd name="T22" fmla="*/ 730 w 1081"/>
                <a:gd name="T23" fmla="*/ 530 h 740"/>
                <a:gd name="T24" fmla="*/ 654 w 1081"/>
                <a:gd name="T25" fmla="*/ 452 h 740"/>
                <a:gd name="T26" fmla="*/ 580 w 1081"/>
                <a:gd name="T27" fmla="*/ 398 h 740"/>
                <a:gd name="T28" fmla="*/ 602 w 1081"/>
                <a:gd name="T29" fmla="*/ 322 h 740"/>
                <a:gd name="T30" fmla="*/ 614 w 1081"/>
                <a:gd name="T31" fmla="*/ 276 h 740"/>
                <a:gd name="T32" fmla="*/ 673 w 1081"/>
                <a:gd name="T33" fmla="*/ 234 h 740"/>
                <a:gd name="T34" fmla="*/ 657 w 1081"/>
                <a:gd name="T35" fmla="*/ 223 h 740"/>
                <a:gd name="T36" fmla="*/ 710 w 1081"/>
                <a:gd name="T37" fmla="*/ 198 h 740"/>
                <a:gd name="T38" fmla="*/ 731 w 1081"/>
                <a:gd name="T39" fmla="*/ 195 h 740"/>
                <a:gd name="T40" fmla="*/ 757 w 1081"/>
                <a:gd name="T41" fmla="*/ 123 h 740"/>
                <a:gd name="T42" fmla="*/ 732 w 1081"/>
                <a:gd name="T43" fmla="*/ 84 h 740"/>
                <a:gd name="T44" fmla="*/ 712 w 1081"/>
                <a:gd name="T45" fmla="*/ 110 h 740"/>
                <a:gd name="T46" fmla="*/ 682 w 1081"/>
                <a:gd name="T47" fmla="*/ 169 h 740"/>
                <a:gd name="T48" fmla="*/ 653 w 1081"/>
                <a:gd name="T49" fmla="*/ 102 h 740"/>
                <a:gd name="T50" fmla="*/ 622 w 1081"/>
                <a:gd name="T51" fmla="*/ 94 h 740"/>
                <a:gd name="T52" fmla="*/ 612 w 1081"/>
                <a:gd name="T53" fmla="*/ 46 h 740"/>
                <a:gd name="T54" fmla="*/ 564 w 1081"/>
                <a:gd name="T55" fmla="*/ 24 h 740"/>
                <a:gd name="T56" fmla="*/ 590 w 1081"/>
                <a:gd name="T57" fmla="*/ 96 h 740"/>
                <a:gd name="T58" fmla="*/ 571 w 1081"/>
                <a:gd name="T59" fmla="*/ 150 h 740"/>
                <a:gd name="T60" fmla="*/ 557 w 1081"/>
                <a:gd name="T61" fmla="*/ 133 h 740"/>
                <a:gd name="T62" fmla="*/ 487 w 1081"/>
                <a:gd name="T63" fmla="*/ 153 h 740"/>
                <a:gd name="T64" fmla="*/ 406 w 1081"/>
                <a:gd name="T65" fmla="*/ 126 h 740"/>
                <a:gd name="T66" fmla="*/ 423 w 1081"/>
                <a:gd name="T67" fmla="*/ 137 h 740"/>
                <a:gd name="T68" fmla="*/ 401 w 1081"/>
                <a:gd name="T69" fmla="*/ 177 h 740"/>
                <a:gd name="T70" fmla="*/ 340 w 1081"/>
                <a:gd name="T71" fmla="*/ 154 h 740"/>
                <a:gd name="T72" fmla="*/ 334 w 1081"/>
                <a:gd name="T73" fmla="*/ 122 h 740"/>
                <a:gd name="T74" fmla="*/ 238 w 1081"/>
                <a:gd name="T75" fmla="*/ 81 h 740"/>
                <a:gd name="T76" fmla="*/ 204 w 1081"/>
                <a:gd name="T77" fmla="*/ 93 h 740"/>
                <a:gd name="T78" fmla="*/ 169 w 1081"/>
                <a:gd name="T79" fmla="*/ 68 h 740"/>
                <a:gd name="T80" fmla="*/ 118 w 1081"/>
                <a:gd name="T81" fmla="*/ 96 h 740"/>
                <a:gd name="T82" fmla="*/ 77 w 1081"/>
                <a:gd name="T83" fmla="*/ 115 h 740"/>
                <a:gd name="T84" fmla="*/ 15 w 1081"/>
                <a:gd name="T85" fmla="*/ 87 h 740"/>
                <a:gd name="T86" fmla="*/ 77 w 1081"/>
                <a:gd name="T87" fmla="*/ 399 h 740"/>
                <a:gd name="T88" fmla="*/ 142 w 1081"/>
                <a:gd name="T89" fmla="*/ 513 h 740"/>
                <a:gd name="T90" fmla="*/ 170 w 1081"/>
                <a:gd name="T91" fmla="*/ 546 h 740"/>
                <a:gd name="T92" fmla="*/ 200 w 1081"/>
                <a:gd name="T93" fmla="*/ 585 h 740"/>
                <a:gd name="T94" fmla="*/ 229 w 1081"/>
                <a:gd name="T95" fmla="*/ 615 h 740"/>
                <a:gd name="T96" fmla="*/ 671 w 1081"/>
                <a:gd name="T97" fmla="*/ 617 h 740"/>
                <a:gd name="T98" fmla="*/ 720 w 1081"/>
                <a:gd name="T99" fmla="*/ 663 h 740"/>
                <a:gd name="T100" fmla="*/ 756 w 1081"/>
                <a:gd name="T101" fmla="*/ 695 h 740"/>
                <a:gd name="T102" fmla="*/ 757 w 1081"/>
                <a:gd name="T103" fmla="*/ 731 h 740"/>
                <a:gd name="T104" fmla="*/ 808 w 1081"/>
                <a:gd name="T105" fmla="*/ 710 h 740"/>
                <a:gd name="T106" fmla="*/ 933 w 1081"/>
                <a:gd name="T107" fmla="*/ 671 h 740"/>
                <a:gd name="T108" fmla="*/ 973 w 1081"/>
                <a:gd name="T109" fmla="*/ 689 h 740"/>
                <a:gd name="T110" fmla="*/ 1013 w 1081"/>
                <a:gd name="T111" fmla="*/ 683 h 740"/>
                <a:gd name="T112" fmla="*/ 963 w 1081"/>
                <a:gd name="T113" fmla="*/ 642 h 740"/>
                <a:gd name="T114" fmla="*/ 927 w 1081"/>
                <a:gd name="T115" fmla="*/ 622 h 740"/>
                <a:gd name="T116" fmla="*/ 983 w 1081"/>
                <a:gd name="T117" fmla="*/ 59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1" h="740">
                  <a:moveTo>
                    <a:pt x="1077" y="550"/>
                  </a:moveTo>
                  <a:cubicBezTo>
                    <a:pt x="1074" y="549"/>
                    <a:pt x="1072" y="549"/>
                    <a:pt x="1073" y="546"/>
                  </a:cubicBezTo>
                  <a:cubicBezTo>
                    <a:pt x="1075" y="544"/>
                    <a:pt x="1078" y="539"/>
                    <a:pt x="1077" y="537"/>
                  </a:cubicBezTo>
                  <a:cubicBezTo>
                    <a:pt x="1076" y="535"/>
                    <a:pt x="1074" y="534"/>
                    <a:pt x="1076" y="533"/>
                  </a:cubicBezTo>
                  <a:cubicBezTo>
                    <a:pt x="1078" y="531"/>
                    <a:pt x="1081" y="528"/>
                    <a:pt x="1079" y="527"/>
                  </a:cubicBezTo>
                  <a:cubicBezTo>
                    <a:pt x="1078" y="525"/>
                    <a:pt x="1071" y="521"/>
                    <a:pt x="1068" y="521"/>
                  </a:cubicBezTo>
                  <a:cubicBezTo>
                    <a:pt x="1065" y="522"/>
                    <a:pt x="1063" y="525"/>
                    <a:pt x="1062" y="523"/>
                  </a:cubicBezTo>
                  <a:cubicBezTo>
                    <a:pt x="1060" y="520"/>
                    <a:pt x="1057" y="512"/>
                    <a:pt x="1055" y="512"/>
                  </a:cubicBezTo>
                  <a:cubicBezTo>
                    <a:pt x="1052" y="512"/>
                    <a:pt x="1041" y="515"/>
                    <a:pt x="1041" y="518"/>
                  </a:cubicBezTo>
                  <a:cubicBezTo>
                    <a:pt x="1041" y="521"/>
                    <a:pt x="1039" y="523"/>
                    <a:pt x="1037" y="523"/>
                  </a:cubicBezTo>
                  <a:cubicBezTo>
                    <a:pt x="1035" y="523"/>
                    <a:pt x="1019" y="532"/>
                    <a:pt x="1020" y="529"/>
                  </a:cubicBezTo>
                  <a:cubicBezTo>
                    <a:pt x="1021" y="526"/>
                    <a:pt x="1028" y="520"/>
                    <a:pt x="1032" y="517"/>
                  </a:cubicBezTo>
                  <a:cubicBezTo>
                    <a:pt x="1036" y="514"/>
                    <a:pt x="1056" y="506"/>
                    <a:pt x="1056" y="505"/>
                  </a:cubicBezTo>
                  <a:cubicBezTo>
                    <a:pt x="1056" y="504"/>
                    <a:pt x="1055" y="502"/>
                    <a:pt x="1053" y="500"/>
                  </a:cubicBezTo>
                  <a:cubicBezTo>
                    <a:pt x="1051" y="499"/>
                    <a:pt x="1042" y="501"/>
                    <a:pt x="1042" y="498"/>
                  </a:cubicBezTo>
                  <a:cubicBezTo>
                    <a:pt x="1041" y="496"/>
                    <a:pt x="1038" y="492"/>
                    <a:pt x="1036" y="491"/>
                  </a:cubicBezTo>
                  <a:cubicBezTo>
                    <a:pt x="1034" y="490"/>
                    <a:pt x="1030" y="492"/>
                    <a:pt x="1028" y="490"/>
                  </a:cubicBezTo>
                  <a:cubicBezTo>
                    <a:pt x="1026" y="488"/>
                    <a:pt x="1025" y="484"/>
                    <a:pt x="1023" y="481"/>
                  </a:cubicBezTo>
                  <a:cubicBezTo>
                    <a:pt x="1021" y="478"/>
                    <a:pt x="1013" y="473"/>
                    <a:pt x="1011" y="473"/>
                  </a:cubicBezTo>
                  <a:cubicBezTo>
                    <a:pt x="1009" y="473"/>
                    <a:pt x="1008" y="470"/>
                    <a:pt x="1005" y="469"/>
                  </a:cubicBezTo>
                  <a:cubicBezTo>
                    <a:pt x="1002" y="467"/>
                    <a:pt x="1000" y="462"/>
                    <a:pt x="1001" y="461"/>
                  </a:cubicBezTo>
                  <a:cubicBezTo>
                    <a:pt x="1002" y="460"/>
                    <a:pt x="1010" y="457"/>
                    <a:pt x="1008" y="455"/>
                  </a:cubicBezTo>
                  <a:cubicBezTo>
                    <a:pt x="1006" y="452"/>
                    <a:pt x="1002" y="447"/>
                    <a:pt x="1003" y="445"/>
                  </a:cubicBezTo>
                  <a:cubicBezTo>
                    <a:pt x="1004" y="443"/>
                    <a:pt x="1001" y="437"/>
                    <a:pt x="998" y="434"/>
                  </a:cubicBezTo>
                  <a:cubicBezTo>
                    <a:pt x="995" y="431"/>
                    <a:pt x="993" y="422"/>
                    <a:pt x="992" y="422"/>
                  </a:cubicBezTo>
                  <a:cubicBezTo>
                    <a:pt x="990" y="422"/>
                    <a:pt x="989" y="418"/>
                    <a:pt x="988" y="417"/>
                  </a:cubicBezTo>
                  <a:cubicBezTo>
                    <a:pt x="987" y="417"/>
                    <a:pt x="977" y="418"/>
                    <a:pt x="980" y="416"/>
                  </a:cubicBezTo>
                  <a:cubicBezTo>
                    <a:pt x="983" y="414"/>
                    <a:pt x="989" y="414"/>
                    <a:pt x="988" y="411"/>
                  </a:cubicBezTo>
                  <a:cubicBezTo>
                    <a:pt x="987" y="407"/>
                    <a:pt x="985" y="405"/>
                    <a:pt x="983" y="405"/>
                  </a:cubicBezTo>
                  <a:cubicBezTo>
                    <a:pt x="981" y="405"/>
                    <a:pt x="973" y="404"/>
                    <a:pt x="976" y="402"/>
                  </a:cubicBezTo>
                  <a:cubicBezTo>
                    <a:pt x="980" y="400"/>
                    <a:pt x="982" y="397"/>
                    <a:pt x="982" y="395"/>
                  </a:cubicBezTo>
                  <a:cubicBezTo>
                    <a:pt x="981" y="393"/>
                    <a:pt x="974" y="382"/>
                    <a:pt x="973" y="382"/>
                  </a:cubicBezTo>
                  <a:cubicBezTo>
                    <a:pt x="971" y="382"/>
                    <a:pt x="970" y="378"/>
                    <a:pt x="970" y="376"/>
                  </a:cubicBezTo>
                  <a:cubicBezTo>
                    <a:pt x="970" y="374"/>
                    <a:pt x="971" y="365"/>
                    <a:pt x="970" y="364"/>
                  </a:cubicBezTo>
                  <a:cubicBezTo>
                    <a:pt x="969" y="363"/>
                    <a:pt x="963" y="366"/>
                    <a:pt x="963" y="370"/>
                  </a:cubicBezTo>
                  <a:cubicBezTo>
                    <a:pt x="963" y="374"/>
                    <a:pt x="960" y="382"/>
                    <a:pt x="957" y="382"/>
                  </a:cubicBezTo>
                  <a:cubicBezTo>
                    <a:pt x="955" y="383"/>
                    <a:pt x="952" y="386"/>
                    <a:pt x="952" y="393"/>
                  </a:cubicBezTo>
                  <a:cubicBezTo>
                    <a:pt x="952" y="400"/>
                    <a:pt x="949" y="407"/>
                    <a:pt x="949" y="407"/>
                  </a:cubicBezTo>
                  <a:cubicBezTo>
                    <a:pt x="949" y="407"/>
                    <a:pt x="943" y="407"/>
                    <a:pt x="942" y="409"/>
                  </a:cubicBezTo>
                  <a:cubicBezTo>
                    <a:pt x="941" y="410"/>
                    <a:pt x="937" y="415"/>
                    <a:pt x="935" y="415"/>
                  </a:cubicBezTo>
                  <a:cubicBezTo>
                    <a:pt x="933" y="415"/>
                    <a:pt x="933" y="421"/>
                    <a:pt x="930" y="419"/>
                  </a:cubicBezTo>
                  <a:cubicBezTo>
                    <a:pt x="928" y="417"/>
                    <a:pt x="922" y="413"/>
                    <a:pt x="922" y="411"/>
                  </a:cubicBezTo>
                  <a:cubicBezTo>
                    <a:pt x="922" y="409"/>
                    <a:pt x="917" y="407"/>
                    <a:pt x="915" y="408"/>
                  </a:cubicBezTo>
                  <a:cubicBezTo>
                    <a:pt x="913" y="408"/>
                    <a:pt x="909" y="414"/>
                    <a:pt x="907" y="410"/>
                  </a:cubicBezTo>
                  <a:cubicBezTo>
                    <a:pt x="904" y="407"/>
                    <a:pt x="905" y="405"/>
                    <a:pt x="904" y="402"/>
                  </a:cubicBezTo>
                  <a:cubicBezTo>
                    <a:pt x="902" y="400"/>
                    <a:pt x="897" y="396"/>
                    <a:pt x="900" y="393"/>
                  </a:cubicBezTo>
                  <a:cubicBezTo>
                    <a:pt x="903" y="391"/>
                    <a:pt x="904" y="384"/>
                    <a:pt x="902" y="382"/>
                  </a:cubicBezTo>
                  <a:cubicBezTo>
                    <a:pt x="900" y="380"/>
                    <a:pt x="895" y="378"/>
                    <a:pt x="897" y="377"/>
                  </a:cubicBezTo>
                  <a:cubicBezTo>
                    <a:pt x="900" y="375"/>
                    <a:pt x="901" y="375"/>
                    <a:pt x="902" y="371"/>
                  </a:cubicBezTo>
                  <a:cubicBezTo>
                    <a:pt x="904" y="368"/>
                    <a:pt x="908" y="356"/>
                    <a:pt x="903" y="355"/>
                  </a:cubicBezTo>
                  <a:cubicBezTo>
                    <a:pt x="898" y="353"/>
                    <a:pt x="894" y="354"/>
                    <a:pt x="890" y="354"/>
                  </a:cubicBezTo>
                  <a:cubicBezTo>
                    <a:pt x="886" y="353"/>
                    <a:pt x="882" y="346"/>
                    <a:pt x="880" y="345"/>
                  </a:cubicBezTo>
                  <a:cubicBezTo>
                    <a:pt x="879" y="343"/>
                    <a:pt x="875" y="341"/>
                    <a:pt x="877" y="339"/>
                  </a:cubicBezTo>
                  <a:cubicBezTo>
                    <a:pt x="878" y="336"/>
                    <a:pt x="879" y="333"/>
                    <a:pt x="875" y="333"/>
                  </a:cubicBezTo>
                  <a:cubicBezTo>
                    <a:pt x="871" y="333"/>
                    <a:pt x="867" y="333"/>
                    <a:pt x="865" y="331"/>
                  </a:cubicBezTo>
                  <a:cubicBezTo>
                    <a:pt x="863" y="328"/>
                    <a:pt x="860" y="324"/>
                    <a:pt x="859" y="325"/>
                  </a:cubicBezTo>
                  <a:cubicBezTo>
                    <a:pt x="858" y="326"/>
                    <a:pt x="856" y="322"/>
                    <a:pt x="855" y="321"/>
                  </a:cubicBezTo>
                  <a:cubicBezTo>
                    <a:pt x="855" y="320"/>
                    <a:pt x="852" y="315"/>
                    <a:pt x="848" y="314"/>
                  </a:cubicBezTo>
                  <a:cubicBezTo>
                    <a:pt x="845" y="314"/>
                    <a:pt x="834" y="314"/>
                    <a:pt x="831" y="314"/>
                  </a:cubicBezTo>
                  <a:cubicBezTo>
                    <a:pt x="828" y="314"/>
                    <a:pt x="826" y="311"/>
                    <a:pt x="822" y="311"/>
                  </a:cubicBezTo>
                  <a:cubicBezTo>
                    <a:pt x="818" y="311"/>
                    <a:pt x="808" y="309"/>
                    <a:pt x="803" y="309"/>
                  </a:cubicBezTo>
                  <a:cubicBezTo>
                    <a:pt x="798" y="310"/>
                    <a:pt x="797" y="313"/>
                    <a:pt x="794" y="316"/>
                  </a:cubicBezTo>
                  <a:cubicBezTo>
                    <a:pt x="792" y="319"/>
                    <a:pt x="788" y="319"/>
                    <a:pt x="792" y="323"/>
                  </a:cubicBezTo>
                  <a:cubicBezTo>
                    <a:pt x="795" y="328"/>
                    <a:pt x="792" y="333"/>
                    <a:pt x="795" y="334"/>
                  </a:cubicBezTo>
                  <a:cubicBezTo>
                    <a:pt x="798" y="334"/>
                    <a:pt x="798" y="335"/>
                    <a:pt x="796" y="338"/>
                  </a:cubicBezTo>
                  <a:cubicBezTo>
                    <a:pt x="794" y="340"/>
                    <a:pt x="791" y="347"/>
                    <a:pt x="790" y="349"/>
                  </a:cubicBezTo>
                  <a:cubicBezTo>
                    <a:pt x="789" y="352"/>
                    <a:pt x="786" y="358"/>
                    <a:pt x="790" y="358"/>
                  </a:cubicBezTo>
                  <a:cubicBezTo>
                    <a:pt x="795" y="358"/>
                    <a:pt x="796" y="358"/>
                    <a:pt x="795" y="362"/>
                  </a:cubicBezTo>
                  <a:cubicBezTo>
                    <a:pt x="794" y="366"/>
                    <a:pt x="794" y="375"/>
                    <a:pt x="797" y="376"/>
                  </a:cubicBezTo>
                  <a:cubicBezTo>
                    <a:pt x="800" y="376"/>
                    <a:pt x="801" y="379"/>
                    <a:pt x="798" y="382"/>
                  </a:cubicBezTo>
                  <a:cubicBezTo>
                    <a:pt x="796" y="385"/>
                    <a:pt x="795" y="392"/>
                    <a:pt x="797" y="392"/>
                  </a:cubicBezTo>
                  <a:cubicBezTo>
                    <a:pt x="799" y="392"/>
                    <a:pt x="800" y="392"/>
                    <a:pt x="795" y="396"/>
                  </a:cubicBezTo>
                  <a:cubicBezTo>
                    <a:pt x="790" y="400"/>
                    <a:pt x="786" y="402"/>
                    <a:pt x="785" y="404"/>
                  </a:cubicBezTo>
                  <a:cubicBezTo>
                    <a:pt x="783" y="407"/>
                    <a:pt x="783" y="411"/>
                    <a:pt x="787" y="414"/>
                  </a:cubicBezTo>
                  <a:cubicBezTo>
                    <a:pt x="791" y="417"/>
                    <a:pt x="791" y="424"/>
                    <a:pt x="792" y="427"/>
                  </a:cubicBezTo>
                  <a:cubicBezTo>
                    <a:pt x="793" y="430"/>
                    <a:pt x="798" y="430"/>
                    <a:pt x="799" y="435"/>
                  </a:cubicBezTo>
                  <a:cubicBezTo>
                    <a:pt x="799" y="440"/>
                    <a:pt x="801" y="447"/>
                    <a:pt x="803" y="453"/>
                  </a:cubicBezTo>
                  <a:cubicBezTo>
                    <a:pt x="805" y="458"/>
                    <a:pt x="803" y="476"/>
                    <a:pt x="801" y="477"/>
                  </a:cubicBezTo>
                  <a:cubicBezTo>
                    <a:pt x="799" y="479"/>
                    <a:pt x="798" y="488"/>
                    <a:pt x="796" y="487"/>
                  </a:cubicBezTo>
                  <a:cubicBezTo>
                    <a:pt x="795" y="485"/>
                    <a:pt x="795" y="483"/>
                    <a:pt x="793" y="486"/>
                  </a:cubicBezTo>
                  <a:cubicBezTo>
                    <a:pt x="791" y="489"/>
                    <a:pt x="790" y="497"/>
                    <a:pt x="788" y="498"/>
                  </a:cubicBezTo>
                  <a:cubicBezTo>
                    <a:pt x="785" y="498"/>
                    <a:pt x="780" y="501"/>
                    <a:pt x="781" y="503"/>
                  </a:cubicBezTo>
                  <a:cubicBezTo>
                    <a:pt x="782" y="505"/>
                    <a:pt x="788" y="508"/>
                    <a:pt x="787" y="512"/>
                  </a:cubicBezTo>
                  <a:cubicBezTo>
                    <a:pt x="786" y="516"/>
                    <a:pt x="784" y="522"/>
                    <a:pt x="785" y="524"/>
                  </a:cubicBezTo>
                  <a:cubicBezTo>
                    <a:pt x="786" y="526"/>
                    <a:pt x="785" y="536"/>
                    <a:pt x="788" y="538"/>
                  </a:cubicBezTo>
                  <a:cubicBezTo>
                    <a:pt x="791" y="540"/>
                    <a:pt x="793" y="543"/>
                    <a:pt x="793" y="548"/>
                  </a:cubicBezTo>
                  <a:cubicBezTo>
                    <a:pt x="792" y="553"/>
                    <a:pt x="793" y="559"/>
                    <a:pt x="789" y="560"/>
                  </a:cubicBezTo>
                  <a:cubicBezTo>
                    <a:pt x="785" y="561"/>
                    <a:pt x="785" y="566"/>
                    <a:pt x="786" y="569"/>
                  </a:cubicBezTo>
                  <a:cubicBezTo>
                    <a:pt x="787" y="572"/>
                    <a:pt x="786" y="576"/>
                    <a:pt x="784" y="574"/>
                  </a:cubicBezTo>
                  <a:cubicBezTo>
                    <a:pt x="782" y="571"/>
                    <a:pt x="779" y="569"/>
                    <a:pt x="778" y="570"/>
                  </a:cubicBezTo>
                  <a:cubicBezTo>
                    <a:pt x="777" y="571"/>
                    <a:pt x="779" y="579"/>
                    <a:pt x="775" y="578"/>
                  </a:cubicBezTo>
                  <a:cubicBezTo>
                    <a:pt x="771" y="577"/>
                    <a:pt x="763" y="567"/>
                    <a:pt x="763" y="564"/>
                  </a:cubicBezTo>
                  <a:cubicBezTo>
                    <a:pt x="763" y="562"/>
                    <a:pt x="768" y="561"/>
                    <a:pt x="764" y="559"/>
                  </a:cubicBezTo>
                  <a:cubicBezTo>
                    <a:pt x="760" y="558"/>
                    <a:pt x="749" y="555"/>
                    <a:pt x="747" y="552"/>
                  </a:cubicBezTo>
                  <a:cubicBezTo>
                    <a:pt x="745" y="549"/>
                    <a:pt x="750" y="547"/>
                    <a:pt x="744" y="542"/>
                  </a:cubicBezTo>
                  <a:cubicBezTo>
                    <a:pt x="738" y="538"/>
                    <a:pt x="729" y="535"/>
                    <a:pt x="730" y="530"/>
                  </a:cubicBezTo>
                  <a:cubicBezTo>
                    <a:pt x="732" y="525"/>
                    <a:pt x="733" y="518"/>
                    <a:pt x="732" y="513"/>
                  </a:cubicBezTo>
                  <a:cubicBezTo>
                    <a:pt x="731" y="507"/>
                    <a:pt x="732" y="504"/>
                    <a:pt x="735" y="502"/>
                  </a:cubicBezTo>
                  <a:cubicBezTo>
                    <a:pt x="739" y="499"/>
                    <a:pt x="743" y="495"/>
                    <a:pt x="739" y="494"/>
                  </a:cubicBezTo>
                  <a:cubicBezTo>
                    <a:pt x="736" y="493"/>
                    <a:pt x="708" y="493"/>
                    <a:pt x="703" y="492"/>
                  </a:cubicBezTo>
                  <a:cubicBezTo>
                    <a:pt x="699" y="490"/>
                    <a:pt x="701" y="489"/>
                    <a:pt x="697" y="488"/>
                  </a:cubicBezTo>
                  <a:cubicBezTo>
                    <a:pt x="693" y="486"/>
                    <a:pt x="684" y="479"/>
                    <a:pt x="680" y="476"/>
                  </a:cubicBezTo>
                  <a:cubicBezTo>
                    <a:pt x="676" y="473"/>
                    <a:pt x="673" y="470"/>
                    <a:pt x="670" y="467"/>
                  </a:cubicBezTo>
                  <a:cubicBezTo>
                    <a:pt x="667" y="464"/>
                    <a:pt x="656" y="452"/>
                    <a:pt x="654" y="452"/>
                  </a:cubicBezTo>
                  <a:cubicBezTo>
                    <a:pt x="651" y="452"/>
                    <a:pt x="644" y="454"/>
                    <a:pt x="641" y="452"/>
                  </a:cubicBezTo>
                  <a:cubicBezTo>
                    <a:pt x="638" y="450"/>
                    <a:pt x="630" y="443"/>
                    <a:pt x="627" y="444"/>
                  </a:cubicBezTo>
                  <a:cubicBezTo>
                    <a:pt x="624" y="446"/>
                    <a:pt x="613" y="453"/>
                    <a:pt x="611" y="452"/>
                  </a:cubicBezTo>
                  <a:cubicBezTo>
                    <a:pt x="609" y="451"/>
                    <a:pt x="613" y="445"/>
                    <a:pt x="613" y="443"/>
                  </a:cubicBezTo>
                  <a:cubicBezTo>
                    <a:pt x="613" y="440"/>
                    <a:pt x="607" y="414"/>
                    <a:pt x="605" y="411"/>
                  </a:cubicBezTo>
                  <a:cubicBezTo>
                    <a:pt x="603" y="409"/>
                    <a:pt x="598" y="406"/>
                    <a:pt x="596" y="407"/>
                  </a:cubicBezTo>
                  <a:cubicBezTo>
                    <a:pt x="593" y="408"/>
                    <a:pt x="591" y="413"/>
                    <a:pt x="588" y="410"/>
                  </a:cubicBezTo>
                  <a:cubicBezTo>
                    <a:pt x="585" y="407"/>
                    <a:pt x="580" y="400"/>
                    <a:pt x="580" y="398"/>
                  </a:cubicBezTo>
                  <a:cubicBezTo>
                    <a:pt x="581" y="395"/>
                    <a:pt x="582" y="392"/>
                    <a:pt x="581" y="389"/>
                  </a:cubicBezTo>
                  <a:cubicBezTo>
                    <a:pt x="579" y="386"/>
                    <a:pt x="586" y="364"/>
                    <a:pt x="588" y="357"/>
                  </a:cubicBezTo>
                  <a:cubicBezTo>
                    <a:pt x="590" y="351"/>
                    <a:pt x="596" y="351"/>
                    <a:pt x="593" y="345"/>
                  </a:cubicBezTo>
                  <a:cubicBezTo>
                    <a:pt x="591" y="340"/>
                    <a:pt x="588" y="335"/>
                    <a:pt x="588" y="332"/>
                  </a:cubicBezTo>
                  <a:cubicBezTo>
                    <a:pt x="587" y="329"/>
                    <a:pt x="583" y="320"/>
                    <a:pt x="586" y="320"/>
                  </a:cubicBezTo>
                  <a:cubicBezTo>
                    <a:pt x="590" y="320"/>
                    <a:pt x="592" y="326"/>
                    <a:pt x="592" y="322"/>
                  </a:cubicBezTo>
                  <a:cubicBezTo>
                    <a:pt x="593" y="318"/>
                    <a:pt x="592" y="312"/>
                    <a:pt x="595" y="312"/>
                  </a:cubicBezTo>
                  <a:cubicBezTo>
                    <a:pt x="598" y="313"/>
                    <a:pt x="600" y="320"/>
                    <a:pt x="602" y="322"/>
                  </a:cubicBezTo>
                  <a:cubicBezTo>
                    <a:pt x="604" y="323"/>
                    <a:pt x="614" y="324"/>
                    <a:pt x="612" y="322"/>
                  </a:cubicBezTo>
                  <a:cubicBezTo>
                    <a:pt x="610" y="320"/>
                    <a:pt x="604" y="316"/>
                    <a:pt x="607" y="314"/>
                  </a:cubicBezTo>
                  <a:cubicBezTo>
                    <a:pt x="609" y="312"/>
                    <a:pt x="615" y="306"/>
                    <a:pt x="613" y="304"/>
                  </a:cubicBezTo>
                  <a:cubicBezTo>
                    <a:pt x="611" y="301"/>
                    <a:pt x="605" y="297"/>
                    <a:pt x="608" y="296"/>
                  </a:cubicBezTo>
                  <a:cubicBezTo>
                    <a:pt x="611" y="295"/>
                    <a:pt x="616" y="300"/>
                    <a:pt x="619" y="302"/>
                  </a:cubicBezTo>
                  <a:cubicBezTo>
                    <a:pt x="622" y="303"/>
                    <a:pt x="626" y="307"/>
                    <a:pt x="630" y="305"/>
                  </a:cubicBezTo>
                  <a:cubicBezTo>
                    <a:pt x="633" y="303"/>
                    <a:pt x="635" y="300"/>
                    <a:pt x="634" y="296"/>
                  </a:cubicBezTo>
                  <a:cubicBezTo>
                    <a:pt x="634" y="291"/>
                    <a:pt x="620" y="278"/>
                    <a:pt x="614" y="276"/>
                  </a:cubicBezTo>
                  <a:cubicBezTo>
                    <a:pt x="609" y="273"/>
                    <a:pt x="631" y="283"/>
                    <a:pt x="634" y="285"/>
                  </a:cubicBezTo>
                  <a:cubicBezTo>
                    <a:pt x="638" y="288"/>
                    <a:pt x="640" y="282"/>
                    <a:pt x="638" y="276"/>
                  </a:cubicBezTo>
                  <a:cubicBezTo>
                    <a:pt x="635" y="270"/>
                    <a:pt x="634" y="270"/>
                    <a:pt x="639" y="270"/>
                  </a:cubicBezTo>
                  <a:cubicBezTo>
                    <a:pt x="643" y="270"/>
                    <a:pt x="646" y="267"/>
                    <a:pt x="646" y="265"/>
                  </a:cubicBezTo>
                  <a:cubicBezTo>
                    <a:pt x="647" y="263"/>
                    <a:pt x="657" y="274"/>
                    <a:pt x="660" y="273"/>
                  </a:cubicBezTo>
                  <a:cubicBezTo>
                    <a:pt x="662" y="272"/>
                    <a:pt x="668" y="265"/>
                    <a:pt x="668" y="261"/>
                  </a:cubicBezTo>
                  <a:cubicBezTo>
                    <a:pt x="668" y="257"/>
                    <a:pt x="669" y="250"/>
                    <a:pt x="671" y="247"/>
                  </a:cubicBezTo>
                  <a:cubicBezTo>
                    <a:pt x="673" y="244"/>
                    <a:pt x="676" y="235"/>
                    <a:pt x="673" y="234"/>
                  </a:cubicBezTo>
                  <a:cubicBezTo>
                    <a:pt x="669" y="234"/>
                    <a:pt x="659" y="233"/>
                    <a:pt x="653" y="230"/>
                  </a:cubicBezTo>
                  <a:cubicBezTo>
                    <a:pt x="647" y="227"/>
                    <a:pt x="637" y="224"/>
                    <a:pt x="634" y="224"/>
                  </a:cubicBezTo>
                  <a:cubicBezTo>
                    <a:pt x="631" y="224"/>
                    <a:pt x="604" y="226"/>
                    <a:pt x="605" y="225"/>
                  </a:cubicBezTo>
                  <a:cubicBezTo>
                    <a:pt x="605" y="224"/>
                    <a:pt x="610" y="221"/>
                    <a:pt x="613" y="221"/>
                  </a:cubicBezTo>
                  <a:cubicBezTo>
                    <a:pt x="616" y="221"/>
                    <a:pt x="627" y="220"/>
                    <a:pt x="626" y="218"/>
                  </a:cubicBezTo>
                  <a:cubicBezTo>
                    <a:pt x="626" y="217"/>
                    <a:pt x="623" y="214"/>
                    <a:pt x="626" y="212"/>
                  </a:cubicBezTo>
                  <a:cubicBezTo>
                    <a:pt x="628" y="210"/>
                    <a:pt x="631" y="212"/>
                    <a:pt x="638" y="214"/>
                  </a:cubicBezTo>
                  <a:cubicBezTo>
                    <a:pt x="644" y="216"/>
                    <a:pt x="654" y="221"/>
                    <a:pt x="657" y="223"/>
                  </a:cubicBezTo>
                  <a:cubicBezTo>
                    <a:pt x="660" y="225"/>
                    <a:pt x="673" y="231"/>
                    <a:pt x="677" y="229"/>
                  </a:cubicBezTo>
                  <a:cubicBezTo>
                    <a:pt x="680" y="228"/>
                    <a:pt x="692" y="212"/>
                    <a:pt x="693" y="210"/>
                  </a:cubicBezTo>
                  <a:cubicBezTo>
                    <a:pt x="695" y="208"/>
                    <a:pt x="681" y="194"/>
                    <a:pt x="683" y="193"/>
                  </a:cubicBezTo>
                  <a:cubicBezTo>
                    <a:pt x="686" y="191"/>
                    <a:pt x="687" y="196"/>
                    <a:pt x="691" y="194"/>
                  </a:cubicBezTo>
                  <a:cubicBezTo>
                    <a:pt x="695" y="192"/>
                    <a:pt x="699" y="190"/>
                    <a:pt x="699" y="193"/>
                  </a:cubicBezTo>
                  <a:cubicBezTo>
                    <a:pt x="699" y="195"/>
                    <a:pt x="700" y="205"/>
                    <a:pt x="705" y="206"/>
                  </a:cubicBezTo>
                  <a:cubicBezTo>
                    <a:pt x="709" y="207"/>
                    <a:pt x="716" y="211"/>
                    <a:pt x="714" y="207"/>
                  </a:cubicBezTo>
                  <a:cubicBezTo>
                    <a:pt x="711" y="203"/>
                    <a:pt x="708" y="199"/>
                    <a:pt x="710" y="198"/>
                  </a:cubicBezTo>
                  <a:cubicBezTo>
                    <a:pt x="712" y="197"/>
                    <a:pt x="712" y="195"/>
                    <a:pt x="712" y="192"/>
                  </a:cubicBezTo>
                  <a:cubicBezTo>
                    <a:pt x="712" y="190"/>
                    <a:pt x="716" y="191"/>
                    <a:pt x="712" y="187"/>
                  </a:cubicBezTo>
                  <a:cubicBezTo>
                    <a:pt x="708" y="183"/>
                    <a:pt x="701" y="179"/>
                    <a:pt x="701" y="178"/>
                  </a:cubicBezTo>
                  <a:cubicBezTo>
                    <a:pt x="702" y="176"/>
                    <a:pt x="708" y="176"/>
                    <a:pt x="711" y="178"/>
                  </a:cubicBezTo>
                  <a:cubicBezTo>
                    <a:pt x="714" y="181"/>
                    <a:pt x="715" y="181"/>
                    <a:pt x="717" y="185"/>
                  </a:cubicBezTo>
                  <a:cubicBezTo>
                    <a:pt x="718" y="189"/>
                    <a:pt x="723" y="195"/>
                    <a:pt x="723" y="197"/>
                  </a:cubicBezTo>
                  <a:cubicBezTo>
                    <a:pt x="723" y="199"/>
                    <a:pt x="725" y="204"/>
                    <a:pt x="726" y="203"/>
                  </a:cubicBezTo>
                  <a:cubicBezTo>
                    <a:pt x="728" y="202"/>
                    <a:pt x="727" y="197"/>
                    <a:pt x="731" y="195"/>
                  </a:cubicBezTo>
                  <a:cubicBezTo>
                    <a:pt x="734" y="192"/>
                    <a:pt x="739" y="191"/>
                    <a:pt x="743" y="188"/>
                  </a:cubicBezTo>
                  <a:cubicBezTo>
                    <a:pt x="746" y="185"/>
                    <a:pt x="745" y="183"/>
                    <a:pt x="750" y="182"/>
                  </a:cubicBezTo>
                  <a:cubicBezTo>
                    <a:pt x="754" y="181"/>
                    <a:pt x="756" y="178"/>
                    <a:pt x="756" y="176"/>
                  </a:cubicBezTo>
                  <a:cubicBezTo>
                    <a:pt x="756" y="174"/>
                    <a:pt x="754" y="159"/>
                    <a:pt x="753" y="156"/>
                  </a:cubicBezTo>
                  <a:cubicBezTo>
                    <a:pt x="751" y="154"/>
                    <a:pt x="746" y="149"/>
                    <a:pt x="746" y="144"/>
                  </a:cubicBezTo>
                  <a:cubicBezTo>
                    <a:pt x="746" y="139"/>
                    <a:pt x="745" y="133"/>
                    <a:pt x="744" y="132"/>
                  </a:cubicBezTo>
                  <a:cubicBezTo>
                    <a:pt x="743" y="130"/>
                    <a:pt x="740" y="124"/>
                    <a:pt x="744" y="125"/>
                  </a:cubicBezTo>
                  <a:cubicBezTo>
                    <a:pt x="749" y="126"/>
                    <a:pt x="757" y="127"/>
                    <a:pt x="757" y="123"/>
                  </a:cubicBezTo>
                  <a:cubicBezTo>
                    <a:pt x="758" y="119"/>
                    <a:pt x="758" y="115"/>
                    <a:pt x="756" y="114"/>
                  </a:cubicBezTo>
                  <a:cubicBezTo>
                    <a:pt x="753" y="113"/>
                    <a:pt x="752" y="112"/>
                    <a:pt x="755" y="110"/>
                  </a:cubicBezTo>
                  <a:cubicBezTo>
                    <a:pt x="757" y="107"/>
                    <a:pt x="758" y="104"/>
                    <a:pt x="755" y="104"/>
                  </a:cubicBezTo>
                  <a:cubicBezTo>
                    <a:pt x="752" y="105"/>
                    <a:pt x="747" y="108"/>
                    <a:pt x="746" y="106"/>
                  </a:cubicBezTo>
                  <a:cubicBezTo>
                    <a:pt x="744" y="103"/>
                    <a:pt x="743" y="100"/>
                    <a:pt x="744" y="99"/>
                  </a:cubicBezTo>
                  <a:cubicBezTo>
                    <a:pt x="746" y="97"/>
                    <a:pt x="739" y="96"/>
                    <a:pt x="741" y="93"/>
                  </a:cubicBezTo>
                  <a:cubicBezTo>
                    <a:pt x="743" y="90"/>
                    <a:pt x="745" y="87"/>
                    <a:pt x="743" y="87"/>
                  </a:cubicBezTo>
                  <a:cubicBezTo>
                    <a:pt x="741" y="86"/>
                    <a:pt x="732" y="83"/>
                    <a:pt x="732" y="84"/>
                  </a:cubicBezTo>
                  <a:cubicBezTo>
                    <a:pt x="732" y="86"/>
                    <a:pt x="727" y="89"/>
                    <a:pt x="725" y="87"/>
                  </a:cubicBezTo>
                  <a:cubicBezTo>
                    <a:pt x="723" y="85"/>
                    <a:pt x="721" y="81"/>
                    <a:pt x="717" y="81"/>
                  </a:cubicBezTo>
                  <a:cubicBezTo>
                    <a:pt x="714" y="81"/>
                    <a:pt x="707" y="83"/>
                    <a:pt x="705" y="82"/>
                  </a:cubicBezTo>
                  <a:cubicBezTo>
                    <a:pt x="704" y="81"/>
                    <a:pt x="701" y="79"/>
                    <a:pt x="702" y="82"/>
                  </a:cubicBezTo>
                  <a:cubicBezTo>
                    <a:pt x="703" y="85"/>
                    <a:pt x="705" y="86"/>
                    <a:pt x="703" y="87"/>
                  </a:cubicBezTo>
                  <a:cubicBezTo>
                    <a:pt x="701" y="89"/>
                    <a:pt x="703" y="94"/>
                    <a:pt x="704" y="98"/>
                  </a:cubicBezTo>
                  <a:cubicBezTo>
                    <a:pt x="705" y="101"/>
                    <a:pt x="703" y="104"/>
                    <a:pt x="705" y="105"/>
                  </a:cubicBezTo>
                  <a:cubicBezTo>
                    <a:pt x="707" y="106"/>
                    <a:pt x="714" y="110"/>
                    <a:pt x="712" y="110"/>
                  </a:cubicBezTo>
                  <a:cubicBezTo>
                    <a:pt x="710" y="111"/>
                    <a:pt x="718" y="114"/>
                    <a:pt x="716" y="115"/>
                  </a:cubicBezTo>
                  <a:cubicBezTo>
                    <a:pt x="714" y="116"/>
                    <a:pt x="713" y="120"/>
                    <a:pt x="709" y="118"/>
                  </a:cubicBezTo>
                  <a:cubicBezTo>
                    <a:pt x="705" y="117"/>
                    <a:pt x="704" y="116"/>
                    <a:pt x="703" y="118"/>
                  </a:cubicBezTo>
                  <a:cubicBezTo>
                    <a:pt x="701" y="120"/>
                    <a:pt x="701" y="138"/>
                    <a:pt x="698" y="140"/>
                  </a:cubicBezTo>
                  <a:cubicBezTo>
                    <a:pt x="695" y="143"/>
                    <a:pt x="695" y="153"/>
                    <a:pt x="691" y="151"/>
                  </a:cubicBezTo>
                  <a:cubicBezTo>
                    <a:pt x="688" y="149"/>
                    <a:pt x="688" y="145"/>
                    <a:pt x="688" y="149"/>
                  </a:cubicBezTo>
                  <a:cubicBezTo>
                    <a:pt x="687" y="154"/>
                    <a:pt x="694" y="162"/>
                    <a:pt x="690" y="163"/>
                  </a:cubicBezTo>
                  <a:cubicBezTo>
                    <a:pt x="687" y="164"/>
                    <a:pt x="684" y="170"/>
                    <a:pt x="682" y="169"/>
                  </a:cubicBezTo>
                  <a:cubicBezTo>
                    <a:pt x="680" y="168"/>
                    <a:pt x="676" y="168"/>
                    <a:pt x="674" y="164"/>
                  </a:cubicBezTo>
                  <a:cubicBezTo>
                    <a:pt x="672" y="159"/>
                    <a:pt x="669" y="155"/>
                    <a:pt x="667" y="152"/>
                  </a:cubicBezTo>
                  <a:cubicBezTo>
                    <a:pt x="665" y="150"/>
                    <a:pt x="667" y="137"/>
                    <a:pt x="666" y="135"/>
                  </a:cubicBezTo>
                  <a:cubicBezTo>
                    <a:pt x="665" y="133"/>
                    <a:pt x="668" y="131"/>
                    <a:pt x="669" y="133"/>
                  </a:cubicBezTo>
                  <a:cubicBezTo>
                    <a:pt x="670" y="135"/>
                    <a:pt x="672" y="132"/>
                    <a:pt x="672" y="125"/>
                  </a:cubicBezTo>
                  <a:cubicBezTo>
                    <a:pt x="672" y="119"/>
                    <a:pt x="675" y="117"/>
                    <a:pt x="671" y="113"/>
                  </a:cubicBezTo>
                  <a:cubicBezTo>
                    <a:pt x="667" y="110"/>
                    <a:pt x="665" y="108"/>
                    <a:pt x="663" y="104"/>
                  </a:cubicBezTo>
                  <a:cubicBezTo>
                    <a:pt x="661" y="101"/>
                    <a:pt x="654" y="101"/>
                    <a:pt x="653" y="102"/>
                  </a:cubicBezTo>
                  <a:cubicBezTo>
                    <a:pt x="651" y="103"/>
                    <a:pt x="646" y="106"/>
                    <a:pt x="649" y="110"/>
                  </a:cubicBezTo>
                  <a:cubicBezTo>
                    <a:pt x="651" y="114"/>
                    <a:pt x="649" y="121"/>
                    <a:pt x="647" y="123"/>
                  </a:cubicBezTo>
                  <a:cubicBezTo>
                    <a:pt x="645" y="124"/>
                    <a:pt x="642" y="134"/>
                    <a:pt x="639" y="134"/>
                  </a:cubicBezTo>
                  <a:cubicBezTo>
                    <a:pt x="637" y="134"/>
                    <a:pt x="634" y="127"/>
                    <a:pt x="634" y="123"/>
                  </a:cubicBezTo>
                  <a:cubicBezTo>
                    <a:pt x="633" y="119"/>
                    <a:pt x="636" y="109"/>
                    <a:pt x="633" y="106"/>
                  </a:cubicBezTo>
                  <a:cubicBezTo>
                    <a:pt x="630" y="103"/>
                    <a:pt x="623" y="102"/>
                    <a:pt x="626" y="101"/>
                  </a:cubicBezTo>
                  <a:cubicBezTo>
                    <a:pt x="629" y="100"/>
                    <a:pt x="633" y="102"/>
                    <a:pt x="632" y="99"/>
                  </a:cubicBezTo>
                  <a:cubicBezTo>
                    <a:pt x="630" y="97"/>
                    <a:pt x="626" y="96"/>
                    <a:pt x="622" y="94"/>
                  </a:cubicBezTo>
                  <a:cubicBezTo>
                    <a:pt x="618" y="92"/>
                    <a:pt x="621" y="89"/>
                    <a:pt x="617" y="87"/>
                  </a:cubicBezTo>
                  <a:cubicBezTo>
                    <a:pt x="613" y="85"/>
                    <a:pt x="607" y="82"/>
                    <a:pt x="609" y="80"/>
                  </a:cubicBezTo>
                  <a:cubicBezTo>
                    <a:pt x="611" y="78"/>
                    <a:pt x="616" y="78"/>
                    <a:pt x="619" y="76"/>
                  </a:cubicBezTo>
                  <a:cubicBezTo>
                    <a:pt x="622" y="73"/>
                    <a:pt x="623" y="68"/>
                    <a:pt x="621" y="70"/>
                  </a:cubicBezTo>
                  <a:cubicBezTo>
                    <a:pt x="620" y="71"/>
                    <a:pt x="617" y="71"/>
                    <a:pt x="615" y="71"/>
                  </a:cubicBezTo>
                  <a:cubicBezTo>
                    <a:pt x="613" y="71"/>
                    <a:pt x="608" y="69"/>
                    <a:pt x="612" y="68"/>
                  </a:cubicBezTo>
                  <a:cubicBezTo>
                    <a:pt x="617" y="67"/>
                    <a:pt x="622" y="69"/>
                    <a:pt x="621" y="64"/>
                  </a:cubicBezTo>
                  <a:cubicBezTo>
                    <a:pt x="620" y="60"/>
                    <a:pt x="617" y="52"/>
                    <a:pt x="612" y="46"/>
                  </a:cubicBezTo>
                  <a:cubicBezTo>
                    <a:pt x="606" y="41"/>
                    <a:pt x="602" y="36"/>
                    <a:pt x="601" y="32"/>
                  </a:cubicBezTo>
                  <a:cubicBezTo>
                    <a:pt x="600" y="28"/>
                    <a:pt x="597" y="21"/>
                    <a:pt x="598" y="18"/>
                  </a:cubicBezTo>
                  <a:cubicBezTo>
                    <a:pt x="599" y="15"/>
                    <a:pt x="593" y="2"/>
                    <a:pt x="585" y="1"/>
                  </a:cubicBezTo>
                  <a:cubicBezTo>
                    <a:pt x="582" y="1"/>
                    <a:pt x="574" y="0"/>
                    <a:pt x="574" y="5"/>
                  </a:cubicBezTo>
                  <a:cubicBezTo>
                    <a:pt x="574" y="10"/>
                    <a:pt x="578" y="16"/>
                    <a:pt x="578" y="18"/>
                  </a:cubicBezTo>
                  <a:cubicBezTo>
                    <a:pt x="577" y="21"/>
                    <a:pt x="575" y="23"/>
                    <a:pt x="574" y="22"/>
                  </a:cubicBezTo>
                  <a:cubicBezTo>
                    <a:pt x="572" y="21"/>
                    <a:pt x="570" y="18"/>
                    <a:pt x="568" y="20"/>
                  </a:cubicBezTo>
                  <a:cubicBezTo>
                    <a:pt x="567" y="21"/>
                    <a:pt x="564" y="22"/>
                    <a:pt x="564" y="24"/>
                  </a:cubicBezTo>
                  <a:cubicBezTo>
                    <a:pt x="563" y="26"/>
                    <a:pt x="559" y="35"/>
                    <a:pt x="558" y="41"/>
                  </a:cubicBezTo>
                  <a:cubicBezTo>
                    <a:pt x="557" y="47"/>
                    <a:pt x="556" y="53"/>
                    <a:pt x="558" y="62"/>
                  </a:cubicBezTo>
                  <a:cubicBezTo>
                    <a:pt x="559" y="71"/>
                    <a:pt x="562" y="74"/>
                    <a:pt x="566" y="73"/>
                  </a:cubicBezTo>
                  <a:cubicBezTo>
                    <a:pt x="569" y="73"/>
                    <a:pt x="568" y="79"/>
                    <a:pt x="572" y="79"/>
                  </a:cubicBezTo>
                  <a:cubicBezTo>
                    <a:pt x="576" y="79"/>
                    <a:pt x="578" y="88"/>
                    <a:pt x="581" y="88"/>
                  </a:cubicBezTo>
                  <a:cubicBezTo>
                    <a:pt x="584" y="87"/>
                    <a:pt x="586" y="85"/>
                    <a:pt x="589" y="87"/>
                  </a:cubicBezTo>
                  <a:cubicBezTo>
                    <a:pt x="592" y="89"/>
                    <a:pt x="603" y="89"/>
                    <a:pt x="600" y="91"/>
                  </a:cubicBezTo>
                  <a:cubicBezTo>
                    <a:pt x="597" y="93"/>
                    <a:pt x="592" y="91"/>
                    <a:pt x="590" y="96"/>
                  </a:cubicBezTo>
                  <a:cubicBezTo>
                    <a:pt x="588" y="102"/>
                    <a:pt x="587" y="108"/>
                    <a:pt x="584" y="111"/>
                  </a:cubicBezTo>
                  <a:cubicBezTo>
                    <a:pt x="582" y="114"/>
                    <a:pt x="583" y="119"/>
                    <a:pt x="584" y="118"/>
                  </a:cubicBezTo>
                  <a:cubicBezTo>
                    <a:pt x="586" y="117"/>
                    <a:pt x="594" y="110"/>
                    <a:pt x="595" y="112"/>
                  </a:cubicBezTo>
                  <a:cubicBezTo>
                    <a:pt x="595" y="114"/>
                    <a:pt x="593" y="119"/>
                    <a:pt x="595" y="122"/>
                  </a:cubicBezTo>
                  <a:cubicBezTo>
                    <a:pt x="598" y="124"/>
                    <a:pt x="598" y="126"/>
                    <a:pt x="595" y="127"/>
                  </a:cubicBezTo>
                  <a:cubicBezTo>
                    <a:pt x="593" y="127"/>
                    <a:pt x="586" y="128"/>
                    <a:pt x="585" y="132"/>
                  </a:cubicBezTo>
                  <a:cubicBezTo>
                    <a:pt x="583" y="135"/>
                    <a:pt x="579" y="143"/>
                    <a:pt x="577" y="143"/>
                  </a:cubicBezTo>
                  <a:cubicBezTo>
                    <a:pt x="575" y="144"/>
                    <a:pt x="573" y="149"/>
                    <a:pt x="571" y="150"/>
                  </a:cubicBezTo>
                  <a:cubicBezTo>
                    <a:pt x="570" y="151"/>
                    <a:pt x="568" y="155"/>
                    <a:pt x="571" y="158"/>
                  </a:cubicBezTo>
                  <a:cubicBezTo>
                    <a:pt x="573" y="161"/>
                    <a:pt x="577" y="170"/>
                    <a:pt x="576" y="172"/>
                  </a:cubicBezTo>
                  <a:cubicBezTo>
                    <a:pt x="574" y="174"/>
                    <a:pt x="574" y="183"/>
                    <a:pt x="573" y="178"/>
                  </a:cubicBezTo>
                  <a:cubicBezTo>
                    <a:pt x="571" y="172"/>
                    <a:pt x="571" y="167"/>
                    <a:pt x="565" y="164"/>
                  </a:cubicBezTo>
                  <a:cubicBezTo>
                    <a:pt x="559" y="161"/>
                    <a:pt x="558" y="152"/>
                    <a:pt x="559" y="151"/>
                  </a:cubicBezTo>
                  <a:cubicBezTo>
                    <a:pt x="560" y="150"/>
                    <a:pt x="562" y="147"/>
                    <a:pt x="560" y="145"/>
                  </a:cubicBezTo>
                  <a:cubicBezTo>
                    <a:pt x="557" y="143"/>
                    <a:pt x="556" y="141"/>
                    <a:pt x="557" y="139"/>
                  </a:cubicBezTo>
                  <a:cubicBezTo>
                    <a:pt x="558" y="137"/>
                    <a:pt x="561" y="135"/>
                    <a:pt x="557" y="133"/>
                  </a:cubicBezTo>
                  <a:cubicBezTo>
                    <a:pt x="552" y="131"/>
                    <a:pt x="549" y="126"/>
                    <a:pt x="546" y="128"/>
                  </a:cubicBezTo>
                  <a:cubicBezTo>
                    <a:pt x="543" y="130"/>
                    <a:pt x="539" y="135"/>
                    <a:pt x="540" y="137"/>
                  </a:cubicBezTo>
                  <a:cubicBezTo>
                    <a:pt x="540" y="139"/>
                    <a:pt x="547" y="155"/>
                    <a:pt x="544" y="153"/>
                  </a:cubicBezTo>
                  <a:cubicBezTo>
                    <a:pt x="542" y="151"/>
                    <a:pt x="537" y="145"/>
                    <a:pt x="536" y="146"/>
                  </a:cubicBezTo>
                  <a:cubicBezTo>
                    <a:pt x="535" y="147"/>
                    <a:pt x="529" y="152"/>
                    <a:pt x="526" y="151"/>
                  </a:cubicBezTo>
                  <a:cubicBezTo>
                    <a:pt x="522" y="150"/>
                    <a:pt x="516" y="148"/>
                    <a:pt x="513" y="149"/>
                  </a:cubicBezTo>
                  <a:cubicBezTo>
                    <a:pt x="510" y="150"/>
                    <a:pt x="499" y="155"/>
                    <a:pt x="497" y="155"/>
                  </a:cubicBezTo>
                  <a:cubicBezTo>
                    <a:pt x="496" y="155"/>
                    <a:pt x="489" y="153"/>
                    <a:pt x="487" y="153"/>
                  </a:cubicBezTo>
                  <a:cubicBezTo>
                    <a:pt x="485" y="153"/>
                    <a:pt x="483" y="149"/>
                    <a:pt x="480" y="147"/>
                  </a:cubicBezTo>
                  <a:cubicBezTo>
                    <a:pt x="476" y="146"/>
                    <a:pt x="476" y="138"/>
                    <a:pt x="471" y="140"/>
                  </a:cubicBezTo>
                  <a:cubicBezTo>
                    <a:pt x="466" y="142"/>
                    <a:pt x="462" y="143"/>
                    <a:pt x="460" y="139"/>
                  </a:cubicBezTo>
                  <a:cubicBezTo>
                    <a:pt x="458" y="136"/>
                    <a:pt x="451" y="136"/>
                    <a:pt x="447" y="130"/>
                  </a:cubicBezTo>
                  <a:cubicBezTo>
                    <a:pt x="444" y="125"/>
                    <a:pt x="448" y="117"/>
                    <a:pt x="445" y="115"/>
                  </a:cubicBezTo>
                  <a:cubicBezTo>
                    <a:pt x="441" y="114"/>
                    <a:pt x="432" y="116"/>
                    <a:pt x="428" y="116"/>
                  </a:cubicBezTo>
                  <a:cubicBezTo>
                    <a:pt x="423" y="117"/>
                    <a:pt x="414" y="118"/>
                    <a:pt x="412" y="118"/>
                  </a:cubicBezTo>
                  <a:cubicBezTo>
                    <a:pt x="410" y="119"/>
                    <a:pt x="408" y="122"/>
                    <a:pt x="406" y="126"/>
                  </a:cubicBezTo>
                  <a:cubicBezTo>
                    <a:pt x="404" y="130"/>
                    <a:pt x="400" y="131"/>
                    <a:pt x="403" y="134"/>
                  </a:cubicBezTo>
                  <a:cubicBezTo>
                    <a:pt x="405" y="136"/>
                    <a:pt x="410" y="141"/>
                    <a:pt x="410" y="138"/>
                  </a:cubicBezTo>
                  <a:cubicBezTo>
                    <a:pt x="410" y="135"/>
                    <a:pt x="409" y="132"/>
                    <a:pt x="412" y="132"/>
                  </a:cubicBezTo>
                  <a:cubicBezTo>
                    <a:pt x="414" y="132"/>
                    <a:pt x="418" y="134"/>
                    <a:pt x="421" y="132"/>
                  </a:cubicBezTo>
                  <a:cubicBezTo>
                    <a:pt x="425" y="130"/>
                    <a:pt x="429" y="127"/>
                    <a:pt x="431" y="126"/>
                  </a:cubicBezTo>
                  <a:cubicBezTo>
                    <a:pt x="433" y="125"/>
                    <a:pt x="441" y="124"/>
                    <a:pt x="440" y="125"/>
                  </a:cubicBezTo>
                  <a:cubicBezTo>
                    <a:pt x="438" y="126"/>
                    <a:pt x="435" y="132"/>
                    <a:pt x="433" y="132"/>
                  </a:cubicBezTo>
                  <a:cubicBezTo>
                    <a:pt x="431" y="133"/>
                    <a:pt x="425" y="136"/>
                    <a:pt x="423" y="137"/>
                  </a:cubicBezTo>
                  <a:cubicBezTo>
                    <a:pt x="421" y="139"/>
                    <a:pt x="419" y="142"/>
                    <a:pt x="416" y="142"/>
                  </a:cubicBezTo>
                  <a:cubicBezTo>
                    <a:pt x="414" y="142"/>
                    <a:pt x="408" y="145"/>
                    <a:pt x="408" y="147"/>
                  </a:cubicBezTo>
                  <a:cubicBezTo>
                    <a:pt x="407" y="149"/>
                    <a:pt x="406" y="154"/>
                    <a:pt x="405" y="156"/>
                  </a:cubicBezTo>
                  <a:cubicBezTo>
                    <a:pt x="403" y="158"/>
                    <a:pt x="409" y="160"/>
                    <a:pt x="409" y="162"/>
                  </a:cubicBezTo>
                  <a:cubicBezTo>
                    <a:pt x="409" y="164"/>
                    <a:pt x="410" y="168"/>
                    <a:pt x="412" y="170"/>
                  </a:cubicBezTo>
                  <a:cubicBezTo>
                    <a:pt x="414" y="172"/>
                    <a:pt x="412" y="174"/>
                    <a:pt x="411" y="179"/>
                  </a:cubicBezTo>
                  <a:cubicBezTo>
                    <a:pt x="410" y="183"/>
                    <a:pt x="418" y="191"/>
                    <a:pt x="412" y="189"/>
                  </a:cubicBezTo>
                  <a:cubicBezTo>
                    <a:pt x="407" y="186"/>
                    <a:pt x="399" y="179"/>
                    <a:pt x="401" y="177"/>
                  </a:cubicBezTo>
                  <a:cubicBezTo>
                    <a:pt x="404" y="174"/>
                    <a:pt x="406" y="172"/>
                    <a:pt x="405" y="170"/>
                  </a:cubicBezTo>
                  <a:cubicBezTo>
                    <a:pt x="403" y="167"/>
                    <a:pt x="400" y="158"/>
                    <a:pt x="397" y="160"/>
                  </a:cubicBezTo>
                  <a:cubicBezTo>
                    <a:pt x="394" y="162"/>
                    <a:pt x="392" y="165"/>
                    <a:pt x="391" y="162"/>
                  </a:cubicBezTo>
                  <a:cubicBezTo>
                    <a:pt x="391" y="159"/>
                    <a:pt x="393" y="151"/>
                    <a:pt x="391" y="152"/>
                  </a:cubicBezTo>
                  <a:cubicBezTo>
                    <a:pt x="390" y="153"/>
                    <a:pt x="386" y="154"/>
                    <a:pt x="385" y="152"/>
                  </a:cubicBezTo>
                  <a:cubicBezTo>
                    <a:pt x="383" y="151"/>
                    <a:pt x="378" y="142"/>
                    <a:pt x="377" y="143"/>
                  </a:cubicBezTo>
                  <a:cubicBezTo>
                    <a:pt x="376" y="144"/>
                    <a:pt x="368" y="151"/>
                    <a:pt x="364" y="152"/>
                  </a:cubicBezTo>
                  <a:cubicBezTo>
                    <a:pt x="360" y="152"/>
                    <a:pt x="344" y="155"/>
                    <a:pt x="340" y="154"/>
                  </a:cubicBezTo>
                  <a:cubicBezTo>
                    <a:pt x="336" y="152"/>
                    <a:pt x="337" y="155"/>
                    <a:pt x="331" y="153"/>
                  </a:cubicBezTo>
                  <a:cubicBezTo>
                    <a:pt x="325" y="151"/>
                    <a:pt x="310" y="148"/>
                    <a:pt x="315" y="146"/>
                  </a:cubicBezTo>
                  <a:cubicBezTo>
                    <a:pt x="320" y="145"/>
                    <a:pt x="324" y="145"/>
                    <a:pt x="323" y="143"/>
                  </a:cubicBezTo>
                  <a:cubicBezTo>
                    <a:pt x="322" y="140"/>
                    <a:pt x="316" y="138"/>
                    <a:pt x="320" y="138"/>
                  </a:cubicBezTo>
                  <a:cubicBezTo>
                    <a:pt x="324" y="138"/>
                    <a:pt x="327" y="138"/>
                    <a:pt x="327" y="136"/>
                  </a:cubicBezTo>
                  <a:cubicBezTo>
                    <a:pt x="327" y="135"/>
                    <a:pt x="322" y="131"/>
                    <a:pt x="328" y="131"/>
                  </a:cubicBezTo>
                  <a:cubicBezTo>
                    <a:pt x="334" y="130"/>
                    <a:pt x="336" y="133"/>
                    <a:pt x="337" y="131"/>
                  </a:cubicBezTo>
                  <a:cubicBezTo>
                    <a:pt x="339" y="129"/>
                    <a:pt x="338" y="124"/>
                    <a:pt x="334" y="122"/>
                  </a:cubicBezTo>
                  <a:cubicBezTo>
                    <a:pt x="330" y="119"/>
                    <a:pt x="329" y="114"/>
                    <a:pt x="322" y="113"/>
                  </a:cubicBezTo>
                  <a:cubicBezTo>
                    <a:pt x="315" y="112"/>
                    <a:pt x="309" y="110"/>
                    <a:pt x="311" y="114"/>
                  </a:cubicBezTo>
                  <a:cubicBezTo>
                    <a:pt x="313" y="118"/>
                    <a:pt x="317" y="122"/>
                    <a:pt x="312" y="120"/>
                  </a:cubicBezTo>
                  <a:cubicBezTo>
                    <a:pt x="307" y="117"/>
                    <a:pt x="304" y="116"/>
                    <a:pt x="298" y="114"/>
                  </a:cubicBezTo>
                  <a:cubicBezTo>
                    <a:pt x="292" y="112"/>
                    <a:pt x="290" y="107"/>
                    <a:pt x="286" y="106"/>
                  </a:cubicBezTo>
                  <a:cubicBezTo>
                    <a:pt x="283" y="104"/>
                    <a:pt x="285" y="102"/>
                    <a:pt x="281" y="101"/>
                  </a:cubicBezTo>
                  <a:cubicBezTo>
                    <a:pt x="277" y="100"/>
                    <a:pt x="254" y="86"/>
                    <a:pt x="251" y="86"/>
                  </a:cubicBezTo>
                  <a:cubicBezTo>
                    <a:pt x="248" y="86"/>
                    <a:pt x="243" y="81"/>
                    <a:pt x="238" y="81"/>
                  </a:cubicBezTo>
                  <a:cubicBezTo>
                    <a:pt x="233" y="81"/>
                    <a:pt x="226" y="79"/>
                    <a:pt x="226" y="82"/>
                  </a:cubicBezTo>
                  <a:cubicBezTo>
                    <a:pt x="226" y="84"/>
                    <a:pt x="221" y="92"/>
                    <a:pt x="217" y="90"/>
                  </a:cubicBezTo>
                  <a:cubicBezTo>
                    <a:pt x="213" y="88"/>
                    <a:pt x="218" y="84"/>
                    <a:pt x="218" y="82"/>
                  </a:cubicBezTo>
                  <a:cubicBezTo>
                    <a:pt x="218" y="81"/>
                    <a:pt x="214" y="76"/>
                    <a:pt x="215" y="73"/>
                  </a:cubicBezTo>
                  <a:cubicBezTo>
                    <a:pt x="215" y="70"/>
                    <a:pt x="214" y="70"/>
                    <a:pt x="211" y="72"/>
                  </a:cubicBezTo>
                  <a:cubicBezTo>
                    <a:pt x="209" y="73"/>
                    <a:pt x="209" y="76"/>
                    <a:pt x="210" y="79"/>
                  </a:cubicBezTo>
                  <a:cubicBezTo>
                    <a:pt x="211" y="82"/>
                    <a:pt x="207" y="82"/>
                    <a:pt x="207" y="84"/>
                  </a:cubicBezTo>
                  <a:cubicBezTo>
                    <a:pt x="207" y="86"/>
                    <a:pt x="207" y="92"/>
                    <a:pt x="204" y="93"/>
                  </a:cubicBezTo>
                  <a:cubicBezTo>
                    <a:pt x="201" y="93"/>
                    <a:pt x="197" y="91"/>
                    <a:pt x="193" y="85"/>
                  </a:cubicBezTo>
                  <a:cubicBezTo>
                    <a:pt x="189" y="79"/>
                    <a:pt x="184" y="76"/>
                    <a:pt x="183" y="70"/>
                  </a:cubicBezTo>
                  <a:cubicBezTo>
                    <a:pt x="181" y="63"/>
                    <a:pt x="176" y="54"/>
                    <a:pt x="174" y="51"/>
                  </a:cubicBezTo>
                  <a:cubicBezTo>
                    <a:pt x="172" y="48"/>
                    <a:pt x="166" y="45"/>
                    <a:pt x="166" y="46"/>
                  </a:cubicBezTo>
                  <a:cubicBezTo>
                    <a:pt x="166" y="48"/>
                    <a:pt x="164" y="50"/>
                    <a:pt x="166" y="53"/>
                  </a:cubicBezTo>
                  <a:cubicBezTo>
                    <a:pt x="167" y="55"/>
                    <a:pt x="167" y="59"/>
                    <a:pt x="170" y="61"/>
                  </a:cubicBezTo>
                  <a:cubicBezTo>
                    <a:pt x="173" y="62"/>
                    <a:pt x="175" y="66"/>
                    <a:pt x="174" y="66"/>
                  </a:cubicBezTo>
                  <a:cubicBezTo>
                    <a:pt x="172" y="66"/>
                    <a:pt x="169" y="66"/>
                    <a:pt x="169" y="68"/>
                  </a:cubicBezTo>
                  <a:cubicBezTo>
                    <a:pt x="169" y="70"/>
                    <a:pt x="168" y="73"/>
                    <a:pt x="166" y="75"/>
                  </a:cubicBezTo>
                  <a:cubicBezTo>
                    <a:pt x="164" y="76"/>
                    <a:pt x="163" y="83"/>
                    <a:pt x="161" y="84"/>
                  </a:cubicBezTo>
                  <a:cubicBezTo>
                    <a:pt x="159" y="84"/>
                    <a:pt x="157" y="77"/>
                    <a:pt x="154" y="78"/>
                  </a:cubicBezTo>
                  <a:cubicBezTo>
                    <a:pt x="152" y="80"/>
                    <a:pt x="147" y="85"/>
                    <a:pt x="147" y="81"/>
                  </a:cubicBezTo>
                  <a:cubicBezTo>
                    <a:pt x="147" y="76"/>
                    <a:pt x="149" y="73"/>
                    <a:pt x="146" y="69"/>
                  </a:cubicBezTo>
                  <a:cubicBezTo>
                    <a:pt x="142" y="65"/>
                    <a:pt x="141" y="63"/>
                    <a:pt x="138" y="67"/>
                  </a:cubicBezTo>
                  <a:cubicBezTo>
                    <a:pt x="136" y="70"/>
                    <a:pt x="128" y="75"/>
                    <a:pt x="127" y="77"/>
                  </a:cubicBezTo>
                  <a:cubicBezTo>
                    <a:pt x="125" y="79"/>
                    <a:pt x="120" y="95"/>
                    <a:pt x="118" y="96"/>
                  </a:cubicBezTo>
                  <a:cubicBezTo>
                    <a:pt x="117" y="97"/>
                    <a:pt x="111" y="102"/>
                    <a:pt x="112" y="99"/>
                  </a:cubicBezTo>
                  <a:cubicBezTo>
                    <a:pt x="114" y="96"/>
                    <a:pt x="120" y="85"/>
                    <a:pt x="119" y="83"/>
                  </a:cubicBezTo>
                  <a:cubicBezTo>
                    <a:pt x="117" y="82"/>
                    <a:pt x="117" y="79"/>
                    <a:pt x="115" y="80"/>
                  </a:cubicBezTo>
                  <a:cubicBezTo>
                    <a:pt x="113" y="82"/>
                    <a:pt x="106" y="91"/>
                    <a:pt x="102" y="95"/>
                  </a:cubicBezTo>
                  <a:cubicBezTo>
                    <a:pt x="98" y="98"/>
                    <a:pt x="90" y="105"/>
                    <a:pt x="88" y="106"/>
                  </a:cubicBezTo>
                  <a:cubicBezTo>
                    <a:pt x="86" y="108"/>
                    <a:pt x="86" y="116"/>
                    <a:pt x="85" y="114"/>
                  </a:cubicBezTo>
                  <a:cubicBezTo>
                    <a:pt x="83" y="113"/>
                    <a:pt x="82" y="107"/>
                    <a:pt x="80" y="109"/>
                  </a:cubicBezTo>
                  <a:cubicBezTo>
                    <a:pt x="78" y="111"/>
                    <a:pt x="80" y="115"/>
                    <a:pt x="77" y="115"/>
                  </a:cubicBezTo>
                  <a:cubicBezTo>
                    <a:pt x="74" y="115"/>
                    <a:pt x="71" y="111"/>
                    <a:pt x="70" y="114"/>
                  </a:cubicBezTo>
                  <a:cubicBezTo>
                    <a:pt x="68" y="116"/>
                    <a:pt x="68" y="119"/>
                    <a:pt x="65" y="116"/>
                  </a:cubicBezTo>
                  <a:cubicBezTo>
                    <a:pt x="61" y="113"/>
                    <a:pt x="57" y="110"/>
                    <a:pt x="57" y="113"/>
                  </a:cubicBezTo>
                  <a:cubicBezTo>
                    <a:pt x="58" y="115"/>
                    <a:pt x="56" y="117"/>
                    <a:pt x="53" y="116"/>
                  </a:cubicBezTo>
                  <a:cubicBezTo>
                    <a:pt x="50" y="115"/>
                    <a:pt x="41" y="108"/>
                    <a:pt x="39" y="105"/>
                  </a:cubicBezTo>
                  <a:cubicBezTo>
                    <a:pt x="38" y="102"/>
                    <a:pt x="38" y="101"/>
                    <a:pt x="35" y="98"/>
                  </a:cubicBezTo>
                  <a:cubicBezTo>
                    <a:pt x="31" y="96"/>
                    <a:pt x="29" y="87"/>
                    <a:pt x="26" y="87"/>
                  </a:cubicBezTo>
                  <a:cubicBezTo>
                    <a:pt x="23" y="87"/>
                    <a:pt x="20" y="88"/>
                    <a:pt x="15" y="87"/>
                  </a:cubicBezTo>
                  <a:cubicBezTo>
                    <a:pt x="10" y="85"/>
                    <a:pt x="4" y="86"/>
                    <a:pt x="0" y="85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5" y="368"/>
                    <a:pt x="11" y="365"/>
                    <a:pt x="18" y="364"/>
                  </a:cubicBezTo>
                  <a:cubicBezTo>
                    <a:pt x="25" y="363"/>
                    <a:pt x="21" y="372"/>
                    <a:pt x="24" y="376"/>
                  </a:cubicBezTo>
                  <a:cubicBezTo>
                    <a:pt x="27" y="381"/>
                    <a:pt x="36" y="393"/>
                    <a:pt x="39" y="397"/>
                  </a:cubicBezTo>
                  <a:cubicBezTo>
                    <a:pt x="43" y="402"/>
                    <a:pt x="44" y="400"/>
                    <a:pt x="48" y="399"/>
                  </a:cubicBezTo>
                  <a:cubicBezTo>
                    <a:pt x="52" y="399"/>
                    <a:pt x="63" y="381"/>
                    <a:pt x="67" y="380"/>
                  </a:cubicBezTo>
                  <a:cubicBezTo>
                    <a:pt x="71" y="380"/>
                    <a:pt x="74" y="391"/>
                    <a:pt x="77" y="399"/>
                  </a:cubicBezTo>
                  <a:cubicBezTo>
                    <a:pt x="79" y="406"/>
                    <a:pt x="88" y="408"/>
                    <a:pt x="92" y="414"/>
                  </a:cubicBezTo>
                  <a:cubicBezTo>
                    <a:pt x="95" y="420"/>
                    <a:pt x="95" y="422"/>
                    <a:pt x="104" y="431"/>
                  </a:cubicBezTo>
                  <a:cubicBezTo>
                    <a:pt x="113" y="439"/>
                    <a:pt x="115" y="448"/>
                    <a:pt x="121" y="455"/>
                  </a:cubicBezTo>
                  <a:cubicBezTo>
                    <a:pt x="126" y="461"/>
                    <a:pt x="141" y="470"/>
                    <a:pt x="141" y="474"/>
                  </a:cubicBezTo>
                  <a:cubicBezTo>
                    <a:pt x="141" y="479"/>
                    <a:pt x="141" y="493"/>
                    <a:pt x="141" y="493"/>
                  </a:cubicBezTo>
                  <a:cubicBezTo>
                    <a:pt x="141" y="493"/>
                    <a:pt x="141" y="493"/>
                    <a:pt x="141" y="493"/>
                  </a:cubicBezTo>
                  <a:cubicBezTo>
                    <a:pt x="141" y="495"/>
                    <a:pt x="137" y="499"/>
                    <a:pt x="137" y="504"/>
                  </a:cubicBezTo>
                  <a:cubicBezTo>
                    <a:pt x="137" y="508"/>
                    <a:pt x="142" y="511"/>
                    <a:pt x="142" y="513"/>
                  </a:cubicBezTo>
                  <a:cubicBezTo>
                    <a:pt x="143" y="515"/>
                    <a:pt x="146" y="517"/>
                    <a:pt x="141" y="519"/>
                  </a:cubicBezTo>
                  <a:cubicBezTo>
                    <a:pt x="136" y="520"/>
                    <a:pt x="140" y="524"/>
                    <a:pt x="144" y="525"/>
                  </a:cubicBezTo>
                  <a:cubicBezTo>
                    <a:pt x="148" y="526"/>
                    <a:pt x="150" y="526"/>
                    <a:pt x="151" y="524"/>
                  </a:cubicBezTo>
                  <a:cubicBezTo>
                    <a:pt x="151" y="522"/>
                    <a:pt x="153" y="515"/>
                    <a:pt x="156" y="517"/>
                  </a:cubicBezTo>
                  <a:cubicBezTo>
                    <a:pt x="159" y="520"/>
                    <a:pt x="162" y="525"/>
                    <a:pt x="160" y="526"/>
                  </a:cubicBezTo>
                  <a:cubicBezTo>
                    <a:pt x="158" y="526"/>
                    <a:pt x="156" y="527"/>
                    <a:pt x="155" y="529"/>
                  </a:cubicBezTo>
                  <a:cubicBezTo>
                    <a:pt x="155" y="531"/>
                    <a:pt x="159" y="533"/>
                    <a:pt x="161" y="535"/>
                  </a:cubicBezTo>
                  <a:cubicBezTo>
                    <a:pt x="163" y="537"/>
                    <a:pt x="167" y="548"/>
                    <a:pt x="170" y="546"/>
                  </a:cubicBezTo>
                  <a:cubicBezTo>
                    <a:pt x="173" y="544"/>
                    <a:pt x="180" y="541"/>
                    <a:pt x="179" y="542"/>
                  </a:cubicBezTo>
                  <a:cubicBezTo>
                    <a:pt x="179" y="543"/>
                    <a:pt x="176" y="552"/>
                    <a:pt x="174" y="554"/>
                  </a:cubicBezTo>
                  <a:cubicBezTo>
                    <a:pt x="172" y="556"/>
                    <a:pt x="169" y="564"/>
                    <a:pt x="169" y="567"/>
                  </a:cubicBezTo>
                  <a:cubicBezTo>
                    <a:pt x="169" y="570"/>
                    <a:pt x="167" y="570"/>
                    <a:pt x="169" y="573"/>
                  </a:cubicBezTo>
                  <a:cubicBezTo>
                    <a:pt x="172" y="575"/>
                    <a:pt x="174" y="577"/>
                    <a:pt x="177" y="577"/>
                  </a:cubicBezTo>
                  <a:cubicBezTo>
                    <a:pt x="180" y="577"/>
                    <a:pt x="181" y="578"/>
                    <a:pt x="181" y="580"/>
                  </a:cubicBezTo>
                  <a:cubicBezTo>
                    <a:pt x="181" y="582"/>
                    <a:pt x="180" y="584"/>
                    <a:pt x="187" y="584"/>
                  </a:cubicBezTo>
                  <a:cubicBezTo>
                    <a:pt x="194" y="585"/>
                    <a:pt x="198" y="583"/>
                    <a:pt x="200" y="585"/>
                  </a:cubicBezTo>
                  <a:cubicBezTo>
                    <a:pt x="200" y="585"/>
                    <a:pt x="201" y="586"/>
                    <a:pt x="200" y="586"/>
                  </a:cubicBezTo>
                  <a:cubicBezTo>
                    <a:pt x="201" y="586"/>
                    <a:pt x="201" y="586"/>
                    <a:pt x="202" y="586"/>
                  </a:cubicBezTo>
                  <a:cubicBezTo>
                    <a:pt x="206" y="586"/>
                    <a:pt x="208" y="582"/>
                    <a:pt x="208" y="585"/>
                  </a:cubicBezTo>
                  <a:cubicBezTo>
                    <a:pt x="207" y="589"/>
                    <a:pt x="204" y="592"/>
                    <a:pt x="206" y="595"/>
                  </a:cubicBezTo>
                  <a:cubicBezTo>
                    <a:pt x="209" y="598"/>
                    <a:pt x="210" y="595"/>
                    <a:pt x="211" y="598"/>
                  </a:cubicBezTo>
                  <a:cubicBezTo>
                    <a:pt x="213" y="601"/>
                    <a:pt x="214" y="607"/>
                    <a:pt x="217" y="605"/>
                  </a:cubicBezTo>
                  <a:cubicBezTo>
                    <a:pt x="221" y="603"/>
                    <a:pt x="220" y="604"/>
                    <a:pt x="224" y="608"/>
                  </a:cubicBezTo>
                  <a:cubicBezTo>
                    <a:pt x="227" y="611"/>
                    <a:pt x="228" y="613"/>
                    <a:pt x="229" y="615"/>
                  </a:cubicBezTo>
                  <a:cubicBezTo>
                    <a:pt x="578" y="615"/>
                    <a:pt x="578" y="615"/>
                    <a:pt x="578" y="615"/>
                  </a:cubicBezTo>
                  <a:cubicBezTo>
                    <a:pt x="587" y="615"/>
                    <a:pt x="601" y="626"/>
                    <a:pt x="606" y="626"/>
                  </a:cubicBezTo>
                  <a:cubicBezTo>
                    <a:pt x="612" y="626"/>
                    <a:pt x="620" y="629"/>
                    <a:pt x="626" y="632"/>
                  </a:cubicBezTo>
                  <a:cubicBezTo>
                    <a:pt x="632" y="635"/>
                    <a:pt x="634" y="628"/>
                    <a:pt x="640" y="627"/>
                  </a:cubicBezTo>
                  <a:cubicBezTo>
                    <a:pt x="645" y="627"/>
                    <a:pt x="644" y="631"/>
                    <a:pt x="650" y="632"/>
                  </a:cubicBezTo>
                  <a:cubicBezTo>
                    <a:pt x="653" y="632"/>
                    <a:pt x="657" y="631"/>
                    <a:pt x="660" y="630"/>
                  </a:cubicBezTo>
                  <a:cubicBezTo>
                    <a:pt x="662" y="628"/>
                    <a:pt x="664" y="624"/>
                    <a:pt x="665" y="622"/>
                  </a:cubicBezTo>
                  <a:cubicBezTo>
                    <a:pt x="668" y="620"/>
                    <a:pt x="670" y="617"/>
                    <a:pt x="671" y="617"/>
                  </a:cubicBezTo>
                  <a:cubicBezTo>
                    <a:pt x="673" y="618"/>
                    <a:pt x="674" y="620"/>
                    <a:pt x="680" y="619"/>
                  </a:cubicBezTo>
                  <a:cubicBezTo>
                    <a:pt x="686" y="619"/>
                    <a:pt x="691" y="621"/>
                    <a:pt x="693" y="624"/>
                  </a:cubicBezTo>
                  <a:cubicBezTo>
                    <a:pt x="695" y="627"/>
                    <a:pt x="694" y="635"/>
                    <a:pt x="699" y="635"/>
                  </a:cubicBezTo>
                  <a:cubicBezTo>
                    <a:pt x="703" y="636"/>
                    <a:pt x="706" y="632"/>
                    <a:pt x="707" y="637"/>
                  </a:cubicBezTo>
                  <a:cubicBezTo>
                    <a:pt x="708" y="642"/>
                    <a:pt x="711" y="646"/>
                    <a:pt x="713" y="647"/>
                  </a:cubicBezTo>
                  <a:cubicBezTo>
                    <a:pt x="715" y="648"/>
                    <a:pt x="715" y="652"/>
                    <a:pt x="716" y="655"/>
                  </a:cubicBezTo>
                  <a:cubicBezTo>
                    <a:pt x="716" y="657"/>
                    <a:pt x="714" y="661"/>
                    <a:pt x="715" y="661"/>
                  </a:cubicBezTo>
                  <a:cubicBezTo>
                    <a:pt x="717" y="662"/>
                    <a:pt x="718" y="662"/>
                    <a:pt x="720" y="663"/>
                  </a:cubicBezTo>
                  <a:cubicBezTo>
                    <a:pt x="722" y="664"/>
                    <a:pt x="726" y="664"/>
                    <a:pt x="729" y="665"/>
                  </a:cubicBezTo>
                  <a:cubicBezTo>
                    <a:pt x="733" y="666"/>
                    <a:pt x="746" y="667"/>
                    <a:pt x="753" y="671"/>
                  </a:cubicBezTo>
                  <a:cubicBezTo>
                    <a:pt x="760" y="674"/>
                    <a:pt x="773" y="680"/>
                    <a:pt x="772" y="684"/>
                  </a:cubicBezTo>
                  <a:cubicBezTo>
                    <a:pt x="771" y="688"/>
                    <a:pt x="773" y="700"/>
                    <a:pt x="771" y="700"/>
                  </a:cubicBezTo>
                  <a:cubicBezTo>
                    <a:pt x="770" y="700"/>
                    <a:pt x="765" y="697"/>
                    <a:pt x="763" y="697"/>
                  </a:cubicBezTo>
                  <a:cubicBezTo>
                    <a:pt x="761" y="696"/>
                    <a:pt x="761" y="697"/>
                    <a:pt x="760" y="697"/>
                  </a:cubicBezTo>
                  <a:cubicBezTo>
                    <a:pt x="758" y="696"/>
                    <a:pt x="757" y="689"/>
                    <a:pt x="755" y="689"/>
                  </a:cubicBezTo>
                  <a:cubicBezTo>
                    <a:pt x="754" y="689"/>
                    <a:pt x="756" y="692"/>
                    <a:pt x="756" y="695"/>
                  </a:cubicBezTo>
                  <a:cubicBezTo>
                    <a:pt x="756" y="698"/>
                    <a:pt x="755" y="704"/>
                    <a:pt x="753" y="705"/>
                  </a:cubicBezTo>
                  <a:cubicBezTo>
                    <a:pt x="752" y="706"/>
                    <a:pt x="751" y="717"/>
                    <a:pt x="750" y="720"/>
                  </a:cubicBezTo>
                  <a:cubicBezTo>
                    <a:pt x="749" y="722"/>
                    <a:pt x="747" y="726"/>
                    <a:pt x="745" y="725"/>
                  </a:cubicBezTo>
                  <a:cubicBezTo>
                    <a:pt x="745" y="724"/>
                    <a:pt x="744" y="724"/>
                    <a:pt x="744" y="724"/>
                  </a:cubicBezTo>
                  <a:cubicBezTo>
                    <a:pt x="744" y="724"/>
                    <a:pt x="743" y="725"/>
                    <a:pt x="743" y="726"/>
                  </a:cubicBezTo>
                  <a:cubicBezTo>
                    <a:pt x="741" y="729"/>
                    <a:pt x="740" y="732"/>
                    <a:pt x="740" y="735"/>
                  </a:cubicBezTo>
                  <a:cubicBezTo>
                    <a:pt x="742" y="735"/>
                    <a:pt x="744" y="739"/>
                    <a:pt x="747" y="740"/>
                  </a:cubicBezTo>
                  <a:cubicBezTo>
                    <a:pt x="750" y="740"/>
                    <a:pt x="755" y="733"/>
                    <a:pt x="757" y="731"/>
                  </a:cubicBezTo>
                  <a:cubicBezTo>
                    <a:pt x="759" y="729"/>
                    <a:pt x="764" y="732"/>
                    <a:pt x="767" y="732"/>
                  </a:cubicBezTo>
                  <a:cubicBezTo>
                    <a:pt x="770" y="732"/>
                    <a:pt x="776" y="728"/>
                    <a:pt x="778" y="728"/>
                  </a:cubicBezTo>
                  <a:cubicBezTo>
                    <a:pt x="779" y="728"/>
                    <a:pt x="780" y="728"/>
                    <a:pt x="781" y="729"/>
                  </a:cubicBezTo>
                  <a:cubicBezTo>
                    <a:pt x="785" y="727"/>
                    <a:pt x="791" y="724"/>
                    <a:pt x="797" y="720"/>
                  </a:cubicBezTo>
                  <a:cubicBezTo>
                    <a:pt x="795" y="720"/>
                    <a:pt x="793" y="721"/>
                    <a:pt x="790" y="721"/>
                  </a:cubicBezTo>
                  <a:cubicBezTo>
                    <a:pt x="785" y="723"/>
                    <a:pt x="778" y="723"/>
                    <a:pt x="778" y="721"/>
                  </a:cubicBezTo>
                  <a:cubicBezTo>
                    <a:pt x="778" y="719"/>
                    <a:pt x="787" y="711"/>
                    <a:pt x="790" y="711"/>
                  </a:cubicBezTo>
                  <a:cubicBezTo>
                    <a:pt x="794" y="710"/>
                    <a:pt x="804" y="712"/>
                    <a:pt x="808" y="710"/>
                  </a:cubicBezTo>
                  <a:cubicBezTo>
                    <a:pt x="811" y="708"/>
                    <a:pt x="817" y="705"/>
                    <a:pt x="819" y="706"/>
                  </a:cubicBezTo>
                  <a:cubicBezTo>
                    <a:pt x="819" y="706"/>
                    <a:pt x="820" y="706"/>
                    <a:pt x="820" y="706"/>
                  </a:cubicBezTo>
                  <a:cubicBezTo>
                    <a:pt x="828" y="700"/>
                    <a:pt x="842" y="691"/>
                    <a:pt x="846" y="691"/>
                  </a:cubicBezTo>
                  <a:cubicBezTo>
                    <a:pt x="853" y="691"/>
                    <a:pt x="876" y="691"/>
                    <a:pt x="880" y="690"/>
                  </a:cubicBezTo>
                  <a:cubicBezTo>
                    <a:pt x="883" y="689"/>
                    <a:pt x="897" y="671"/>
                    <a:pt x="897" y="667"/>
                  </a:cubicBezTo>
                  <a:cubicBezTo>
                    <a:pt x="897" y="662"/>
                    <a:pt x="906" y="651"/>
                    <a:pt x="910" y="649"/>
                  </a:cubicBezTo>
                  <a:cubicBezTo>
                    <a:pt x="913" y="647"/>
                    <a:pt x="923" y="648"/>
                    <a:pt x="928" y="649"/>
                  </a:cubicBezTo>
                  <a:cubicBezTo>
                    <a:pt x="932" y="650"/>
                    <a:pt x="929" y="666"/>
                    <a:pt x="933" y="671"/>
                  </a:cubicBezTo>
                  <a:cubicBezTo>
                    <a:pt x="936" y="675"/>
                    <a:pt x="934" y="679"/>
                    <a:pt x="933" y="682"/>
                  </a:cubicBezTo>
                  <a:cubicBezTo>
                    <a:pt x="933" y="683"/>
                    <a:pt x="936" y="686"/>
                    <a:pt x="939" y="689"/>
                  </a:cubicBezTo>
                  <a:cubicBezTo>
                    <a:pt x="940" y="689"/>
                    <a:pt x="940" y="689"/>
                    <a:pt x="941" y="689"/>
                  </a:cubicBezTo>
                  <a:cubicBezTo>
                    <a:pt x="949" y="689"/>
                    <a:pt x="952" y="686"/>
                    <a:pt x="957" y="684"/>
                  </a:cubicBezTo>
                  <a:cubicBezTo>
                    <a:pt x="961" y="681"/>
                    <a:pt x="965" y="680"/>
                    <a:pt x="964" y="682"/>
                  </a:cubicBezTo>
                  <a:cubicBezTo>
                    <a:pt x="963" y="683"/>
                    <a:pt x="961" y="685"/>
                    <a:pt x="966" y="684"/>
                  </a:cubicBezTo>
                  <a:cubicBezTo>
                    <a:pt x="971" y="683"/>
                    <a:pt x="980" y="682"/>
                    <a:pt x="979" y="683"/>
                  </a:cubicBezTo>
                  <a:cubicBezTo>
                    <a:pt x="978" y="684"/>
                    <a:pt x="976" y="689"/>
                    <a:pt x="973" y="689"/>
                  </a:cubicBezTo>
                  <a:cubicBezTo>
                    <a:pt x="970" y="689"/>
                    <a:pt x="969" y="687"/>
                    <a:pt x="965" y="691"/>
                  </a:cubicBezTo>
                  <a:cubicBezTo>
                    <a:pt x="961" y="694"/>
                    <a:pt x="950" y="699"/>
                    <a:pt x="950" y="701"/>
                  </a:cubicBezTo>
                  <a:cubicBezTo>
                    <a:pt x="949" y="704"/>
                    <a:pt x="952" y="716"/>
                    <a:pt x="956" y="716"/>
                  </a:cubicBezTo>
                  <a:cubicBezTo>
                    <a:pt x="960" y="715"/>
                    <a:pt x="968" y="709"/>
                    <a:pt x="969" y="707"/>
                  </a:cubicBezTo>
                  <a:cubicBezTo>
                    <a:pt x="970" y="704"/>
                    <a:pt x="971" y="695"/>
                    <a:pt x="977" y="697"/>
                  </a:cubicBezTo>
                  <a:cubicBezTo>
                    <a:pt x="983" y="698"/>
                    <a:pt x="984" y="700"/>
                    <a:pt x="990" y="698"/>
                  </a:cubicBezTo>
                  <a:cubicBezTo>
                    <a:pt x="995" y="696"/>
                    <a:pt x="1004" y="687"/>
                    <a:pt x="1008" y="687"/>
                  </a:cubicBezTo>
                  <a:cubicBezTo>
                    <a:pt x="1013" y="687"/>
                    <a:pt x="1015" y="685"/>
                    <a:pt x="1013" y="683"/>
                  </a:cubicBezTo>
                  <a:cubicBezTo>
                    <a:pt x="1012" y="682"/>
                    <a:pt x="1012" y="680"/>
                    <a:pt x="1007" y="678"/>
                  </a:cubicBezTo>
                  <a:cubicBezTo>
                    <a:pt x="1002" y="677"/>
                    <a:pt x="1002" y="674"/>
                    <a:pt x="1000" y="675"/>
                  </a:cubicBezTo>
                  <a:cubicBezTo>
                    <a:pt x="998" y="676"/>
                    <a:pt x="996" y="677"/>
                    <a:pt x="991" y="676"/>
                  </a:cubicBezTo>
                  <a:cubicBezTo>
                    <a:pt x="986" y="676"/>
                    <a:pt x="981" y="673"/>
                    <a:pt x="981" y="671"/>
                  </a:cubicBezTo>
                  <a:cubicBezTo>
                    <a:pt x="980" y="668"/>
                    <a:pt x="972" y="670"/>
                    <a:pt x="969" y="669"/>
                  </a:cubicBezTo>
                  <a:cubicBezTo>
                    <a:pt x="966" y="667"/>
                    <a:pt x="969" y="665"/>
                    <a:pt x="966" y="661"/>
                  </a:cubicBezTo>
                  <a:cubicBezTo>
                    <a:pt x="963" y="657"/>
                    <a:pt x="959" y="655"/>
                    <a:pt x="961" y="653"/>
                  </a:cubicBezTo>
                  <a:cubicBezTo>
                    <a:pt x="963" y="651"/>
                    <a:pt x="967" y="642"/>
                    <a:pt x="963" y="642"/>
                  </a:cubicBezTo>
                  <a:cubicBezTo>
                    <a:pt x="960" y="641"/>
                    <a:pt x="957" y="643"/>
                    <a:pt x="954" y="640"/>
                  </a:cubicBezTo>
                  <a:cubicBezTo>
                    <a:pt x="952" y="637"/>
                    <a:pt x="944" y="636"/>
                    <a:pt x="946" y="635"/>
                  </a:cubicBezTo>
                  <a:cubicBezTo>
                    <a:pt x="948" y="633"/>
                    <a:pt x="949" y="635"/>
                    <a:pt x="956" y="635"/>
                  </a:cubicBezTo>
                  <a:cubicBezTo>
                    <a:pt x="963" y="635"/>
                    <a:pt x="969" y="632"/>
                    <a:pt x="971" y="628"/>
                  </a:cubicBezTo>
                  <a:cubicBezTo>
                    <a:pt x="973" y="624"/>
                    <a:pt x="972" y="624"/>
                    <a:pt x="971" y="621"/>
                  </a:cubicBezTo>
                  <a:cubicBezTo>
                    <a:pt x="971" y="618"/>
                    <a:pt x="973" y="617"/>
                    <a:pt x="967" y="614"/>
                  </a:cubicBezTo>
                  <a:cubicBezTo>
                    <a:pt x="961" y="611"/>
                    <a:pt x="955" y="610"/>
                    <a:pt x="951" y="611"/>
                  </a:cubicBezTo>
                  <a:cubicBezTo>
                    <a:pt x="946" y="612"/>
                    <a:pt x="933" y="619"/>
                    <a:pt x="927" y="622"/>
                  </a:cubicBezTo>
                  <a:cubicBezTo>
                    <a:pt x="921" y="626"/>
                    <a:pt x="918" y="626"/>
                    <a:pt x="913" y="630"/>
                  </a:cubicBezTo>
                  <a:cubicBezTo>
                    <a:pt x="908" y="634"/>
                    <a:pt x="896" y="654"/>
                    <a:pt x="892" y="654"/>
                  </a:cubicBezTo>
                  <a:cubicBezTo>
                    <a:pt x="888" y="654"/>
                    <a:pt x="893" y="650"/>
                    <a:pt x="896" y="645"/>
                  </a:cubicBezTo>
                  <a:cubicBezTo>
                    <a:pt x="900" y="641"/>
                    <a:pt x="907" y="627"/>
                    <a:pt x="910" y="624"/>
                  </a:cubicBezTo>
                  <a:cubicBezTo>
                    <a:pt x="913" y="620"/>
                    <a:pt x="920" y="613"/>
                    <a:pt x="924" y="612"/>
                  </a:cubicBezTo>
                  <a:cubicBezTo>
                    <a:pt x="928" y="610"/>
                    <a:pt x="932" y="608"/>
                    <a:pt x="933" y="606"/>
                  </a:cubicBezTo>
                  <a:cubicBezTo>
                    <a:pt x="934" y="604"/>
                    <a:pt x="944" y="590"/>
                    <a:pt x="948" y="589"/>
                  </a:cubicBezTo>
                  <a:cubicBezTo>
                    <a:pt x="952" y="588"/>
                    <a:pt x="975" y="590"/>
                    <a:pt x="983" y="590"/>
                  </a:cubicBezTo>
                  <a:cubicBezTo>
                    <a:pt x="991" y="590"/>
                    <a:pt x="1027" y="590"/>
                    <a:pt x="1031" y="587"/>
                  </a:cubicBezTo>
                  <a:cubicBezTo>
                    <a:pt x="1035" y="585"/>
                    <a:pt x="1039" y="579"/>
                    <a:pt x="1040" y="575"/>
                  </a:cubicBezTo>
                  <a:cubicBezTo>
                    <a:pt x="1042" y="572"/>
                    <a:pt x="1047" y="568"/>
                    <a:pt x="1049" y="568"/>
                  </a:cubicBezTo>
                  <a:cubicBezTo>
                    <a:pt x="1051" y="568"/>
                    <a:pt x="1059" y="566"/>
                    <a:pt x="1062" y="566"/>
                  </a:cubicBezTo>
                  <a:cubicBezTo>
                    <a:pt x="1065" y="565"/>
                    <a:pt x="1076" y="561"/>
                    <a:pt x="1077" y="558"/>
                  </a:cubicBezTo>
                  <a:cubicBezTo>
                    <a:pt x="1078" y="555"/>
                    <a:pt x="1079" y="551"/>
                    <a:pt x="1077" y="55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" name="Grupp 55"/>
          <p:cNvGrpSpPr/>
          <p:nvPr userDrawn="1"/>
        </p:nvGrpSpPr>
        <p:grpSpPr>
          <a:xfrm rot="21348170">
            <a:off x="3375128" y="2049531"/>
            <a:ext cx="2420525" cy="1358443"/>
            <a:chOff x="-3611137" y="6334265"/>
            <a:chExt cx="7583538" cy="4294220"/>
          </a:xfrm>
        </p:grpSpPr>
        <p:sp>
          <p:nvSpPr>
            <p:cNvPr id="57" name="Freeform 4"/>
            <p:cNvSpPr>
              <a:spLocks/>
            </p:cNvSpPr>
            <p:nvPr/>
          </p:nvSpPr>
          <p:spPr bwMode="gray">
            <a:xfrm>
              <a:off x="-3611137" y="7405806"/>
              <a:ext cx="1153189" cy="1811414"/>
            </a:xfrm>
            <a:custGeom>
              <a:avLst/>
              <a:gdLst/>
              <a:ahLst/>
              <a:cxnLst>
                <a:cxn ang="0">
                  <a:pos x="37" y="490"/>
                </a:cxn>
                <a:cxn ang="0">
                  <a:pos x="57" y="548"/>
                </a:cxn>
                <a:cxn ang="0">
                  <a:pos x="11" y="758"/>
                </a:cxn>
                <a:cxn ang="0">
                  <a:pos x="39" y="821"/>
                </a:cxn>
                <a:cxn ang="0">
                  <a:pos x="164" y="1099"/>
                </a:cxn>
                <a:cxn ang="0">
                  <a:pos x="177" y="1092"/>
                </a:cxn>
                <a:cxn ang="0">
                  <a:pos x="183" y="1030"/>
                </a:cxn>
                <a:cxn ang="0">
                  <a:pos x="204" y="1022"/>
                </a:cxn>
                <a:cxn ang="0">
                  <a:pos x="225" y="1037"/>
                </a:cxn>
                <a:cxn ang="0">
                  <a:pos x="188" y="1074"/>
                </a:cxn>
                <a:cxn ang="0">
                  <a:pos x="203" y="1094"/>
                </a:cxn>
                <a:cxn ang="0">
                  <a:pos x="235" y="1214"/>
                </a:cxn>
                <a:cxn ang="0">
                  <a:pos x="215" y="1207"/>
                </a:cxn>
                <a:cxn ang="0">
                  <a:pos x="171" y="1160"/>
                </a:cxn>
                <a:cxn ang="0">
                  <a:pos x="183" y="1114"/>
                </a:cxn>
                <a:cxn ang="0">
                  <a:pos x="162" y="1116"/>
                </a:cxn>
                <a:cxn ang="0">
                  <a:pos x="138" y="1167"/>
                </a:cxn>
                <a:cxn ang="0">
                  <a:pos x="145" y="1276"/>
                </a:cxn>
                <a:cxn ang="0">
                  <a:pos x="173" y="1326"/>
                </a:cxn>
                <a:cxn ang="0">
                  <a:pos x="229" y="1369"/>
                </a:cxn>
                <a:cxn ang="0">
                  <a:pos x="209" y="1421"/>
                </a:cxn>
                <a:cxn ang="0">
                  <a:pos x="177" y="1431"/>
                </a:cxn>
                <a:cxn ang="0">
                  <a:pos x="173" y="1500"/>
                </a:cxn>
                <a:cxn ang="0">
                  <a:pos x="249" y="1661"/>
                </a:cxn>
                <a:cxn ang="0">
                  <a:pos x="311" y="1762"/>
                </a:cxn>
                <a:cxn ang="0">
                  <a:pos x="301" y="1821"/>
                </a:cxn>
                <a:cxn ang="0">
                  <a:pos x="338" y="1857"/>
                </a:cxn>
                <a:cxn ang="0">
                  <a:pos x="323" y="1896"/>
                </a:cxn>
                <a:cxn ang="0">
                  <a:pos x="300" y="1990"/>
                </a:cxn>
                <a:cxn ang="0">
                  <a:pos x="327" y="2025"/>
                </a:cxn>
                <a:cxn ang="0">
                  <a:pos x="520" y="2094"/>
                </a:cxn>
                <a:cxn ang="0">
                  <a:pos x="598" y="2199"/>
                </a:cxn>
                <a:cxn ang="0">
                  <a:pos x="688" y="2234"/>
                </a:cxn>
                <a:cxn ang="0">
                  <a:pos x="690" y="2298"/>
                </a:cxn>
                <a:cxn ang="0">
                  <a:pos x="750" y="2314"/>
                </a:cxn>
                <a:cxn ang="0">
                  <a:pos x="832" y="2423"/>
                </a:cxn>
                <a:cxn ang="0">
                  <a:pos x="876" y="2518"/>
                </a:cxn>
                <a:cxn ang="0">
                  <a:pos x="878" y="2662"/>
                </a:cxn>
                <a:cxn ang="0">
                  <a:pos x="1436" y="2698"/>
                </a:cxn>
                <a:cxn ang="0">
                  <a:pos x="1401" y="2638"/>
                </a:cxn>
                <a:cxn ang="0">
                  <a:pos x="1419" y="2552"/>
                </a:cxn>
                <a:cxn ang="0">
                  <a:pos x="1508" y="2404"/>
                </a:cxn>
                <a:cxn ang="0">
                  <a:pos x="1575" y="2362"/>
                </a:cxn>
                <a:cxn ang="0">
                  <a:pos x="1536" y="2310"/>
                </a:cxn>
                <a:cxn ang="0">
                  <a:pos x="1510" y="2163"/>
                </a:cxn>
                <a:cxn ang="0">
                  <a:pos x="766" y="1041"/>
                </a:cxn>
                <a:cxn ang="0">
                  <a:pos x="708" y="927"/>
                </a:cxn>
                <a:cxn ang="0">
                  <a:pos x="896" y="210"/>
                </a:cxn>
                <a:cxn ang="0">
                  <a:pos x="152" y="0"/>
                </a:cxn>
                <a:cxn ang="0">
                  <a:pos x="130" y="44"/>
                </a:cxn>
                <a:cxn ang="0">
                  <a:pos x="137" y="137"/>
                </a:cxn>
                <a:cxn ang="0">
                  <a:pos x="0" y="360"/>
                </a:cxn>
                <a:cxn ang="0">
                  <a:pos x="37" y="490"/>
                </a:cxn>
              </a:cxnLst>
              <a:rect l="0" t="0" r="r" b="b"/>
              <a:pathLst>
                <a:path w="1575" h="2698">
                  <a:moveTo>
                    <a:pt x="37" y="490"/>
                  </a:moveTo>
                  <a:lnTo>
                    <a:pt x="57" y="548"/>
                  </a:lnTo>
                  <a:lnTo>
                    <a:pt x="11" y="758"/>
                  </a:lnTo>
                  <a:lnTo>
                    <a:pt x="39" y="821"/>
                  </a:lnTo>
                  <a:lnTo>
                    <a:pt x="164" y="1099"/>
                  </a:lnTo>
                  <a:lnTo>
                    <a:pt x="177" y="1092"/>
                  </a:lnTo>
                  <a:lnTo>
                    <a:pt x="183" y="1030"/>
                  </a:lnTo>
                  <a:lnTo>
                    <a:pt x="204" y="1022"/>
                  </a:lnTo>
                  <a:lnTo>
                    <a:pt x="225" y="1037"/>
                  </a:lnTo>
                  <a:lnTo>
                    <a:pt x="188" y="1074"/>
                  </a:lnTo>
                  <a:lnTo>
                    <a:pt x="203" y="1094"/>
                  </a:lnTo>
                  <a:lnTo>
                    <a:pt x="235" y="1214"/>
                  </a:lnTo>
                  <a:lnTo>
                    <a:pt x="215" y="1207"/>
                  </a:lnTo>
                  <a:lnTo>
                    <a:pt x="171" y="1160"/>
                  </a:lnTo>
                  <a:lnTo>
                    <a:pt x="183" y="1114"/>
                  </a:lnTo>
                  <a:lnTo>
                    <a:pt x="162" y="1116"/>
                  </a:lnTo>
                  <a:lnTo>
                    <a:pt x="138" y="1167"/>
                  </a:lnTo>
                  <a:lnTo>
                    <a:pt x="145" y="1276"/>
                  </a:lnTo>
                  <a:lnTo>
                    <a:pt x="173" y="1326"/>
                  </a:lnTo>
                  <a:lnTo>
                    <a:pt x="229" y="1369"/>
                  </a:lnTo>
                  <a:lnTo>
                    <a:pt x="209" y="1421"/>
                  </a:lnTo>
                  <a:lnTo>
                    <a:pt x="177" y="1431"/>
                  </a:lnTo>
                  <a:lnTo>
                    <a:pt x="173" y="1500"/>
                  </a:lnTo>
                  <a:lnTo>
                    <a:pt x="249" y="1661"/>
                  </a:lnTo>
                  <a:lnTo>
                    <a:pt x="311" y="1762"/>
                  </a:lnTo>
                  <a:lnTo>
                    <a:pt x="301" y="1821"/>
                  </a:lnTo>
                  <a:lnTo>
                    <a:pt x="338" y="1857"/>
                  </a:lnTo>
                  <a:lnTo>
                    <a:pt x="323" y="1896"/>
                  </a:lnTo>
                  <a:lnTo>
                    <a:pt x="300" y="1990"/>
                  </a:lnTo>
                  <a:lnTo>
                    <a:pt x="327" y="2025"/>
                  </a:lnTo>
                  <a:lnTo>
                    <a:pt x="520" y="2094"/>
                  </a:lnTo>
                  <a:lnTo>
                    <a:pt x="598" y="2199"/>
                  </a:lnTo>
                  <a:lnTo>
                    <a:pt x="688" y="2234"/>
                  </a:lnTo>
                  <a:lnTo>
                    <a:pt x="690" y="2298"/>
                  </a:lnTo>
                  <a:lnTo>
                    <a:pt x="750" y="2314"/>
                  </a:lnTo>
                  <a:lnTo>
                    <a:pt x="832" y="2423"/>
                  </a:lnTo>
                  <a:lnTo>
                    <a:pt x="876" y="2518"/>
                  </a:lnTo>
                  <a:lnTo>
                    <a:pt x="878" y="2662"/>
                  </a:lnTo>
                  <a:lnTo>
                    <a:pt x="1436" y="2698"/>
                  </a:lnTo>
                  <a:lnTo>
                    <a:pt x="1401" y="2638"/>
                  </a:lnTo>
                  <a:lnTo>
                    <a:pt x="1419" y="2552"/>
                  </a:lnTo>
                  <a:lnTo>
                    <a:pt x="1508" y="2404"/>
                  </a:lnTo>
                  <a:lnTo>
                    <a:pt x="1575" y="2362"/>
                  </a:lnTo>
                  <a:lnTo>
                    <a:pt x="1536" y="2310"/>
                  </a:lnTo>
                  <a:lnTo>
                    <a:pt x="1510" y="2163"/>
                  </a:lnTo>
                  <a:lnTo>
                    <a:pt x="766" y="1041"/>
                  </a:lnTo>
                  <a:lnTo>
                    <a:pt x="708" y="927"/>
                  </a:lnTo>
                  <a:lnTo>
                    <a:pt x="896" y="210"/>
                  </a:lnTo>
                  <a:lnTo>
                    <a:pt x="152" y="0"/>
                  </a:lnTo>
                  <a:lnTo>
                    <a:pt x="130" y="44"/>
                  </a:lnTo>
                  <a:lnTo>
                    <a:pt x="137" y="137"/>
                  </a:lnTo>
                  <a:lnTo>
                    <a:pt x="0" y="360"/>
                  </a:lnTo>
                  <a:lnTo>
                    <a:pt x="37" y="49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gray">
            <a:xfrm>
              <a:off x="3442636" y="6592079"/>
              <a:ext cx="529765" cy="772100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42" y="626"/>
                </a:cxn>
                <a:cxn ang="0">
                  <a:pos x="46" y="553"/>
                </a:cxn>
                <a:cxn ang="0">
                  <a:pos x="96" y="449"/>
                </a:cxn>
                <a:cxn ang="0">
                  <a:pos x="73" y="374"/>
                </a:cxn>
                <a:cxn ang="0">
                  <a:pos x="94" y="276"/>
                </a:cxn>
                <a:cxn ang="0">
                  <a:pos x="92" y="237"/>
                </a:cxn>
                <a:cxn ang="0">
                  <a:pos x="174" y="19"/>
                </a:cxn>
                <a:cxn ang="0">
                  <a:pos x="198" y="19"/>
                </a:cxn>
                <a:cxn ang="0">
                  <a:pos x="209" y="63"/>
                </a:cxn>
                <a:cxn ang="0">
                  <a:pos x="313" y="24"/>
                </a:cxn>
                <a:cxn ang="0">
                  <a:pos x="314" y="7"/>
                </a:cxn>
                <a:cxn ang="0">
                  <a:pos x="343" y="0"/>
                </a:cxn>
                <a:cxn ang="0">
                  <a:pos x="397" y="26"/>
                </a:cxn>
                <a:cxn ang="0">
                  <a:pos x="438" y="61"/>
                </a:cxn>
                <a:cxn ang="0">
                  <a:pos x="531" y="379"/>
                </a:cxn>
                <a:cxn ang="0">
                  <a:pos x="595" y="380"/>
                </a:cxn>
                <a:cxn ang="0">
                  <a:pos x="606" y="399"/>
                </a:cxn>
                <a:cxn ang="0">
                  <a:pos x="596" y="412"/>
                </a:cxn>
                <a:cxn ang="0">
                  <a:pos x="644" y="484"/>
                </a:cxn>
                <a:cxn ang="0">
                  <a:pos x="655" y="468"/>
                </a:cxn>
                <a:cxn ang="0">
                  <a:pos x="706" y="516"/>
                </a:cxn>
                <a:cxn ang="0">
                  <a:pos x="687" y="528"/>
                </a:cxn>
                <a:cxn ang="0">
                  <a:pos x="691" y="542"/>
                </a:cxn>
                <a:cxn ang="0">
                  <a:pos x="724" y="541"/>
                </a:cxn>
                <a:cxn ang="0">
                  <a:pos x="700" y="601"/>
                </a:cxn>
                <a:cxn ang="0">
                  <a:pos x="670" y="595"/>
                </a:cxn>
                <a:cxn ang="0">
                  <a:pos x="644" y="618"/>
                </a:cxn>
                <a:cxn ang="0">
                  <a:pos x="646" y="643"/>
                </a:cxn>
                <a:cxn ang="0">
                  <a:pos x="625" y="656"/>
                </a:cxn>
                <a:cxn ang="0">
                  <a:pos x="600" y="649"/>
                </a:cxn>
                <a:cxn ang="0">
                  <a:pos x="601" y="686"/>
                </a:cxn>
                <a:cxn ang="0">
                  <a:pos x="582" y="676"/>
                </a:cxn>
                <a:cxn ang="0">
                  <a:pos x="576" y="718"/>
                </a:cxn>
                <a:cxn ang="0">
                  <a:pos x="542" y="682"/>
                </a:cxn>
                <a:cxn ang="0">
                  <a:pos x="516" y="716"/>
                </a:cxn>
                <a:cxn ang="0">
                  <a:pos x="485" y="730"/>
                </a:cxn>
                <a:cxn ang="0">
                  <a:pos x="479" y="766"/>
                </a:cxn>
                <a:cxn ang="0">
                  <a:pos x="447" y="757"/>
                </a:cxn>
                <a:cxn ang="0">
                  <a:pos x="460" y="727"/>
                </a:cxn>
                <a:cxn ang="0">
                  <a:pos x="438" y="698"/>
                </a:cxn>
                <a:cxn ang="0">
                  <a:pos x="414" y="743"/>
                </a:cxn>
                <a:cxn ang="0">
                  <a:pos x="423" y="835"/>
                </a:cxn>
                <a:cxn ang="0">
                  <a:pos x="407" y="858"/>
                </a:cxn>
                <a:cxn ang="0">
                  <a:pos x="387" y="861"/>
                </a:cxn>
                <a:cxn ang="0">
                  <a:pos x="369" y="857"/>
                </a:cxn>
                <a:cxn ang="0">
                  <a:pos x="346" y="913"/>
                </a:cxn>
                <a:cxn ang="0">
                  <a:pos x="314" y="911"/>
                </a:cxn>
                <a:cxn ang="0">
                  <a:pos x="317" y="957"/>
                </a:cxn>
                <a:cxn ang="0">
                  <a:pos x="297" y="921"/>
                </a:cxn>
                <a:cxn ang="0">
                  <a:pos x="250" y="960"/>
                </a:cxn>
                <a:cxn ang="0">
                  <a:pos x="242" y="989"/>
                </a:cxn>
                <a:cxn ang="0">
                  <a:pos x="257" y="1009"/>
                </a:cxn>
                <a:cxn ang="0">
                  <a:pos x="237" y="1020"/>
                </a:cxn>
                <a:cxn ang="0">
                  <a:pos x="241" y="1054"/>
                </a:cxn>
                <a:cxn ang="0">
                  <a:pos x="219" y="1079"/>
                </a:cxn>
                <a:cxn ang="0">
                  <a:pos x="213" y="1150"/>
                </a:cxn>
                <a:cxn ang="0">
                  <a:pos x="202" y="1150"/>
                </a:cxn>
                <a:cxn ang="0">
                  <a:pos x="134" y="1055"/>
                </a:cxn>
                <a:cxn ang="0">
                  <a:pos x="0" y="624"/>
                </a:cxn>
              </a:cxnLst>
              <a:rect l="0" t="0" r="r" b="b"/>
              <a:pathLst>
                <a:path w="724" h="1150">
                  <a:moveTo>
                    <a:pt x="0" y="624"/>
                  </a:moveTo>
                  <a:lnTo>
                    <a:pt x="42" y="626"/>
                  </a:lnTo>
                  <a:lnTo>
                    <a:pt x="46" y="553"/>
                  </a:lnTo>
                  <a:lnTo>
                    <a:pt x="96" y="449"/>
                  </a:lnTo>
                  <a:lnTo>
                    <a:pt x="73" y="374"/>
                  </a:lnTo>
                  <a:lnTo>
                    <a:pt x="94" y="276"/>
                  </a:lnTo>
                  <a:lnTo>
                    <a:pt x="92" y="237"/>
                  </a:lnTo>
                  <a:lnTo>
                    <a:pt x="174" y="19"/>
                  </a:lnTo>
                  <a:lnTo>
                    <a:pt x="198" y="19"/>
                  </a:lnTo>
                  <a:lnTo>
                    <a:pt x="209" y="63"/>
                  </a:lnTo>
                  <a:lnTo>
                    <a:pt x="313" y="24"/>
                  </a:lnTo>
                  <a:lnTo>
                    <a:pt x="314" y="7"/>
                  </a:lnTo>
                  <a:lnTo>
                    <a:pt x="343" y="0"/>
                  </a:lnTo>
                  <a:lnTo>
                    <a:pt x="397" y="26"/>
                  </a:lnTo>
                  <a:lnTo>
                    <a:pt x="438" y="61"/>
                  </a:lnTo>
                  <a:lnTo>
                    <a:pt x="531" y="379"/>
                  </a:lnTo>
                  <a:lnTo>
                    <a:pt x="595" y="380"/>
                  </a:lnTo>
                  <a:lnTo>
                    <a:pt x="606" y="399"/>
                  </a:lnTo>
                  <a:lnTo>
                    <a:pt x="596" y="412"/>
                  </a:lnTo>
                  <a:lnTo>
                    <a:pt x="644" y="484"/>
                  </a:lnTo>
                  <a:lnTo>
                    <a:pt x="655" y="468"/>
                  </a:lnTo>
                  <a:lnTo>
                    <a:pt x="706" y="516"/>
                  </a:lnTo>
                  <a:lnTo>
                    <a:pt x="687" y="528"/>
                  </a:lnTo>
                  <a:lnTo>
                    <a:pt x="691" y="542"/>
                  </a:lnTo>
                  <a:lnTo>
                    <a:pt x="724" y="541"/>
                  </a:lnTo>
                  <a:lnTo>
                    <a:pt x="700" y="601"/>
                  </a:lnTo>
                  <a:lnTo>
                    <a:pt x="670" y="595"/>
                  </a:lnTo>
                  <a:lnTo>
                    <a:pt x="644" y="618"/>
                  </a:lnTo>
                  <a:lnTo>
                    <a:pt x="646" y="643"/>
                  </a:lnTo>
                  <a:lnTo>
                    <a:pt x="625" y="656"/>
                  </a:lnTo>
                  <a:lnTo>
                    <a:pt x="600" y="649"/>
                  </a:lnTo>
                  <a:lnTo>
                    <a:pt x="601" y="686"/>
                  </a:lnTo>
                  <a:lnTo>
                    <a:pt x="582" y="676"/>
                  </a:lnTo>
                  <a:lnTo>
                    <a:pt x="576" y="718"/>
                  </a:lnTo>
                  <a:lnTo>
                    <a:pt x="542" y="682"/>
                  </a:lnTo>
                  <a:lnTo>
                    <a:pt x="516" y="716"/>
                  </a:lnTo>
                  <a:lnTo>
                    <a:pt x="485" y="730"/>
                  </a:lnTo>
                  <a:lnTo>
                    <a:pt x="479" y="766"/>
                  </a:lnTo>
                  <a:lnTo>
                    <a:pt x="447" y="757"/>
                  </a:lnTo>
                  <a:lnTo>
                    <a:pt x="460" y="727"/>
                  </a:lnTo>
                  <a:lnTo>
                    <a:pt x="438" y="698"/>
                  </a:lnTo>
                  <a:lnTo>
                    <a:pt x="414" y="743"/>
                  </a:lnTo>
                  <a:lnTo>
                    <a:pt x="423" y="835"/>
                  </a:lnTo>
                  <a:lnTo>
                    <a:pt x="407" y="858"/>
                  </a:lnTo>
                  <a:lnTo>
                    <a:pt x="387" y="861"/>
                  </a:lnTo>
                  <a:lnTo>
                    <a:pt x="369" y="857"/>
                  </a:lnTo>
                  <a:lnTo>
                    <a:pt x="346" y="913"/>
                  </a:lnTo>
                  <a:lnTo>
                    <a:pt x="314" y="911"/>
                  </a:lnTo>
                  <a:lnTo>
                    <a:pt x="317" y="957"/>
                  </a:lnTo>
                  <a:lnTo>
                    <a:pt x="297" y="921"/>
                  </a:lnTo>
                  <a:lnTo>
                    <a:pt x="250" y="960"/>
                  </a:lnTo>
                  <a:lnTo>
                    <a:pt x="242" y="989"/>
                  </a:lnTo>
                  <a:lnTo>
                    <a:pt x="257" y="1009"/>
                  </a:lnTo>
                  <a:lnTo>
                    <a:pt x="237" y="1020"/>
                  </a:lnTo>
                  <a:lnTo>
                    <a:pt x="241" y="1054"/>
                  </a:lnTo>
                  <a:lnTo>
                    <a:pt x="219" y="1079"/>
                  </a:lnTo>
                  <a:lnTo>
                    <a:pt x="213" y="1150"/>
                  </a:lnTo>
                  <a:lnTo>
                    <a:pt x="202" y="1150"/>
                  </a:lnTo>
                  <a:lnTo>
                    <a:pt x="134" y="1055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gray">
            <a:xfrm>
              <a:off x="3275804" y="7404463"/>
              <a:ext cx="485862" cy="226930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2" y="316"/>
                </a:cxn>
                <a:cxn ang="0">
                  <a:pos x="310" y="251"/>
                </a:cxn>
                <a:cxn ang="0">
                  <a:pos x="363" y="232"/>
                </a:cxn>
                <a:cxn ang="0">
                  <a:pos x="386" y="237"/>
                </a:cxn>
                <a:cxn ang="0">
                  <a:pos x="408" y="287"/>
                </a:cxn>
                <a:cxn ang="0">
                  <a:pos x="442" y="293"/>
                </a:cxn>
                <a:cxn ang="0">
                  <a:pos x="464" y="334"/>
                </a:cxn>
                <a:cxn ang="0">
                  <a:pos x="484" y="337"/>
                </a:cxn>
                <a:cxn ang="0">
                  <a:pos x="493" y="308"/>
                </a:cxn>
                <a:cxn ang="0">
                  <a:pos x="510" y="297"/>
                </a:cxn>
                <a:cxn ang="0">
                  <a:pos x="519" y="265"/>
                </a:cxn>
                <a:cxn ang="0">
                  <a:pos x="529" y="264"/>
                </a:cxn>
                <a:cxn ang="0">
                  <a:pos x="543" y="311"/>
                </a:cxn>
                <a:cxn ang="0">
                  <a:pos x="574" y="300"/>
                </a:cxn>
                <a:cxn ang="0">
                  <a:pos x="579" y="280"/>
                </a:cxn>
                <a:cxn ang="0">
                  <a:pos x="621" y="260"/>
                </a:cxn>
                <a:cxn ang="0">
                  <a:pos x="646" y="252"/>
                </a:cxn>
                <a:cxn ang="0">
                  <a:pos x="663" y="268"/>
                </a:cxn>
                <a:cxn ang="0">
                  <a:pos x="657" y="222"/>
                </a:cxn>
                <a:cxn ang="0">
                  <a:pos x="624" y="166"/>
                </a:cxn>
                <a:cxn ang="0">
                  <a:pos x="605" y="157"/>
                </a:cxn>
                <a:cxn ang="0">
                  <a:pos x="584" y="159"/>
                </a:cxn>
                <a:cxn ang="0">
                  <a:pos x="588" y="172"/>
                </a:cxn>
                <a:cxn ang="0">
                  <a:pos x="601" y="172"/>
                </a:cxn>
                <a:cxn ang="0">
                  <a:pos x="617" y="173"/>
                </a:cxn>
                <a:cxn ang="0">
                  <a:pos x="633" y="191"/>
                </a:cxn>
                <a:cxn ang="0">
                  <a:pos x="639" y="212"/>
                </a:cxn>
                <a:cxn ang="0">
                  <a:pos x="628" y="231"/>
                </a:cxn>
                <a:cxn ang="0">
                  <a:pos x="576" y="254"/>
                </a:cxn>
                <a:cxn ang="0">
                  <a:pos x="549" y="243"/>
                </a:cxn>
                <a:cxn ang="0">
                  <a:pos x="535" y="212"/>
                </a:cxn>
                <a:cxn ang="0">
                  <a:pos x="510" y="208"/>
                </a:cxn>
                <a:cxn ang="0">
                  <a:pos x="516" y="190"/>
                </a:cxn>
                <a:cxn ang="0">
                  <a:pos x="487" y="154"/>
                </a:cxn>
                <a:cxn ang="0">
                  <a:pos x="453" y="140"/>
                </a:cxn>
                <a:cxn ang="0">
                  <a:pos x="451" y="157"/>
                </a:cxn>
                <a:cxn ang="0">
                  <a:pos x="429" y="151"/>
                </a:cxn>
                <a:cxn ang="0">
                  <a:pos x="422" y="130"/>
                </a:cxn>
                <a:cxn ang="0">
                  <a:pos x="427" y="111"/>
                </a:cxn>
                <a:cxn ang="0">
                  <a:pos x="446" y="93"/>
                </a:cxn>
                <a:cxn ang="0">
                  <a:pos x="440" y="79"/>
                </a:cxn>
                <a:cxn ang="0">
                  <a:pos x="468" y="57"/>
                </a:cxn>
                <a:cxn ang="0">
                  <a:pos x="439" y="34"/>
                </a:cxn>
                <a:cxn ang="0">
                  <a:pos x="427" y="0"/>
                </a:cxn>
                <a:cxn ang="0">
                  <a:pos x="364" y="49"/>
                </a:cxn>
                <a:cxn ang="0">
                  <a:pos x="145" y="106"/>
                </a:cxn>
                <a:cxn ang="0">
                  <a:pos x="0" y="137"/>
                </a:cxn>
              </a:cxnLst>
              <a:rect l="0" t="0" r="r" b="b"/>
              <a:pathLst>
                <a:path w="663" h="337">
                  <a:moveTo>
                    <a:pt x="0" y="137"/>
                  </a:moveTo>
                  <a:lnTo>
                    <a:pt x="2" y="316"/>
                  </a:lnTo>
                  <a:lnTo>
                    <a:pt x="310" y="251"/>
                  </a:lnTo>
                  <a:lnTo>
                    <a:pt x="363" y="232"/>
                  </a:lnTo>
                  <a:lnTo>
                    <a:pt x="386" y="237"/>
                  </a:lnTo>
                  <a:lnTo>
                    <a:pt x="408" y="287"/>
                  </a:lnTo>
                  <a:lnTo>
                    <a:pt x="442" y="293"/>
                  </a:lnTo>
                  <a:lnTo>
                    <a:pt x="464" y="334"/>
                  </a:lnTo>
                  <a:lnTo>
                    <a:pt x="484" y="337"/>
                  </a:lnTo>
                  <a:lnTo>
                    <a:pt x="493" y="308"/>
                  </a:lnTo>
                  <a:lnTo>
                    <a:pt x="510" y="297"/>
                  </a:lnTo>
                  <a:lnTo>
                    <a:pt x="519" y="265"/>
                  </a:lnTo>
                  <a:lnTo>
                    <a:pt x="529" y="264"/>
                  </a:lnTo>
                  <a:lnTo>
                    <a:pt x="543" y="311"/>
                  </a:lnTo>
                  <a:lnTo>
                    <a:pt x="574" y="300"/>
                  </a:lnTo>
                  <a:lnTo>
                    <a:pt x="579" y="280"/>
                  </a:lnTo>
                  <a:lnTo>
                    <a:pt x="621" y="260"/>
                  </a:lnTo>
                  <a:lnTo>
                    <a:pt x="646" y="252"/>
                  </a:lnTo>
                  <a:lnTo>
                    <a:pt x="663" y="268"/>
                  </a:lnTo>
                  <a:lnTo>
                    <a:pt x="657" y="222"/>
                  </a:lnTo>
                  <a:lnTo>
                    <a:pt x="624" y="166"/>
                  </a:lnTo>
                  <a:lnTo>
                    <a:pt x="605" y="157"/>
                  </a:lnTo>
                  <a:lnTo>
                    <a:pt x="584" y="159"/>
                  </a:lnTo>
                  <a:lnTo>
                    <a:pt x="588" y="172"/>
                  </a:lnTo>
                  <a:lnTo>
                    <a:pt x="601" y="172"/>
                  </a:lnTo>
                  <a:lnTo>
                    <a:pt x="617" y="173"/>
                  </a:lnTo>
                  <a:lnTo>
                    <a:pt x="633" y="191"/>
                  </a:lnTo>
                  <a:lnTo>
                    <a:pt x="639" y="212"/>
                  </a:lnTo>
                  <a:lnTo>
                    <a:pt x="628" y="231"/>
                  </a:lnTo>
                  <a:lnTo>
                    <a:pt x="576" y="254"/>
                  </a:lnTo>
                  <a:lnTo>
                    <a:pt x="549" y="243"/>
                  </a:lnTo>
                  <a:lnTo>
                    <a:pt x="535" y="212"/>
                  </a:lnTo>
                  <a:lnTo>
                    <a:pt x="510" y="208"/>
                  </a:lnTo>
                  <a:lnTo>
                    <a:pt x="516" y="190"/>
                  </a:lnTo>
                  <a:lnTo>
                    <a:pt x="487" y="154"/>
                  </a:lnTo>
                  <a:lnTo>
                    <a:pt x="453" y="140"/>
                  </a:lnTo>
                  <a:lnTo>
                    <a:pt x="451" y="157"/>
                  </a:lnTo>
                  <a:lnTo>
                    <a:pt x="429" y="151"/>
                  </a:lnTo>
                  <a:lnTo>
                    <a:pt x="422" y="130"/>
                  </a:lnTo>
                  <a:lnTo>
                    <a:pt x="427" y="111"/>
                  </a:lnTo>
                  <a:lnTo>
                    <a:pt x="446" y="93"/>
                  </a:lnTo>
                  <a:lnTo>
                    <a:pt x="440" y="79"/>
                  </a:lnTo>
                  <a:lnTo>
                    <a:pt x="468" y="57"/>
                  </a:lnTo>
                  <a:lnTo>
                    <a:pt x="439" y="34"/>
                  </a:lnTo>
                  <a:lnTo>
                    <a:pt x="427" y="0"/>
                  </a:lnTo>
                  <a:lnTo>
                    <a:pt x="364" y="49"/>
                  </a:lnTo>
                  <a:lnTo>
                    <a:pt x="145" y="10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969425" y="6985515"/>
              <a:ext cx="832696" cy="393435"/>
            </a:xfrm>
            <a:custGeom>
              <a:avLst/>
              <a:gdLst/>
              <a:ahLst/>
              <a:cxnLst>
                <a:cxn ang="0">
                  <a:pos x="89" y="317"/>
                </a:cxn>
                <a:cxn ang="0">
                  <a:pos x="408" y="385"/>
                </a:cxn>
                <a:cxn ang="0">
                  <a:pos x="461" y="432"/>
                </a:cxn>
                <a:cxn ang="0">
                  <a:pos x="567" y="468"/>
                </a:cxn>
                <a:cxn ang="0">
                  <a:pos x="594" y="423"/>
                </a:cxn>
                <a:cxn ang="0">
                  <a:pos x="611" y="372"/>
                </a:cxn>
                <a:cxn ang="0">
                  <a:pos x="610" y="392"/>
                </a:cxn>
                <a:cxn ang="0">
                  <a:pos x="635" y="417"/>
                </a:cxn>
                <a:cxn ang="0">
                  <a:pos x="668" y="384"/>
                </a:cxn>
                <a:cxn ang="0">
                  <a:pos x="687" y="378"/>
                </a:cxn>
                <a:cxn ang="0">
                  <a:pos x="678" y="439"/>
                </a:cxn>
                <a:cxn ang="0">
                  <a:pos x="720" y="392"/>
                </a:cxn>
                <a:cxn ang="0">
                  <a:pos x="799" y="340"/>
                </a:cxn>
                <a:cxn ang="0">
                  <a:pos x="879" y="301"/>
                </a:cxn>
                <a:cxn ang="0">
                  <a:pos x="1001" y="347"/>
                </a:cxn>
                <a:cxn ang="0">
                  <a:pos x="1029" y="302"/>
                </a:cxn>
                <a:cxn ang="0">
                  <a:pos x="1138" y="294"/>
                </a:cxn>
                <a:cxn ang="0">
                  <a:pos x="1061" y="193"/>
                </a:cxn>
                <a:cxn ang="0">
                  <a:pos x="995" y="193"/>
                </a:cxn>
                <a:cxn ang="0">
                  <a:pos x="945" y="197"/>
                </a:cxn>
                <a:cxn ang="0">
                  <a:pos x="926" y="159"/>
                </a:cxn>
                <a:cxn ang="0">
                  <a:pos x="887" y="136"/>
                </a:cxn>
                <a:cxn ang="0">
                  <a:pos x="728" y="175"/>
                </a:cxn>
                <a:cxn ang="0">
                  <a:pos x="639" y="229"/>
                </a:cxn>
                <a:cxn ang="0">
                  <a:pos x="587" y="219"/>
                </a:cxn>
                <a:cxn ang="0">
                  <a:pos x="528" y="233"/>
                </a:cxn>
                <a:cxn ang="0">
                  <a:pos x="403" y="141"/>
                </a:cxn>
                <a:cxn ang="0">
                  <a:pos x="369" y="163"/>
                </a:cxn>
                <a:cxn ang="0">
                  <a:pos x="349" y="156"/>
                </a:cxn>
                <a:cxn ang="0">
                  <a:pos x="337" y="137"/>
                </a:cxn>
                <a:cxn ang="0">
                  <a:pos x="410" y="22"/>
                </a:cxn>
                <a:cxn ang="0">
                  <a:pos x="443" y="0"/>
                </a:cxn>
                <a:cxn ang="0">
                  <a:pos x="334" y="28"/>
                </a:cxn>
                <a:cxn ang="0">
                  <a:pos x="269" y="92"/>
                </a:cxn>
                <a:cxn ang="0">
                  <a:pos x="212" y="137"/>
                </a:cxn>
                <a:cxn ang="0">
                  <a:pos x="174" y="171"/>
                </a:cxn>
                <a:cxn ang="0">
                  <a:pos x="90" y="197"/>
                </a:cxn>
                <a:cxn ang="0">
                  <a:pos x="0" y="254"/>
                </a:cxn>
              </a:cxnLst>
              <a:rect l="0" t="0" r="r" b="b"/>
              <a:pathLst>
                <a:path w="1138" h="585">
                  <a:moveTo>
                    <a:pt x="0" y="254"/>
                  </a:moveTo>
                  <a:lnTo>
                    <a:pt x="89" y="317"/>
                  </a:lnTo>
                  <a:lnTo>
                    <a:pt x="307" y="373"/>
                  </a:lnTo>
                  <a:lnTo>
                    <a:pt x="408" y="385"/>
                  </a:lnTo>
                  <a:lnTo>
                    <a:pt x="422" y="421"/>
                  </a:lnTo>
                  <a:lnTo>
                    <a:pt x="461" y="432"/>
                  </a:lnTo>
                  <a:lnTo>
                    <a:pt x="518" y="585"/>
                  </a:lnTo>
                  <a:lnTo>
                    <a:pt x="567" y="468"/>
                  </a:lnTo>
                  <a:lnTo>
                    <a:pt x="578" y="439"/>
                  </a:lnTo>
                  <a:lnTo>
                    <a:pt x="594" y="423"/>
                  </a:lnTo>
                  <a:lnTo>
                    <a:pt x="593" y="403"/>
                  </a:lnTo>
                  <a:lnTo>
                    <a:pt x="611" y="372"/>
                  </a:lnTo>
                  <a:lnTo>
                    <a:pt x="616" y="374"/>
                  </a:lnTo>
                  <a:lnTo>
                    <a:pt x="610" y="392"/>
                  </a:lnTo>
                  <a:lnTo>
                    <a:pt x="613" y="426"/>
                  </a:lnTo>
                  <a:lnTo>
                    <a:pt x="635" y="417"/>
                  </a:lnTo>
                  <a:lnTo>
                    <a:pt x="643" y="382"/>
                  </a:lnTo>
                  <a:lnTo>
                    <a:pt x="668" y="384"/>
                  </a:lnTo>
                  <a:lnTo>
                    <a:pt x="683" y="369"/>
                  </a:lnTo>
                  <a:lnTo>
                    <a:pt x="687" y="378"/>
                  </a:lnTo>
                  <a:lnTo>
                    <a:pt x="659" y="431"/>
                  </a:lnTo>
                  <a:lnTo>
                    <a:pt x="678" y="439"/>
                  </a:lnTo>
                  <a:lnTo>
                    <a:pt x="694" y="406"/>
                  </a:lnTo>
                  <a:lnTo>
                    <a:pt x="720" y="392"/>
                  </a:lnTo>
                  <a:lnTo>
                    <a:pt x="733" y="352"/>
                  </a:lnTo>
                  <a:lnTo>
                    <a:pt x="799" y="340"/>
                  </a:lnTo>
                  <a:lnTo>
                    <a:pt x="831" y="337"/>
                  </a:lnTo>
                  <a:lnTo>
                    <a:pt x="879" y="301"/>
                  </a:lnTo>
                  <a:lnTo>
                    <a:pt x="952" y="313"/>
                  </a:lnTo>
                  <a:lnTo>
                    <a:pt x="1001" y="347"/>
                  </a:lnTo>
                  <a:lnTo>
                    <a:pt x="1004" y="304"/>
                  </a:lnTo>
                  <a:lnTo>
                    <a:pt x="1029" y="302"/>
                  </a:lnTo>
                  <a:lnTo>
                    <a:pt x="1089" y="307"/>
                  </a:lnTo>
                  <a:lnTo>
                    <a:pt x="1138" y="294"/>
                  </a:lnTo>
                  <a:lnTo>
                    <a:pt x="1074" y="255"/>
                  </a:lnTo>
                  <a:lnTo>
                    <a:pt x="1061" y="193"/>
                  </a:lnTo>
                  <a:lnTo>
                    <a:pt x="1011" y="204"/>
                  </a:lnTo>
                  <a:lnTo>
                    <a:pt x="995" y="193"/>
                  </a:lnTo>
                  <a:lnTo>
                    <a:pt x="974" y="204"/>
                  </a:lnTo>
                  <a:lnTo>
                    <a:pt x="945" y="197"/>
                  </a:lnTo>
                  <a:lnTo>
                    <a:pt x="931" y="196"/>
                  </a:lnTo>
                  <a:lnTo>
                    <a:pt x="926" y="159"/>
                  </a:lnTo>
                  <a:lnTo>
                    <a:pt x="937" y="125"/>
                  </a:lnTo>
                  <a:lnTo>
                    <a:pt x="887" y="136"/>
                  </a:lnTo>
                  <a:lnTo>
                    <a:pt x="843" y="158"/>
                  </a:lnTo>
                  <a:lnTo>
                    <a:pt x="728" y="175"/>
                  </a:lnTo>
                  <a:lnTo>
                    <a:pt x="652" y="243"/>
                  </a:lnTo>
                  <a:lnTo>
                    <a:pt x="639" y="229"/>
                  </a:lnTo>
                  <a:lnTo>
                    <a:pt x="616" y="240"/>
                  </a:lnTo>
                  <a:lnTo>
                    <a:pt x="587" y="219"/>
                  </a:lnTo>
                  <a:lnTo>
                    <a:pt x="568" y="226"/>
                  </a:lnTo>
                  <a:lnTo>
                    <a:pt x="528" y="233"/>
                  </a:lnTo>
                  <a:lnTo>
                    <a:pt x="470" y="154"/>
                  </a:lnTo>
                  <a:lnTo>
                    <a:pt x="403" y="141"/>
                  </a:lnTo>
                  <a:lnTo>
                    <a:pt x="383" y="145"/>
                  </a:lnTo>
                  <a:lnTo>
                    <a:pt x="369" y="163"/>
                  </a:lnTo>
                  <a:lnTo>
                    <a:pt x="381" y="130"/>
                  </a:lnTo>
                  <a:lnTo>
                    <a:pt x="349" y="156"/>
                  </a:lnTo>
                  <a:lnTo>
                    <a:pt x="334" y="184"/>
                  </a:lnTo>
                  <a:lnTo>
                    <a:pt x="337" y="137"/>
                  </a:lnTo>
                  <a:lnTo>
                    <a:pt x="369" y="70"/>
                  </a:lnTo>
                  <a:lnTo>
                    <a:pt x="410" y="22"/>
                  </a:lnTo>
                  <a:lnTo>
                    <a:pt x="449" y="11"/>
                  </a:lnTo>
                  <a:lnTo>
                    <a:pt x="443" y="0"/>
                  </a:lnTo>
                  <a:lnTo>
                    <a:pt x="376" y="6"/>
                  </a:lnTo>
                  <a:lnTo>
                    <a:pt x="334" y="28"/>
                  </a:lnTo>
                  <a:lnTo>
                    <a:pt x="320" y="52"/>
                  </a:lnTo>
                  <a:lnTo>
                    <a:pt x="269" y="92"/>
                  </a:lnTo>
                  <a:lnTo>
                    <a:pt x="248" y="126"/>
                  </a:lnTo>
                  <a:lnTo>
                    <a:pt x="212" y="137"/>
                  </a:lnTo>
                  <a:lnTo>
                    <a:pt x="197" y="158"/>
                  </a:lnTo>
                  <a:lnTo>
                    <a:pt x="174" y="171"/>
                  </a:lnTo>
                  <a:lnTo>
                    <a:pt x="105" y="183"/>
                  </a:lnTo>
                  <a:lnTo>
                    <a:pt x="90" y="197"/>
                  </a:lnTo>
                  <a:lnTo>
                    <a:pt x="58" y="227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gray">
            <a:xfrm>
              <a:off x="1503580" y="7229901"/>
              <a:ext cx="559033" cy="699590"/>
            </a:xfrm>
            <a:custGeom>
              <a:avLst/>
              <a:gdLst/>
              <a:ahLst/>
              <a:cxnLst>
                <a:cxn ang="0">
                  <a:pos x="0" y="1042"/>
                </a:cxn>
                <a:cxn ang="0">
                  <a:pos x="74" y="915"/>
                </a:cxn>
                <a:cxn ang="0">
                  <a:pos x="88" y="869"/>
                </a:cxn>
                <a:cxn ang="0">
                  <a:pos x="92" y="781"/>
                </a:cxn>
                <a:cxn ang="0">
                  <a:pos x="75" y="694"/>
                </a:cxn>
                <a:cxn ang="0">
                  <a:pos x="31" y="612"/>
                </a:cxn>
                <a:cxn ang="0">
                  <a:pos x="11" y="564"/>
                </a:cxn>
                <a:cxn ang="0">
                  <a:pos x="25" y="523"/>
                </a:cxn>
                <a:cxn ang="0">
                  <a:pos x="4" y="470"/>
                </a:cxn>
                <a:cxn ang="0">
                  <a:pos x="26" y="433"/>
                </a:cxn>
                <a:cxn ang="0">
                  <a:pos x="44" y="342"/>
                </a:cxn>
                <a:cxn ang="0">
                  <a:pos x="39" y="300"/>
                </a:cxn>
                <a:cxn ang="0">
                  <a:pos x="68" y="275"/>
                </a:cxn>
                <a:cxn ang="0">
                  <a:pos x="64" y="245"/>
                </a:cxn>
                <a:cxn ang="0">
                  <a:pos x="110" y="223"/>
                </a:cxn>
                <a:cxn ang="0">
                  <a:pos x="149" y="158"/>
                </a:cxn>
                <a:cxn ang="0">
                  <a:pos x="143" y="264"/>
                </a:cxn>
                <a:cxn ang="0">
                  <a:pos x="176" y="243"/>
                </a:cxn>
                <a:cxn ang="0">
                  <a:pos x="175" y="157"/>
                </a:cxn>
                <a:cxn ang="0">
                  <a:pos x="219" y="108"/>
                </a:cxn>
                <a:cxn ang="0">
                  <a:pos x="248" y="102"/>
                </a:cxn>
                <a:cxn ang="0">
                  <a:pos x="224" y="87"/>
                </a:cxn>
                <a:cxn ang="0">
                  <a:pos x="214" y="58"/>
                </a:cxn>
                <a:cxn ang="0">
                  <a:pos x="232" y="14"/>
                </a:cxn>
                <a:cxn ang="0">
                  <a:pos x="271" y="0"/>
                </a:cxn>
                <a:cxn ang="0">
                  <a:pos x="361" y="26"/>
                </a:cxn>
                <a:cxn ang="0">
                  <a:pos x="394" y="60"/>
                </a:cxn>
                <a:cxn ang="0">
                  <a:pos x="500" y="82"/>
                </a:cxn>
                <a:cxn ang="0">
                  <a:pos x="520" y="115"/>
                </a:cxn>
                <a:cxn ang="0">
                  <a:pos x="551" y="153"/>
                </a:cxn>
                <a:cxn ang="0">
                  <a:pos x="523" y="152"/>
                </a:cxn>
                <a:cxn ang="0">
                  <a:pos x="519" y="173"/>
                </a:cxn>
                <a:cxn ang="0">
                  <a:pos x="552" y="214"/>
                </a:cxn>
                <a:cxn ang="0">
                  <a:pos x="558" y="286"/>
                </a:cxn>
                <a:cxn ang="0">
                  <a:pos x="558" y="329"/>
                </a:cxn>
                <a:cxn ang="0">
                  <a:pos x="526" y="380"/>
                </a:cxn>
                <a:cxn ang="0">
                  <a:pos x="523" y="406"/>
                </a:cxn>
                <a:cxn ang="0">
                  <a:pos x="481" y="427"/>
                </a:cxn>
                <a:cxn ang="0">
                  <a:pos x="472" y="450"/>
                </a:cxn>
                <a:cxn ang="0">
                  <a:pos x="476" y="503"/>
                </a:cxn>
                <a:cxn ang="0">
                  <a:pos x="521" y="525"/>
                </a:cxn>
                <a:cxn ang="0">
                  <a:pos x="557" y="483"/>
                </a:cxn>
                <a:cxn ang="0">
                  <a:pos x="583" y="425"/>
                </a:cxn>
                <a:cxn ang="0">
                  <a:pos x="645" y="388"/>
                </a:cxn>
                <a:cxn ang="0">
                  <a:pos x="687" y="411"/>
                </a:cxn>
                <a:cxn ang="0">
                  <a:pos x="714" y="475"/>
                </a:cxn>
                <a:cxn ang="0">
                  <a:pos x="749" y="600"/>
                </a:cxn>
                <a:cxn ang="0">
                  <a:pos x="765" y="641"/>
                </a:cxn>
                <a:cxn ang="0">
                  <a:pos x="755" y="673"/>
                </a:cxn>
                <a:cxn ang="0">
                  <a:pos x="760" y="726"/>
                </a:cxn>
                <a:cxn ang="0">
                  <a:pos x="747" y="756"/>
                </a:cxn>
                <a:cxn ang="0">
                  <a:pos x="729" y="726"/>
                </a:cxn>
                <a:cxn ang="0">
                  <a:pos x="709" y="739"/>
                </a:cxn>
                <a:cxn ang="0">
                  <a:pos x="707" y="788"/>
                </a:cxn>
                <a:cxn ang="0">
                  <a:pos x="699" y="809"/>
                </a:cxn>
                <a:cxn ang="0">
                  <a:pos x="667" y="831"/>
                </a:cxn>
                <a:cxn ang="0">
                  <a:pos x="665" y="896"/>
                </a:cxn>
                <a:cxn ang="0">
                  <a:pos x="643" y="925"/>
                </a:cxn>
                <a:cxn ang="0">
                  <a:pos x="623" y="979"/>
                </a:cxn>
                <a:cxn ang="0">
                  <a:pos x="375" y="1018"/>
                </a:cxn>
                <a:cxn ang="0">
                  <a:pos x="368" y="1002"/>
                </a:cxn>
                <a:cxn ang="0">
                  <a:pos x="0" y="1042"/>
                </a:cxn>
              </a:cxnLst>
              <a:rect l="0" t="0" r="r" b="b"/>
              <a:pathLst>
                <a:path w="765" h="1042">
                  <a:moveTo>
                    <a:pt x="0" y="1042"/>
                  </a:moveTo>
                  <a:lnTo>
                    <a:pt x="74" y="915"/>
                  </a:lnTo>
                  <a:lnTo>
                    <a:pt x="88" y="869"/>
                  </a:lnTo>
                  <a:lnTo>
                    <a:pt x="92" y="781"/>
                  </a:lnTo>
                  <a:lnTo>
                    <a:pt x="75" y="694"/>
                  </a:lnTo>
                  <a:lnTo>
                    <a:pt x="31" y="612"/>
                  </a:lnTo>
                  <a:lnTo>
                    <a:pt x="11" y="564"/>
                  </a:lnTo>
                  <a:lnTo>
                    <a:pt x="25" y="523"/>
                  </a:lnTo>
                  <a:lnTo>
                    <a:pt x="4" y="470"/>
                  </a:lnTo>
                  <a:lnTo>
                    <a:pt x="26" y="433"/>
                  </a:lnTo>
                  <a:lnTo>
                    <a:pt x="44" y="342"/>
                  </a:lnTo>
                  <a:lnTo>
                    <a:pt x="39" y="300"/>
                  </a:lnTo>
                  <a:lnTo>
                    <a:pt x="68" y="275"/>
                  </a:lnTo>
                  <a:lnTo>
                    <a:pt x="64" y="245"/>
                  </a:lnTo>
                  <a:lnTo>
                    <a:pt x="110" y="223"/>
                  </a:lnTo>
                  <a:lnTo>
                    <a:pt x="149" y="158"/>
                  </a:lnTo>
                  <a:lnTo>
                    <a:pt x="143" y="264"/>
                  </a:lnTo>
                  <a:lnTo>
                    <a:pt x="176" y="243"/>
                  </a:lnTo>
                  <a:lnTo>
                    <a:pt x="175" y="157"/>
                  </a:lnTo>
                  <a:lnTo>
                    <a:pt x="219" y="108"/>
                  </a:lnTo>
                  <a:lnTo>
                    <a:pt x="248" y="102"/>
                  </a:lnTo>
                  <a:lnTo>
                    <a:pt x="224" y="87"/>
                  </a:lnTo>
                  <a:lnTo>
                    <a:pt x="214" y="58"/>
                  </a:lnTo>
                  <a:lnTo>
                    <a:pt x="232" y="14"/>
                  </a:lnTo>
                  <a:lnTo>
                    <a:pt x="271" y="0"/>
                  </a:lnTo>
                  <a:lnTo>
                    <a:pt x="361" y="26"/>
                  </a:lnTo>
                  <a:lnTo>
                    <a:pt x="394" y="60"/>
                  </a:lnTo>
                  <a:lnTo>
                    <a:pt x="500" y="82"/>
                  </a:lnTo>
                  <a:lnTo>
                    <a:pt x="520" y="115"/>
                  </a:lnTo>
                  <a:lnTo>
                    <a:pt x="551" y="153"/>
                  </a:lnTo>
                  <a:lnTo>
                    <a:pt x="523" y="152"/>
                  </a:lnTo>
                  <a:lnTo>
                    <a:pt x="519" y="173"/>
                  </a:lnTo>
                  <a:lnTo>
                    <a:pt x="552" y="214"/>
                  </a:lnTo>
                  <a:lnTo>
                    <a:pt x="558" y="286"/>
                  </a:lnTo>
                  <a:lnTo>
                    <a:pt x="558" y="329"/>
                  </a:lnTo>
                  <a:lnTo>
                    <a:pt x="526" y="380"/>
                  </a:lnTo>
                  <a:lnTo>
                    <a:pt x="523" y="406"/>
                  </a:lnTo>
                  <a:lnTo>
                    <a:pt x="481" y="427"/>
                  </a:lnTo>
                  <a:lnTo>
                    <a:pt x="472" y="450"/>
                  </a:lnTo>
                  <a:lnTo>
                    <a:pt x="476" y="503"/>
                  </a:lnTo>
                  <a:lnTo>
                    <a:pt x="521" y="525"/>
                  </a:lnTo>
                  <a:lnTo>
                    <a:pt x="557" y="483"/>
                  </a:lnTo>
                  <a:lnTo>
                    <a:pt x="583" y="425"/>
                  </a:lnTo>
                  <a:lnTo>
                    <a:pt x="645" y="388"/>
                  </a:lnTo>
                  <a:lnTo>
                    <a:pt x="687" y="411"/>
                  </a:lnTo>
                  <a:lnTo>
                    <a:pt x="714" y="475"/>
                  </a:lnTo>
                  <a:lnTo>
                    <a:pt x="749" y="600"/>
                  </a:lnTo>
                  <a:lnTo>
                    <a:pt x="765" y="641"/>
                  </a:lnTo>
                  <a:lnTo>
                    <a:pt x="755" y="673"/>
                  </a:lnTo>
                  <a:lnTo>
                    <a:pt x="760" y="726"/>
                  </a:lnTo>
                  <a:lnTo>
                    <a:pt x="747" y="756"/>
                  </a:lnTo>
                  <a:lnTo>
                    <a:pt x="729" y="726"/>
                  </a:lnTo>
                  <a:lnTo>
                    <a:pt x="709" y="739"/>
                  </a:lnTo>
                  <a:lnTo>
                    <a:pt x="707" y="788"/>
                  </a:lnTo>
                  <a:lnTo>
                    <a:pt x="699" y="809"/>
                  </a:lnTo>
                  <a:lnTo>
                    <a:pt x="667" y="831"/>
                  </a:lnTo>
                  <a:lnTo>
                    <a:pt x="665" y="896"/>
                  </a:lnTo>
                  <a:lnTo>
                    <a:pt x="643" y="925"/>
                  </a:lnTo>
                  <a:lnTo>
                    <a:pt x="623" y="979"/>
                  </a:lnTo>
                  <a:lnTo>
                    <a:pt x="375" y="1018"/>
                  </a:lnTo>
                  <a:lnTo>
                    <a:pt x="368" y="1002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gray">
            <a:xfrm>
              <a:off x="291853" y="8164478"/>
              <a:ext cx="964406" cy="77075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79" y="165"/>
                </a:cxn>
                <a:cxn ang="0">
                  <a:pos x="118" y="200"/>
                </a:cxn>
                <a:cxn ang="0">
                  <a:pos x="141" y="193"/>
                </a:cxn>
                <a:cxn ang="0">
                  <a:pos x="164" y="212"/>
                </a:cxn>
                <a:cxn ang="0">
                  <a:pos x="167" y="232"/>
                </a:cxn>
                <a:cxn ang="0">
                  <a:pos x="146" y="233"/>
                </a:cxn>
                <a:cxn ang="0">
                  <a:pos x="121" y="286"/>
                </a:cxn>
                <a:cxn ang="0">
                  <a:pos x="179" y="369"/>
                </a:cxn>
                <a:cxn ang="0">
                  <a:pos x="224" y="382"/>
                </a:cxn>
                <a:cxn ang="0">
                  <a:pos x="218" y="920"/>
                </a:cxn>
                <a:cxn ang="0">
                  <a:pos x="222" y="1050"/>
                </a:cxn>
                <a:cxn ang="0">
                  <a:pos x="1100" y="1021"/>
                </a:cxn>
                <a:cxn ang="0">
                  <a:pos x="1110" y="1099"/>
                </a:cxn>
                <a:cxn ang="0">
                  <a:pos x="1074" y="1149"/>
                </a:cxn>
                <a:cxn ang="0">
                  <a:pos x="1207" y="1142"/>
                </a:cxn>
                <a:cxn ang="0">
                  <a:pos x="1230" y="1099"/>
                </a:cxn>
                <a:cxn ang="0">
                  <a:pos x="1233" y="1050"/>
                </a:cxn>
                <a:cxn ang="0">
                  <a:pos x="1263" y="1013"/>
                </a:cxn>
                <a:cxn ang="0">
                  <a:pos x="1276" y="978"/>
                </a:cxn>
                <a:cxn ang="0">
                  <a:pos x="1309" y="973"/>
                </a:cxn>
                <a:cxn ang="0">
                  <a:pos x="1318" y="891"/>
                </a:cxn>
                <a:cxn ang="0">
                  <a:pos x="1299" y="885"/>
                </a:cxn>
                <a:cxn ang="0">
                  <a:pos x="1270" y="883"/>
                </a:cxn>
                <a:cxn ang="0">
                  <a:pos x="1239" y="824"/>
                </a:cxn>
                <a:cxn ang="0">
                  <a:pos x="1223" y="744"/>
                </a:cxn>
                <a:cxn ang="0">
                  <a:pos x="1190" y="689"/>
                </a:cxn>
                <a:cxn ang="0">
                  <a:pos x="1138" y="668"/>
                </a:cxn>
                <a:cxn ang="0">
                  <a:pos x="1071" y="616"/>
                </a:cxn>
                <a:cxn ang="0">
                  <a:pos x="1050" y="545"/>
                </a:cxn>
                <a:cxn ang="0">
                  <a:pos x="1087" y="435"/>
                </a:cxn>
                <a:cxn ang="0">
                  <a:pos x="1056" y="414"/>
                </a:cxn>
                <a:cxn ang="0">
                  <a:pos x="978" y="415"/>
                </a:cxn>
                <a:cxn ang="0">
                  <a:pos x="965" y="344"/>
                </a:cxn>
                <a:cxn ang="0">
                  <a:pos x="836" y="213"/>
                </a:cxn>
                <a:cxn ang="0">
                  <a:pos x="807" y="102"/>
                </a:cxn>
                <a:cxn ang="0">
                  <a:pos x="821" y="58"/>
                </a:cxn>
                <a:cxn ang="0">
                  <a:pos x="763" y="0"/>
                </a:cxn>
                <a:cxn ang="0">
                  <a:pos x="0" y="16"/>
                </a:cxn>
              </a:cxnLst>
              <a:rect l="0" t="0" r="r" b="b"/>
              <a:pathLst>
                <a:path w="1318" h="1149">
                  <a:moveTo>
                    <a:pt x="0" y="16"/>
                  </a:moveTo>
                  <a:lnTo>
                    <a:pt x="79" y="165"/>
                  </a:lnTo>
                  <a:lnTo>
                    <a:pt x="118" y="200"/>
                  </a:lnTo>
                  <a:lnTo>
                    <a:pt x="141" y="193"/>
                  </a:lnTo>
                  <a:lnTo>
                    <a:pt x="164" y="212"/>
                  </a:lnTo>
                  <a:lnTo>
                    <a:pt x="167" y="232"/>
                  </a:lnTo>
                  <a:lnTo>
                    <a:pt x="146" y="233"/>
                  </a:lnTo>
                  <a:lnTo>
                    <a:pt x="121" y="286"/>
                  </a:lnTo>
                  <a:lnTo>
                    <a:pt x="179" y="369"/>
                  </a:lnTo>
                  <a:lnTo>
                    <a:pt x="224" y="382"/>
                  </a:lnTo>
                  <a:lnTo>
                    <a:pt x="218" y="920"/>
                  </a:lnTo>
                  <a:lnTo>
                    <a:pt x="222" y="1050"/>
                  </a:lnTo>
                  <a:lnTo>
                    <a:pt x="1100" y="1021"/>
                  </a:lnTo>
                  <a:lnTo>
                    <a:pt x="1110" y="1099"/>
                  </a:lnTo>
                  <a:lnTo>
                    <a:pt x="1074" y="1149"/>
                  </a:lnTo>
                  <a:lnTo>
                    <a:pt x="1207" y="1142"/>
                  </a:lnTo>
                  <a:lnTo>
                    <a:pt x="1230" y="1099"/>
                  </a:lnTo>
                  <a:lnTo>
                    <a:pt x="1233" y="1050"/>
                  </a:lnTo>
                  <a:lnTo>
                    <a:pt x="1263" y="1013"/>
                  </a:lnTo>
                  <a:lnTo>
                    <a:pt x="1276" y="978"/>
                  </a:lnTo>
                  <a:lnTo>
                    <a:pt x="1309" y="973"/>
                  </a:lnTo>
                  <a:lnTo>
                    <a:pt x="1318" y="891"/>
                  </a:lnTo>
                  <a:lnTo>
                    <a:pt x="1299" y="885"/>
                  </a:lnTo>
                  <a:lnTo>
                    <a:pt x="1270" y="883"/>
                  </a:lnTo>
                  <a:lnTo>
                    <a:pt x="1239" y="824"/>
                  </a:lnTo>
                  <a:lnTo>
                    <a:pt x="1223" y="744"/>
                  </a:lnTo>
                  <a:lnTo>
                    <a:pt x="1190" y="689"/>
                  </a:lnTo>
                  <a:lnTo>
                    <a:pt x="1138" y="668"/>
                  </a:lnTo>
                  <a:lnTo>
                    <a:pt x="1071" y="616"/>
                  </a:lnTo>
                  <a:lnTo>
                    <a:pt x="1050" y="545"/>
                  </a:lnTo>
                  <a:lnTo>
                    <a:pt x="1087" y="435"/>
                  </a:lnTo>
                  <a:lnTo>
                    <a:pt x="1056" y="414"/>
                  </a:lnTo>
                  <a:lnTo>
                    <a:pt x="978" y="415"/>
                  </a:lnTo>
                  <a:lnTo>
                    <a:pt x="965" y="344"/>
                  </a:lnTo>
                  <a:lnTo>
                    <a:pt x="836" y="213"/>
                  </a:lnTo>
                  <a:lnTo>
                    <a:pt x="807" y="102"/>
                  </a:lnTo>
                  <a:lnTo>
                    <a:pt x="821" y="58"/>
                  </a:lnTo>
                  <a:lnTo>
                    <a:pt x="76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gray">
            <a:xfrm>
              <a:off x="-2198919" y="6519569"/>
              <a:ext cx="1483927" cy="867438"/>
            </a:xfrm>
            <a:custGeom>
              <a:avLst/>
              <a:gdLst/>
              <a:ahLst/>
              <a:cxnLst>
                <a:cxn ang="0">
                  <a:pos x="0" y="241"/>
                </a:cxn>
                <a:cxn ang="0">
                  <a:pos x="35" y="328"/>
                </a:cxn>
                <a:cxn ang="0">
                  <a:pos x="39" y="382"/>
                </a:cxn>
                <a:cxn ang="0">
                  <a:pos x="20" y="390"/>
                </a:cxn>
                <a:cxn ang="0">
                  <a:pos x="81" y="449"/>
                </a:cxn>
                <a:cxn ang="0">
                  <a:pos x="143" y="603"/>
                </a:cxn>
                <a:cxn ang="0">
                  <a:pos x="165" y="597"/>
                </a:cxn>
                <a:cxn ang="0">
                  <a:pos x="167" y="619"/>
                </a:cxn>
                <a:cxn ang="0">
                  <a:pos x="197" y="628"/>
                </a:cxn>
                <a:cxn ang="0">
                  <a:pos x="219" y="631"/>
                </a:cxn>
                <a:cxn ang="0">
                  <a:pos x="164" y="743"/>
                </a:cxn>
                <a:cxn ang="0">
                  <a:pos x="173" y="817"/>
                </a:cxn>
                <a:cxn ang="0">
                  <a:pos x="128" y="889"/>
                </a:cxn>
                <a:cxn ang="0">
                  <a:pos x="159" y="921"/>
                </a:cxn>
                <a:cxn ang="0">
                  <a:pos x="239" y="876"/>
                </a:cxn>
                <a:cxn ang="0">
                  <a:pos x="297" y="1119"/>
                </a:cxn>
                <a:cxn ang="0">
                  <a:pos x="334" y="1131"/>
                </a:cxn>
                <a:cxn ang="0">
                  <a:pos x="341" y="1205"/>
                </a:cxn>
                <a:cxn ang="0">
                  <a:pos x="372" y="1236"/>
                </a:cxn>
                <a:cxn ang="0">
                  <a:pos x="395" y="1209"/>
                </a:cxn>
                <a:cxn ang="0">
                  <a:pos x="449" y="1233"/>
                </a:cxn>
                <a:cxn ang="0">
                  <a:pos x="482" y="1207"/>
                </a:cxn>
                <a:cxn ang="0">
                  <a:pos x="590" y="1228"/>
                </a:cxn>
                <a:cxn ang="0">
                  <a:pos x="616" y="1234"/>
                </a:cxn>
                <a:cxn ang="0">
                  <a:pos x="640" y="1185"/>
                </a:cxn>
                <a:cxn ang="0">
                  <a:pos x="686" y="1263"/>
                </a:cxn>
                <a:cxn ang="0">
                  <a:pos x="708" y="1139"/>
                </a:cxn>
                <a:cxn ang="0">
                  <a:pos x="1259" y="1221"/>
                </a:cxn>
                <a:cxn ang="0">
                  <a:pos x="1937" y="1293"/>
                </a:cxn>
                <a:cxn ang="0">
                  <a:pos x="1960" y="1060"/>
                </a:cxn>
                <a:cxn ang="0">
                  <a:pos x="2027" y="303"/>
                </a:cxn>
                <a:cxn ang="0">
                  <a:pos x="1130" y="198"/>
                </a:cxn>
                <a:cxn ang="0">
                  <a:pos x="682" y="124"/>
                </a:cxn>
                <a:cxn ang="0">
                  <a:pos x="53" y="0"/>
                </a:cxn>
                <a:cxn ang="0">
                  <a:pos x="0" y="241"/>
                </a:cxn>
              </a:cxnLst>
              <a:rect l="0" t="0" r="r" b="b"/>
              <a:pathLst>
                <a:path w="2027" h="1293">
                  <a:moveTo>
                    <a:pt x="0" y="241"/>
                  </a:moveTo>
                  <a:lnTo>
                    <a:pt x="35" y="328"/>
                  </a:lnTo>
                  <a:lnTo>
                    <a:pt x="39" y="382"/>
                  </a:lnTo>
                  <a:lnTo>
                    <a:pt x="20" y="390"/>
                  </a:lnTo>
                  <a:lnTo>
                    <a:pt x="81" y="449"/>
                  </a:lnTo>
                  <a:lnTo>
                    <a:pt x="143" y="603"/>
                  </a:lnTo>
                  <a:lnTo>
                    <a:pt x="165" y="597"/>
                  </a:lnTo>
                  <a:lnTo>
                    <a:pt x="167" y="619"/>
                  </a:lnTo>
                  <a:lnTo>
                    <a:pt x="197" y="628"/>
                  </a:lnTo>
                  <a:lnTo>
                    <a:pt x="219" y="631"/>
                  </a:lnTo>
                  <a:lnTo>
                    <a:pt x="164" y="743"/>
                  </a:lnTo>
                  <a:lnTo>
                    <a:pt x="173" y="817"/>
                  </a:lnTo>
                  <a:lnTo>
                    <a:pt x="128" y="889"/>
                  </a:lnTo>
                  <a:lnTo>
                    <a:pt x="159" y="921"/>
                  </a:lnTo>
                  <a:lnTo>
                    <a:pt x="239" y="876"/>
                  </a:lnTo>
                  <a:lnTo>
                    <a:pt x="297" y="1119"/>
                  </a:lnTo>
                  <a:lnTo>
                    <a:pt x="334" y="1131"/>
                  </a:lnTo>
                  <a:lnTo>
                    <a:pt x="341" y="1205"/>
                  </a:lnTo>
                  <a:lnTo>
                    <a:pt x="372" y="1236"/>
                  </a:lnTo>
                  <a:lnTo>
                    <a:pt x="395" y="1209"/>
                  </a:lnTo>
                  <a:lnTo>
                    <a:pt x="449" y="1233"/>
                  </a:lnTo>
                  <a:lnTo>
                    <a:pt x="482" y="1207"/>
                  </a:lnTo>
                  <a:lnTo>
                    <a:pt x="590" y="1228"/>
                  </a:lnTo>
                  <a:lnTo>
                    <a:pt x="616" y="1234"/>
                  </a:lnTo>
                  <a:lnTo>
                    <a:pt x="640" y="1185"/>
                  </a:lnTo>
                  <a:lnTo>
                    <a:pt x="686" y="1263"/>
                  </a:lnTo>
                  <a:lnTo>
                    <a:pt x="708" y="1139"/>
                  </a:lnTo>
                  <a:lnTo>
                    <a:pt x="1259" y="1221"/>
                  </a:lnTo>
                  <a:lnTo>
                    <a:pt x="1937" y="1293"/>
                  </a:lnTo>
                  <a:lnTo>
                    <a:pt x="1960" y="1060"/>
                  </a:lnTo>
                  <a:lnTo>
                    <a:pt x="2027" y="303"/>
                  </a:lnTo>
                  <a:lnTo>
                    <a:pt x="1130" y="198"/>
                  </a:lnTo>
                  <a:lnTo>
                    <a:pt x="682" y="124"/>
                  </a:lnTo>
                  <a:lnTo>
                    <a:pt x="53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gray">
            <a:xfrm>
              <a:off x="2346521" y="7675705"/>
              <a:ext cx="842941" cy="498172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54" y="510"/>
                </a:cxn>
                <a:cxn ang="0">
                  <a:pos x="92" y="741"/>
                </a:cxn>
                <a:cxn ang="0">
                  <a:pos x="284" y="709"/>
                </a:cxn>
                <a:cxn ang="0">
                  <a:pos x="977" y="576"/>
                </a:cxn>
                <a:cxn ang="0">
                  <a:pos x="1006" y="542"/>
                </a:cxn>
                <a:cxn ang="0">
                  <a:pos x="1046" y="542"/>
                </a:cxn>
                <a:cxn ang="0">
                  <a:pos x="1091" y="511"/>
                </a:cxn>
                <a:cxn ang="0">
                  <a:pos x="1114" y="462"/>
                </a:cxn>
                <a:cxn ang="0">
                  <a:pos x="1153" y="425"/>
                </a:cxn>
                <a:cxn ang="0">
                  <a:pos x="1041" y="333"/>
                </a:cxn>
                <a:cxn ang="0">
                  <a:pos x="1038" y="246"/>
                </a:cxn>
                <a:cxn ang="0">
                  <a:pos x="1090" y="130"/>
                </a:cxn>
                <a:cxn ang="0">
                  <a:pos x="1015" y="87"/>
                </a:cxn>
                <a:cxn ang="0">
                  <a:pos x="984" y="28"/>
                </a:cxn>
                <a:cxn ang="0">
                  <a:pos x="931" y="0"/>
                </a:cxn>
                <a:cxn ang="0">
                  <a:pos x="166" y="146"/>
                </a:cxn>
                <a:cxn ang="0">
                  <a:pos x="128" y="87"/>
                </a:cxn>
                <a:cxn ang="0">
                  <a:pos x="0" y="183"/>
                </a:cxn>
              </a:cxnLst>
              <a:rect l="0" t="0" r="r" b="b"/>
              <a:pathLst>
                <a:path w="1153" h="741">
                  <a:moveTo>
                    <a:pt x="0" y="183"/>
                  </a:moveTo>
                  <a:lnTo>
                    <a:pt x="54" y="510"/>
                  </a:lnTo>
                  <a:lnTo>
                    <a:pt x="92" y="741"/>
                  </a:lnTo>
                  <a:lnTo>
                    <a:pt x="284" y="709"/>
                  </a:lnTo>
                  <a:lnTo>
                    <a:pt x="977" y="576"/>
                  </a:lnTo>
                  <a:lnTo>
                    <a:pt x="1006" y="542"/>
                  </a:lnTo>
                  <a:lnTo>
                    <a:pt x="1046" y="542"/>
                  </a:lnTo>
                  <a:lnTo>
                    <a:pt x="1091" y="511"/>
                  </a:lnTo>
                  <a:lnTo>
                    <a:pt x="1114" y="462"/>
                  </a:lnTo>
                  <a:lnTo>
                    <a:pt x="1153" y="425"/>
                  </a:lnTo>
                  <a:lnTo>
                    <a:pt x="1041" y="333"/>
                  </a:lnTo>
                  <a:lnTo>
                    <a:pt x="1038" y="246"/>
                  </a:lnTo>
                  <a:lnTo>
                    <a:pt x="1090" y="130"/>
                  </a:lnTo>
                  <a:lnTo>
                    <a:pt x="1015" y="87"/>
                  </a:lnTo>
                  <a:lnTo>
                    <a:pt x="984" y="28"/>
                  </a:lnTo>
                  <a:lnTo>
                    <a:pt x="931" y="0"/>
                  </a:lnTo>
                  <a:lnTo>
                    <a:pt x="166" y="146"/>
                  </a:lnTo>
                  <a:lnTo>
                    <a:pt x="128" y="87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gray">
            <a:xfrm>
              <a:off x="1104062" y="8719048"/>
              <a:ext cx="1236605" cy="385379"/>
            </a:xfrm>
            <a:custGeom>
              <a:avLst/>
              <a:gdLst/>
              <a:ahLst/>
              <a:cxnLst>
                <a:cxn ang="0">
                  <a:pos x="0" y="575"/>
                </a:cxn>
                <a:cxn ang="0">
                  <a:pos x="30" y="473"/>
                </a:cxn>
                <a:cxn ang="0">
                  <a:pos x="18" y="465"/>
                </a:cxn>
                <a:cxn ang="0">
                  <a:pos x="69" y="426"/>
                </a:cxn>
                <a:cxn ang="0">
                  <a:pos x="114" y="335"/>
                </a:cxn>
                <a:cxn ang="0">
                  <a:pos x="98" y="315"/>
                </a:cxn>
                <a:cxn ang="0">
                  <a:pos x="121" y="272"/>
                </a:cxn>
                <a:cxn ang="0">
                  <a:pos x="124" y="223"/>
                </a:cxn>
                <a:cxn ang="0">
                  <a:pos x="154" y="186"/>
                </a:cxn>
                <a:cxn ang="0">
                  <a:pos x="421" y="167"/>
                </a:cxn>
                <a:cxn ang="0">
                  <a:pos x="417" y="123"/>
                </a:cxn>
                <a:cxn ang="0">
                  <a:pos x="502" y="127"/>
                </a:cxn>
                <a:cxn ang="0">
                  <a:pos x="1295" y="54"/>
                </a:cxn>
                <a:cxn ang="0">
                  <a:pos x="1691" y="0"/>
                </a:cxn>
                <a:cxn ang="0">
                  <a:pos x="1683" y="56"/>
                </a:cxn>
                <a:cxn ang="0">
                  <a:pos x="1656" y="74"/>
                </a:cxn>
                <a:cxn ang="0">
                  <a:pos x="1621" y="136"/>
                </a:cxn>
                <a:cxn ang="0">
                  <a:pos x="1594" y="132"/>
                </a:cxn>
                <a:cxn ang="0">
                  <a:pos x="1563" y="149"/>
                </a:cxn>
                <a:cxn ang="0">
                  <a:pos x="1542" y="180"/>
                </a:cxn>
                <a:cxn ang="0">
                  <a:pos x="1513" y="160"/>
                </a:cxn>
                <a:cxn ang="0">
                  <a:pos x="1468" y="199"/>
                </a:cxn>
                <a:cxn ang="0">
                  <a:pos x="1462" y="232"/>
                </a:cxn>
                <a:cxn ang="0">
                  <a:pos x="1270" y="345"/>
                </a:cxn>
                <a:cxn ang="0">
                  <a:pos x="1259" y="389"/>
                </a:cxn>
                <a:cxn ang="0">
                  <a:pos x="1208" y="414"/>
                </a:cxn>
                <a:cxn ang="0">
                  <a:pos x="1209" y="471"/>
                </a:cxn>
                <a:cxn ang="0">
                  <a:pos x="949" y="504"/>
                </a:cxn>
                <a:cxn ang="0">
                  <a:pos x="424" y="547"/>
                </a:cxn>
                <a:cxn ang="0">
                  <a:pos x="0" y="575"/>
                </a:cxn>
              </a:cxnLst>
              <a:rect l="0" t="0" r="r" b="b"/>
              <a:pathLst>
                <a:path w="1691" h="575">
                  <a:moveTo>
                    <a:pt x="0" y="575"/>
                  </a:moveTo>
                  <a:lnTo>
                    <a:pt x="30" y="473"/>
                  </a:lnTo>
                  <a:lnTo>
                    <a:pt x="18" y="465"/>
                  </a:lnTo>
                  <a:lnTo>
                    <a:pt x="69" y="426"/>
                  </a:lnTo>
                  <a:lnTo>
                    <a:pt x="114" y="335"/>
                  </a:lnTo>
                  <a:lnTo>
                    <a:pt x="98" y="315"/>
                  </a:lnTo>
                  <a:lnTo>
                    <a:pt x="121" y="272"/>
                  </a:lnTo>
                  <a:lnTo>
                    <a:pt x="124" y="223"/>
                  </a:lnTo>
                  <a:lnTo>
                    <a:pt x="154" y="186"/>
                  </a:lnTo>
                  <a:lnTo>
                    <a:pt x="421" y="167"/>
                  </a:lnTo>
                  <a:lnTo>
                    <a:pt x="417" y="123"/>
                  </a:lnTo>
                  <a:lnTo>
                    <a:pt x="502" y="127"/>
                  </a:lnTo>
                  <a:lnTo>
                    <a:pt x="1295" y="54"/>
                  </a:lnTo>
                  <a:lnTo>
                    <a:pt x="1691" y="0"/>
                  </a:lnTo>
                  <a:lnTo>
                    <a:pt x="1683" y="56"/>
                  </a:lnTo>
                  <a:lnTo>
                    <a:pt x="1656" y="74"/>
                  </a:lnTo>
                  <a:lnTo>
                    <a:pt x="1621" y="136"/>
                  </a:lnTo>
                  <a:lnTo>
                    <a:pt x="1594" y="132"/>
                  </a:lnTo>
                  <a:lnTo>
                    <a:pt x="1563" y="149"/>
                  </a:lnTo>
                  <a:lnTo>
                    <a:pt x="1542" y="180"/>
                  </a:lnTo>
                  <a:lnTo>
                    <a:pt x="1513" y="160"/>
                  </a:lnTo>
                  <a:lnTo>
                    <a:pt x="1468" y="199"/>
                  </a:lnTo>
                  <a:lnTo>
                    <a:pt x="1462" y="232"/>
                  </a:lnTo>
                  <a:lnTo>
                    <a:pt x="1270" y="345"/>
                  </a:lnTo>
                  <a:lnTo>
                    <a:pt x="1259" y="389"/>
                  </a:lnTo>
                  <a:lnTo>
                    <a:pt x="1208" y="414"/>
                  </a:lnTo>
                  <a:lnTo>
                    <a:pt x="1209" y="471"/>
                  </a:lnTo>
                  <a:lnTo>
                    <a:pt x="949" y="504"/>
                  </a:lnTo>
                  <a:lnTo>
                    <a:pt x="424" y="547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gray">
            <a:xfrm>
              <a:off x="-1395491" y="8822442"/>
              <a:ext cx="2026862" cy="1806043"/>
            </a:xfrm>
            <a:custGeom>
              <a:avLst/>
              <a:gdLst/>
              <a:ahLst/>
              <a:cxnLst>
                <a:cxn ang="0">
                  <a:pos x="55" y="1056"/>
                </a:cxn>
                <a:cxn ang="0">
                  <a:pos x="1455" y="34"/>
                </a:cxn>
                <a:cxn ang="0">
                  <a:pos x="1552" y="572"/>
                </a:cxn>
                <a:cxn ang="0">
                  <a:pos x="1595" y="613"/>
                </a:cxn>
                <a:cxn ang="0">
                  <a:pos x="1715" y="627"/>
                </a:cxn>
                <a:cxn ang="0">
                  <a:pos x="1813" y="637"/>
                </a:cxn>
                <a:cxn ang="0">
                  <a:pos x="1900" y="680"/>
                </a:cxn>
                <a:cxn ang="0">
                  <a:pos x="2015" y="752"/>
                </a:cxn>
                <a:cxn ang="0">
                  <a:pos x="2073" y="719"/>
                </a:cxn>
                <a:cxn ang="0">
                  <a:pos x="2280" y="716"/>
                </a:cxn>
                <a:cxn ang="0">
                  <a:pos x="2509" y="746"/>
                </a:cxn>
                <a:cxn ang="0">
                  <a:pos x="2653" y="788"/>
                </a:cxn>
                <a:cxn ang="0">
                  <a:pos x="2699" y="1219"/>
                </a:cxn>
                <a:cxn ang="0">
                  <a:pos x="2769" y="1460"/>
                </a:cxn>
                <a:cxn ang="0">
                  <a:pos x="2747" y="1621"/>
                </a:cxn>
                <a:cxn ang="0">
                  <a:pos x="2694" y="1726"/>
                </a:cxn>
                <a:cxn ang="0">
                  <a:pos x="2513" y="1835"/>
                </a:cxn>
                <a:cxn ang="0">
                  <a:pos x="2526" y="1724"/>
                </a:cxn>
                <a:cxn ang="0">
                  <a:pos x="2458" y="1796"/>
                </a:cxn>
                <a:cxn ang="0">
                  <a:pos x="2446" y="1878"/>
                </a:cxn>
                <a:cxn ang="0">
                  <a:pos x="2163" y="2080"/>
                </a:cxn>
                <a:cxn ang="0">
                  <a:pos x="2192" y="2037"/>
                </a:cxn>
                <a:cxn ang="0">
                  <a:pos x="2147" y="2001"/>
                </a:cxn>
                <a:cxn ang="0">
                  <a:pos x="2099" y="2035"/>
                </a:cxn>
                <a:cxn ang="0">
                  <a:pos x="2067" y="2057"/>
                </a:cxn>
                <a:cxn ang="0">
                  <a:pos x="1975" y="2135"/>
                </a:cxn>
                <a:cxn ang="0">
                  <a:pos x="1898" y="2213"/>
                </a:cxn>
                <a:cxn ang="0">
                  <a:pos x="1952" y="2256"/>
                </a:cxn>
                <a:cxn ang="0">
                  <a:pos x="1904" y="2323"/>
                </a:cxn>
                <a:cxn ang="0">
                  <a:pos x="1848" y="2357"/>
                </a:cxn>
                <a:cxn ang="0">
                  <a:pos x="1912" y="2571"/>
                </a:cxn>
                <a:cxn ang="0">
                  <a:pos x="1816" y="2655"/>
                </a:cxn>
                <a:cxn ang="0">
                  <a:pos x="1540" y="2562"/>
                </a:cxn>
                <a:cxn ang="0">
                  <a:pos x="1467" y="2405"/>
                </a:cxn>
                <a:cxn ang="0">
                  <a:pos x="1451" y="2267"/>
                </a:cxn>
                <a:cxn ang="0">
                  <a:pos x="1194" y="1840"/>
                </a:cxn>
                <a:cxn ang="0">
                  <a:pos x="995" y="1699"/>
                </a:cxn>
                <a:cxn ang="0">
                  <a:pos x="855" y="1692"/>
                </a:cxn>
                <a:cxn ang="0">
                  <a:pos x="681" y="1874"/>
                </a:cxn>
                <a:cxn ang="0">
                  <a:pos x="495" y="1777"/>
                </a:cxn>
                <a:cxn ang="0">
                  <a:pos x="368" y="1537"/>
                </a:cxn>
                <a:cxn ang="0">
                  <a:pos x="121" y="1217"/>
                </a:cxn>
                <a:cxn ang="0">
                  <a:pos x="16" y="1103"/>
                </a:cxn>
              </a:cxnLst>
              <a:rect l="0" t="0" r="r" b="b"/>
              <a:pathLst>
                <a:path w="2771" h="2690">
                  <a:moveTo>
                    <a:pt x="16" y="1103"/>
                  </a:moveTo>
                  <a:lnTo>
                    <a:pt x="0" y="1051"/>
                  </a:lnTo>
                  <a:lnTo>
                    <a:pt x="55" y="1056"/>
                  </a:lnTo>
                  <a:lnTo>
                    <a:pt x="753" y="1123"/>
                  </a:lnTo>
                  <a:lnTo>
                    <a:pt x="857" y="0"/>
                  </a:lnTo>
                  <a:lnTo>
                    <a:pt x="1455" y="34"/>
                  </a:lnTo>
                  <a:lnTo>
                    <a:pt x="1435" y="520"/>
                  </a:lnTo>
                  <a:lnTo>
                    <a:pt x="1494" y="569"/>
                  </a:lnTo>
                  <a:lnTo>
                    <a:pt x="1552" y="572"/>
                  </a:lnTo>
                  <a:lnTo>
                    <a:pt x="1563" y="552"/>
                  </a:lnTo>
                  <a:lnTo>
                    <a:pt x="1597" y="581"/>
                  </a:lnTo>
                  <a:lnTo>
                    <a:pt x="1595" y="613"/>
                  </a:lnTo>
                  <a:lnTo>
                    <a:pt x="1644" y="618"/>
                  </a:lnTo>
                  <a:lnTo>
                    <a:pt x="1685" y="638"/>
                  </a:lnTo>
                  <a:lnTo>
                    <a:pt x="1715" y="627"/>
                  </a:lnTo>
                  <a:lnTo>
                    <a:pt x="1753" y="652"/>
                  </a:lnTo>
                  <a:lnTo>
                    <a:pt x="1760" y="633"/>
                  </a:lnTo>
                  <a:lnTo>
                    <a:pt x="1813" y="637"/>
                  </a:lnTo>
                  <a:lnTo>
                    <a:pt x="1843" y="698"/>
                  </a:lnTo>
                  <a:lnTo>
                    <a:pt x="1866" y="717"/>
                  </a:lnTo>
                  <a:lnTo>
                    <a:pt x="1900" y="680"/>
                  </a:lnTo>
                  <a:lnTo>
                    <a:pt x="1963" y="730"/>
                  </a:lnTo>
                  <a:lnTo>
                    <a:pt x="2001" y="705"/>
                  </a:lnTo>
                  <a:lnTo>
                    <a:pt x="2015" y="752"/>
                  </a:lnTo>
                  <a:lnTo>
                    <a:pt x="2022" y="717"/>
                  </a:lnTo>
                  <a:lnTo>
                    <a:pt x="2062" y="690"/>
                  </a:lnTo>
                  <a:lnTo>
                    <a:pt x="2073" y="719"/>
                  </a:lnTo>
                  <a:lnTo>
                    <a:pt x="2127" y="710"/>
                  </a:lnTo>
                  <a:lnTo>
                    <a:pt x="2170" y="751"/>
                  </a:lnTo>
                  <a:lnTo>
                    <a:pt x="2280" y="716"/>
                  </a:lnTo>
                  <a:lnTo>
                    <a:pt x="2391" y="705"/>
                  </a:lnTo>
                  <a:lnTo>
                    <a:pt x="2424" y="689"/>
                  </a:lnTo>
                  <a:lnTo>
                    <a:pt x="2509" y="746"/>
                  </a:lnTo>
                  <a:lnTo>
                    <a:pt x="2562" y="765"/>
                  </a:lnTo>
                  <a:lnTo>
                    <a:pt x="2582" y="790"/>
                  </a:lnTo>
                  <a:lnTo>
                    <a:pt x="2653" y="788"/>
                  </a:lnTo>
                  <a:lnTo>
                    <a:pt x="2656" y="922"/>
                  </a:lnTo>
                  <a:lnTo>
                    <a:pt x="2669" y="1185"/>
                  </a:lnTo>
                  <a:lnTo>
                    <a:pt x="2699" y="1219"/>
                  </a:lnTo>
                  <a:lnTo>
                    <a:pt x="2711" y="1286"/>
                  </a:lnTo>
                  <a:lnTo>
                    <a:pt x="2771" y="1380"/>
                  </a:lnTo>
                  <a:lnTo>
                    <a:pt x="2769" y="1460"/>
                  </a:lnTo>
                  <a:lnTo>
                    <a:pt x="2733" y="1536"/>
                  </a:lnTo>
                  <a:lnTo>
                    <a:pt x="2736" y="1577"/>
                  </a:lnTo>
                  <a:lnTo>
                    <a:pt x="2747" y="1621"/>
                  </a:lnTo>
                  <a:lnTo>
                    <a:pt x="2742" y="1664"/>
                  </a:lnTo>
                  <a:lnTo>
                    <a:pt x="2721" y="1692"/>
                  </a:lnTo>
                  <a:lnTo>
                    <a:pt x="2694" y="1726"/>
                  </a:lnTo>
                  <a:lnTo>
                    <a:pt x="2713" y="1747"/>
                  </a:lnTo>
                  <a:lnTo>
                    <a:pt x="2602" y="1784"/>
                  </a:lnTo>
                  <a:lnTo>
                    <a:pt x="2513" y="1835"/>
                  </a:lnTo>
                  <a:lnTo>
                    <a:pt x="2567" y="1793"/>
                  </a:lnTo>
                  <a:lnTo>
                    <a:pt x="2509" y="1792"/>
                  </a:lnTo>
                  <a:lnTo>
                    <a:pt x="2526" y="1724"/>
                  </a:lnTo>
                  <a:lnTo>
                    <a:pt x="2479" y="1763"/>
                  </a:lnTo>
                  <a:lnTo>
                    <a:pt x="2456" y="1750"/>
                  </a:lnTo>
                  <a:lnTo>
                    <a:pt x="2458" y="1796"/>
                  </a:lnTo>
                  <a:lnTo>
                    <a:pt x="2478" y="1804"/>
                  </a:lnTo>
                  <a:lnTo>
                    <a:pt x="2482" y="1846"/>
                  </a:lnTo>
                  <a:lnTo>
                    <a:pt x="2446" y="1878"/>
                  </a:lnTo>
                  <a:lnTo>
                    <a:pt x="2425" y="1876"/>
                  </a:lnTo>
                  <a:lnTo>
                    <a:pt x="2419" y="1923"/>
                  </a:lnTo>
                  <a:lnTo>
                    <a:pt x="2163" y="2080"/>
                  </a:lnTo>
                  <a:lnTo>
                    <a:pt x="2166" y="2064"/>
                  </a:lnTo>
                  <a:lnTo>
                    <a:pt x="2284" y="1988"/>
                  </a:lnTo>
                  <a:lnTo>
                    <a:pt x="2192" y="2037"/>
                  </a:lnTo>
                  <a:lnTo>
                    <a:pt x="2198" y="1992"/>
                  </a:lnTo>
                  <a:lnTo>
                    <a:pt x="2173" y="2014"/>
                  </a:lnTo>
                  <a:lnTo>
                    <a:pt x="2147" y="2001"/>
                  </a:lnTo>
                  <a:lnTo>
                    <a:pt x="2137" y="2037"/>
                  </a:lnTo>
                  <a:lnTo>
                    <a:pt x="2096" y="2001"/>
                  </a:lnTo>
                  <a:lnTo>
                    <a:pt x="2099" y="2035"/>
                  </a:lnTo>
                  <a:lnTo>
                    <a:pt x="2147" y="2066"/>
                  </a:lnTo>
                  <a:lnTo>
                    <a:pt x="2092" y="2098"/>
                  </a:lnTo>
                  <a:lnTo>
                    <a:pt x="2067" y="2057"/>
                  </a:lnTo>
                  <a:lnTo>
                    <a:pt x="2048" y="2159"/>
                  </a:lnTo>
                  <a:lnTo>
                    <a:pt x="2024" y="2118"/>
                  </a:lnTo>
                  <a:lnTo>
                    <a:pt x="1975" y="2135"/>
                  </a:lnTo>
                  <a:lnTo>
                    <a:pt x="1965" y="2161"/>
                  </a:lnTo>
                  <a:lnTo>
                    <a:pt x="1989" y="2207"/>
                  </a:lnTo>
                  <a:lnTo>
                    <a:pt x="1898" y="2213"/>
                  </a:lnTo>
                  <a:lnTo>
                    <a:pt x="1931" y="2222"/>
                  </a:lnTo>
                  <a:lnTo>
                    <a:pt x="1933" y="2267"/>
                  </a:lnTo>
                  <a:lnTo>
                    <a:pt x="1952" y="2256"/>
                  </a:lnTo>
                  <a:lnTo>
                    <a:pt x="1942" y="2288"/>
                  </a:lnTo>
                  <a:lnTo>
                    <a:pt x="1901" y="2354"/>
                  </a:lnTo>
                  <a:lnTo>
                    <a:pt x="1904" y="2323"/>
                  </a:lnTo>
                  <a:lnTo>
                    <a:pt x="1877" y="2351"/>
                  </a:lnTo>
                  <a:lnTo>
                    <a:pt x="1841" y="2310"/>
                  </a:lnTo>
                  <a:lnTo>
                    <a:pt x="1848" y="2357"/>
                  </a:lnTo>
                  <a:lnTo>
                    <a:pt x="1917" y="2364"/>
                  </a:lnTo>
                  <a:lnTo>
                    <a:pt x="1890" y="2434"/>
                  </a:lnTo>
                  <a:lnTo>
                    <a:pt x="1912" y="2571"/>
                  </a:lnTo>
                  <a:lnTo>
                    <a:pt x="1973" y="2685"/>
                  </a:lnTo>
                  <a:lnTo>
                    <a:pt x="1893" y="2690"/>
                  </a:lnTo>
                  <a:lnTo>
                    <a:pt x="1816" y="2655"/>
                  </a:lnTo>
                  <a:lnTo>
                    <a:pt x="1750" y="2656"/>
                  </a:lnTo>
                  <a:lnTo>
                    <a:pt x="1653" y="2604"/>
                  </a:lnTo>
                  <a:lnTo>
                    <a:pt x="1540" y="2562"/>
                  </a:lnTo>
                  <a:lnTo>
                    <a:pt x="1528" y="2517"/>
                  </a:lnTo>
                  <a:lnTo>
                    <a:pt x="1504" y="2453"/>
                  </a:lnTo>
                  <a:lnTo>
                    <a:pt x="1467" y="2405"/>
                  </a:lnTo>
                  <a:lnTo>
                    <a:pt x="1471" y="2354"/>
                  </a:lnTo>
                  <a:lnTo>
                    <a:pt x="1450" y="2336"/>
                  </a:lnTo>
                  <a:lnTo>
                    <a:pt x="1451" y="2267"/>
                  </a:lnTo>
                  <a:lnTo>
                    <a:pt x="1385" y="2215"/>
                  </a:lnTo>
                  <a:lnTo>
                    <a:pt x="1313" y="2109"/>
                  </a:lnTo>
                  <a:lnTo>
                    <a:pt x="1194" y="1840"/>
                  </a:lnTo>
                  <a:lnTo>
                    <a:pt x="1103" y="1771"/>
                  </a:lnTo>
                  <a:lnTo>
                    <a:pt x="1073" y="1709"/>
                  </a:lnTo>
                  <a:lnTo>
                    <a:pt x="995" y="1699"/>
                  </a:lnTo>
                  <a:lnTo>
                    <a:pt x="930" y="1692"/>
                  </a:lnTo>
                  <a:lnTo>
                    <a:pt x="873" y="1666"/>
                  </a:lnTo>
                  <a:lnTo>
                    <a:pt x="855" y="1692"/>
                  </a:lnTo>
                  <a:lnTo>
                    <a:pt x="794" y="1692"/>
                  </a:lnTo>
                  <a:lnTo>
                    <a:pt x="740" y="1819"/>
                  </a:lnTo>
                  <a:lnTo>
                    <a:pt x="681" y="1874"/>
                  </a:lnTo>
                  <a:lnTo>
                    <a:pt x="647" y="1870"/>
                  </a:lnTo>
                  <a:lnTo>
                    <a:pt x="541" y="1790"/>
                  </a:lnTo>
                  <a:lnTo>
                    <a:pt x="495" y="1777"/>
                  </a:lnTo>
                  <a:lnTo>
                    <a:pt x="394" y="1685"/>
                  </a:lnTo>
                  <a:lnTo>
                    <a:pt x="367" y="1612"/>
                  </a:lnTo>
                  <a:lnTo>
                    <a:pt x="368" y="1537"/>
                  </a:lnTo>
                  <a:lnTo>
                    <a:pt x="319" y="1431"/>
                  </a:lnTo>
                  <a:lnTo>
                    <a:pt x="235" y="1362"/>
                  </a:lnTo>
                  <a:lnTo>
                    <a:pt x="121" y="1217"/>
                  </a:lnTo>
                  <a:lnTo>
                    <a:pt x="77" y="1192"/>
                  </a:lnTo>
                  <a:lnTo>
                    <a:pt x="47" y="1116"/>
                  </a:lnTo>
                  <a:lnTo>
                    <a:pt x="16" y="110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gray">
            <a:xfrm>
              <a:off x="-2348190" y="7714646"/>
              <a:ext cx="819526" cy="943976"/>
            </a:xfrm>
            <a:custGeom>
              <a:avLst/>
              <a:gdLst/>
              <a:ahLst/>
              <a:cxnLst>
                <a:cxn ang="0">
                  <a:pos x="0" y="1238"/>
                </a:cxn>
                <a:cxn ang="0">
                  <a:pos x="244" y="0"/>
                </a:cxn>
                <a:cxn ang="0">
                  <a:pos x="790" y="100"/>
                </a:cxn>
                <a:cxn ang="0">
                  <a:pos x="748" y="349"/>
                </a:cxn>
                <a:cxn ang="0">
                  <a:pos x="1119" y="406"/>
                </a:cxn>
                <a:cxn ang="0">
                  <a:pos x="979" y="1406"/>
                </a:cxn>
                <a:cxn ang="0">
                  <a:pos x="0" y="1238"/>
                </a:cxn>
              </a:cxnLst>
              <a:rect l="0" t="0" r="r" b="b"/>
              <a:pathLst>
                <a:path w="1119" h="1406">
                  <a:moveTo>
                    <a:pt x="0" y="1238"/>
                  </a:moveTo>
                  <a:lnTo>
                    <a:pt x="244" y="0"/>
                  </a:lnTo>
                  <a:lnTo>
                    <a:pt x="790" y="100"/>
                  </a:lnTo>
                  <a:lnTo>
                    <a:pt x="748" y="349"/>
                  </a:lnTo>
                  <a:lnTo>
                    <a:pt x="1119" y="406"/>
                  </a:lnTo>
                  <a:lnTo>
                    <a:pt x="979" y="1406"/>
                  </a:lnTo>
                  <a:lnTo>
                    <a:pt x="0" y="123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gray">
            <a:xfrm>
              <a:off x="1414311" y="9057429"/>
              <a:ext cx="551716" cy="82581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9" y="66"/>
                </a:cxn>
                <a:cxn ang="0">
                  <a:pos x="0" y="826"/>
                </a:cxn>
                <a:cxn ang="0">
                  <a:pos x="46" y="1193"/>
                </a:cxn>
                <a:cxn ang="0">
                  <a:pos x="101" y="1206"/>
                </a:cxn>
                <a:cxn ang="0">
                  <a:pos x="122" y="1090"/>
                </a:cxn>
                <a:cxn ang="0">
                  <a:pos x="142" y="1121"/>
                </a:cxn>
                <a:cxn ang="0">
                  <a:pos x="146" y="1177"/>
                </a:cxn>
                <a:cxn ang="0">
                  <a:pos x="174" y="1205"/>
                </a:cxn>
                <a:cxn ang="0">
                  <a:pos x="132" y="1230"/>
                </a:cxn>
                <a:cxn ang="0">
                  <a:pos x="238" y="1202"/>
                </a:cxn>
                <a:cxn ang="0">
                  <a:pos x="260" y="1167"/>
                </a:cxn>
                <a:cxn ang="0">
                  <a:pos x="243" y="1148"/>
                </a:cxn>
                <a:cxn ang="0">
                  <a:pos x="252" y="1119"/>
                </a:cxn>
                <a:cxn ang="0">
                  <a:pos x="200" y="1069"/>
                </a:cxn>
                <a:cxn ang="0">
                  <a:pos x="204" y="1030"/>
                </a:cxn>
                <a:cxn ang="0">
                  <a:pos x="755" y="980"/>
                </a:cxn>
                <a:cxn ang="0">
                  <a:pos x="708" y="785"/>
                </a:cxn>
                <a:cxn ang="0">
                  <a:pos x="716" y="716"/>
                </a:cxn>
                <a:cxn ang="0">
                  <a:pos x="739" y="670"/>
                </a:cxn>
                <a:cxn ang="0">
                  <a:pos x="720" y="606"/>
                </a:cxn>
                <a:cxn ang="0">
                  <a:pos x="667" y="518"/>
                </a:cxn>
                <a:cxn ang="0">
                  <a:pos x="525" y="0"/>
                </a:cxn>
                <a:cxn ang="0">
                  <a:pos x="0" y="43"/>
                </a:cxn>
              </a:cxnLst>
              <a:rect l="0" t="0" r="r" b="b"/>
              <a:pathLst>
                <a:path w="755" h="1230">
                  <a:moveTo>
                    <a:pt x="0" y="43"/>
                  </a:moveTo>
                  <a:lnTo>
                    <a:pt x="19" y="66"/>
                  </a:lnTo>
                  <a:lnTo>
                    <a:pt x="0" y="826"/>
                  </a:lnTo>
                  <a:lnTo>
                    <a:pt x="46" y="1193"/>
                  </a:lnTo>
                  <a:lnTo>
                    <a:pt x="101" y="1206"/>
                  </a:lnTo>
                  <a:lnTo>
                    <a:pt x="122" y="1090"/>
                  </a:lnTo>
                  <a:lnTo>
                    <a:pt x="142" y="1121"/>
                  </a:lnTo>
                  <a:lnTo>
                    <a:pt x="146" y="1177"/>
                  </a:lnTo>
                  <a:lnTo>
                    <a:pt x="174" y="1205"/>
                  </a:lnTo>
                  <a:lnTo>
                    <a:pt x="132" y="1230"/>
                  </a:lnTo>
                  <a:lnTo>
                    <a:pt x="238" y="1202"/>
                  </a:lnTo>
                  <a:lnTo>
                    <a:pt x="260" y="1167"/>
                  </a:lnTo>
                  <a:lnTo>
                    <a:pt x="243" y="1148"/>
                  </a:lnTo>
                  <a:lnTo>
                    <a:pt x="252" y="1119"/>
                  </a:lnTo>
                  <a:lnTo>
                    <a:pt x="200" y="1069"/>
                  </a:lnTo>
                  <a:lnTo>
                    <a:pt x="204" y="1030"/>
                  </a:lnTo>
                  <a:lnTo>
                    <a:pt x="755" y="980"/>
                  </a:lnTo>
                  <a:lnTo>
                    <a:pt x="708" y="785"/>
                  </a:lnTo>
                  <a:lnTo>
                    <a:pt x="716" y="716"/>
                  </a:lnTo>
                  <a:lnTo>
                    <a:pt x="739" y="670"/>
                  </a:lnTo>
                  <a:lnTo>
                    <a:pt x="720" y="606"/>
                  </a:lnTo>
                  <a:lnTo>
                    <a:pt x="667" y="518"/>
                  </a:lnTo>
                  <a:lnTo>
                    <a:pt x="525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gray">
            <a:xfrm>
              <a:off x="-2624779" y="8545829"/>
              <a:ext cx="992211" cy="1055427"/>
            </a:xfrm>
            <a:custGeom>
              <a:avLst/>
              <a:gdLst/>
              <a:ahLst/>
              <a:cxnLst>
                <a:cxn ang="0">
                  <a:pos x="0" y="1074"/>
                </a:cxn>
                <a:cxn ang="0">
                  <a:pos x="88" y="999"/>
                </a:cxn>
                <a:cxn ang="0">
                  <a:pos x="53" y="939"/>
                </a:cxn>
                <a:cxn ang="0">
                  <a:pos x="71" y="853"/>
                </a:cxn>
                <a:cxn ang="0">
                  <a:pos x="160" y="705"/>
                </a:cxn>
                <a:cxn ang="0">
                  <a:pos x="227" y="663"/>
                </a:cxn>
                <a:cxn ang="0">
                  <a:pos x="188" y="611"/>
                </a:cxn>
                <a:cxn ang="0">
                  <a:pos x="162" y="464"/>
                </a:cxn>
                <a:cxn ang="0">
                  <a:pos x="192" y="203"/>
                </a:cxn>
                <a:cxn ang="0">
                  <a:pos x="237" y="188"/>
                </a:cxn>
                <a:cxn ang="0">
                  <a:pos x="312" y="233"/>
                </a:cxn>
                <a:cxn ang="0">
                  <a:pos x="378" y="0"/>
                </a:cxn>
                <a:cxn ang="0">
                  <a:pos x="1357" y="168"/>
                </a:cxn>
                <a:cxn ang="0">
                  <a:pos x="1151" y="1570"/>
                </a:cxn>
                <a:cxn ang="0">
                  <a:pos x="852" y="1525"/>
                </a:cxn>
                <a:cxn ang="0">
                  <a:pos x="664" y="1471"/>
                </a:cxn>
                <a:cxn ang="0">
                  <a:pos x="281" y="1246"/>
                </a:cxn>
                <a:cxn ang="0">
                  <a:pos x="0" y="1074"/>
                </a:cxn>
              </a:cxnLst>
              <a:rect l="0" t="0" r="r" b="b"/>
              <a:pathLst>
                <a:path w="1357" h="1570">
                  <a:moveTo>
                    <a:pt x="0" y="1074"/>
                  </a:moveTo>
                  <a:lnTo>
                    <a:pt x="88" y="999"/>
                  </a:lnTo>
                  <a:lnTo>
                    <a:pt x="53" y="939"/>
                  </a:lnTo>
                  <a:lnTo>
                    <a:pt x="71" y="853"/>
                  </a:lnTo>
                  <a:lnTo>
                    <a:pt x="160" y="705"/>
                  </a:lnTo>
                  <a:lnTo>
                    <a:pt x="227" y="663"/>
                  </a:lnTo>
                  <a:lnTo>
                    <a:pt x="188" y="611"/>
                  </a:lnTo>
                  <a:lnTo>
                    <a:pt x="162" y="464"/>
                  </a:lnTo>
                  <a:lnTo>
                    <a:pt x="192" y="203"/>
                  </a:lnTo>
                  <a:lnTo>
                    <a:pt x="237" y="188"/>
                  </a:lnTo>
                  <a:lnTo>
                    <a:pt x="312" y="233"/>
                  </a:lnTo>
                  <a:lnTo>
                    <a:pt x="378" y="0"/>
                  </a:lnTo>
                  <a:lnTo>
                    <a:pt x="1357" y="168"/>
                  </a:lnTo>
                  <a:lnTo>
                    <a:pt x="1151" y="1570"/>
                  </a:lnTo>
                  <a:lnTo>
                    <a:pt x="852" y="1525"/>
                  </a:lnTo>
                  <a:lnTo>
                    <a:pt x="664" y="1471"/>
                  </a:lnTo>
                  <a:lnTo>
                    <a:pt x="281" y="1246"/>
                  </a:lnTo>
                  <a:lnTo>
                    <a:pt x="0" y="107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gray">
            <a:xfrm>
              <a:off x="454295" y="8849298"/>
              <a:ext cx="731719" cy="60425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0" y="309"/>
                </a:cxn>
                <a:cxn ang="0">
                  <a:pos x="33" y="743"/>
                </a:cxn>
                <a:cxn ang="0">
                  <a:pos x="53" y="768"/>
                </a:cxn>
                <a:cxn ang="0">
                  <a:pos x="124" y="766"/>
                </a:cxn>
                <a:cxn ang="0">
                  <a:pos x="127" y="900"/>
                </a:cxn>
                <a:cxn ang="0">
                  <a:pos x="723" y="892"/>
                </a:cxn>
                <a:cxn ang="0">
                  <a:pos x="710" y="755"/>
                </a:cxn>
                <a:cxn ang="0">
                  <a:pos x="762" y="606"/>
                </a:cxn>
                <a:cxn ang="0">
                  <a:pos x="836" y="502"/>
                </a:cxn>
                <a:cxn ang="0">
                  <a:pos x="833" y="473"/>
                </a:cxn>
                <a:cxn ang="0">
                  <a:pos x="887" y="381"/>
                </a:cxn>
                <a:cxn ang="0">
                  <a:pos x="917" y="279"/>
                </a:cxn>
                <a:cxn ang="0">
                  <a:pos x="905" y="271"/>
                </a:cxn>
                <a:cxn ang="0">
                  <a:pos x="956" y="232"/>
                </a:cxn>
                <a:cxn ang="0">
                  <a:pos x="1001" y="141"/>
                </a:cxn>
                <a:cxn ang="0">
                  <a:pos x="985" y="121"/>
                </a:cxn>
                <a:cxn ang="0">
                  <a:pos x="852" y="128"/>
                </a:cxn>
                <a:cxn ang="0">
                  <a:pos x="888" y="78"/>
                </a:cxn>
                <a:cxn ang="0">
                  <a:pos x="878" y="0"/>
                </a:cxn>
                <a:cxn ang="0">
                  <a:pos x="0" y="29"/>
                </a:cxn>
              </a:cxnLst>
              <a:rect l="0" t="0" r="r" b="b"/>
              <a:pathLst>
                <a:path w="1001" h="900">
                  <a:moveTo>
                    <a:pt x="0" y="29"/>
                  </a:moveTo>
                  <a:lnTo>
                    <a:pt x="40" y="309"/>
                  </a:lnTo>
                  <a:lnTo>
                    <a:pt x="33" y="743"/>
                  </a:lnTo>
                  <a:lnTo>
                    <a:pt x="53" y="768"/>
                  </a:lnTo>
                  <a:lnTo>
                    <a:pt x="124" y="766"/>
                  </a:lnTo>
                  <a:lnTo>
                    <a:pt x="127" y="900"/>
                  </a:lnTo>
                  <a:lnTo>
                    <a:pt x="723" y="892"/>
                  </a:lnTo>
                  <a:lnTo>
                    <a:pt x="710" y="755"/>
                  </a:lnTo>
                  <a:lnTo>
                    <a:pt x="762" y="606"/>
                  </a:lnTo>
                  <a:lnTo>
                    <a:pt x="836" y="502"/>
                  </a:lnTo>
                  <a:lnTo>
                    <a:pt x="833" y="473"/>
                  </a:lnTo>
                  <a:lnTo>
                    <a:pt x="887" y="381"/>
                  </a:lnTo>
                  <a:lnTo>
                    <a:pt x="917" y="279"/>
                  </a:lnTo>
                  <a:lnTo>
                    <a:pt x="905" y="271"/>
                  </a:lnTo>
                  <a:lnTo>
                    <a:pt x="956" y="232"/>
                  </a:lnTo>
                  <a:lnTo>
                    <a:pt x="1001" y="141"/>
                  </a:lnTo>
                  <a:lnTo>
                    <a:pt x="985" y="121"/>
                  </a:lnTo>
                  <a:lnTo>
                    <a:pt x="852" y="128"/>
                  </a:lnTo>
                  <a:lnTo>
                    <a:pt x="888" y="78"/>
                  </a:lnTo>
                  <a:lnTo>
                    <a:pt x="87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gray">
            <a:xfrm>
              <a:off x="-1632568" y="7988574"/>
              <a:ext cx="1058066" cy="766729"/>
            </a:xfrm>
            <a:custGeom>
              <a:avLst/>
              <a:gdLst/>
              <a:ahLst/>
              <a:cxnLst>
                <a:cxn ang="0">
                  <a:pos x="0" y="1000"/>
                </a:cxn>
                <a:cxn ang="0">
                  <a:pos x="140" y="0"/>
                </a:cxn>
                <a:cxn ang="0">
                  <a:pos x="1070" y="106"/>
                </a:cxn>
                <a:cxn ang="0">
                  <a:pos x="1445" y="137"/>
                </a:cxn>
                <a:cxn ang="0">
                  <a:pos x="1429" y="386"/>
                </a:cxn>
                <a:cxn ang="0">
                  <a:pos x="1379" y="1144"/>
                </a:cxn>
                <a:cxn ang="0">
                  <a:pos x="1190" y="1130"/>
                </a:cxn>
                <a:cxn ang="0">
                  <a:pos x="596" y="1078"/>
                </a:cxn>
                <a:cxn ang="0">
                  <a:pos x="0" y="1000"/>
                </a:cxn>
              </a:cxnLst>
              <a:rect l="0" t="0" r="r" b="b"/>
              <a:pathLst>
                <a:path w="1445" h="1144">
                  <a:moveTo>
                    <a:pt x="0" y="1000"/>
                  </a:moveTo>
                  <a:lnTo>
                    <a:pt x="140" y="0"/>
                  </a:lnTo>
                  <a:lnTo>
                    <a:pt x="1070" y="106"/>
                  </a:lnTo>
                  <a:lnTo>
                    <a:pt x="1445" y="137"/>
                  </a:lnTo>
                  <a:lnTo>
                    <a:pt x="1429" y="386"/>
                  </a:lnTo>
                  <a:lnTo>
                    <a:pt x="1379" y="1144"/>
                  </a:lnTo>
                  <a:lnTo>
                    <a:pt x="1190" y="1130"/>
                  </a:lnTo>
                  <a:lnTo>
                    <a:pt x="596" y="1078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gray">
            <a:xfrm>
              <a:off x="3277268" y="7573654"/>
              <a:ext cx="250248" cy="21618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8" y="235"/>
                </a:cxn>
                <a:cxn ang="0">
                  <a:pos x="27" y="324"/>
                </a:cxn>
                <a:cxn ang="0">
                  <a:pos x="55" y="316"/>
                </a:cxn>
                <a:cxn ang="0">
                  <a:pos x="69" y="291"/>
                </a:cxn>
                <a:cxn ang="0">
                  <a:pos x="119" y="271"/>
                </a:cxn>
                <a:cxn ang="0">
                  <a:pos x="143" y="226"/>
                </a:cxn>
                <a:cxn ang="0">
                  <a:pos x="156" y="235"/>
                </a:cxn>
                <a:cxn ang="0">
                  <a:pos x="193" y="220"/>
                </a:cxn>
                <a:cxn ang="0">
                  <a:pos x="244" y="209"/>
                </a:cxn>
                <a:cxn ang="0">
                  <a:pos x="248" y="193"/>
                </a:cxn>
                <a:cxn ang="0">
                  <a:pos x="262" y="201"/>
                </a:cxn>
                <a:cxn ang="0">
                  <a:pos x="279" y="187"/>
                </a:cxn>
                <a:cxn ang="0">
                  <a:pos x="306" y="182"/>
                </a:cxn>
                <a:cxn ang="0">
                  <a:pos x="341" y="164"/>
                </a:cxn>
                <a:cxn ang="0">
                  <a:pos x="308" y="0"/>
                </a:cxn>
                <a:cxn ang="0">
                  <a:pos x="0" y="65"/>
                </a:cxn>
              </a:cxnLst>
              <a:rect l="0" t="0" r="r" b="b"/>
              <a:pathLst>
                <a:path w="341" h="324">
                  <a:moveTo>
                    <a:pt x="0" y="65"/>
                  </a:moveTo>
                  <a:lnTo>
                    <a:pt x="28" y="235"/>
                  </a:lnTo>
                  <a:lnTo>
                    <a:pt x="27" y="324"/>
                  </a:lnTo>
                  <a:lnTo>
                    <a:pt x="55" y="316"/>
                  </a:lnTo>
                  <a:lnTo>
                    <a:pt x="69" y="291"/>
                  </a:lnTo>
                  <a:lnTo>
                    <a:pt x="119" y="271"/>
                  </a:lnTo>
                  <a:lnTo>
                    <a:pt x="143" y="226"/>
                  </a:lnTo>
                  <a:lnTo>
                    <a:pt x="156" y="235"/>
                  </a:lnTo>
                  <a:lnTo>
                    <a:pt x="193" y="220"/>
                  </a:lnTo>
                  <a:lnTo>
                    <a:pt x="244" y="209"/>
                  </a:lnTo>
                  <a:lnTo>
                    <a:pt x="248" y="193"/>
                  </a:lnTo>
                  <a:lnTo>
                    <a:pt x="262" y="201"/>
                  </a:lnTo>
                  <a:lnTo>
                    <a:pt x="279" y="187"/>
                  </a:lnTo>
                  <a:lnTo>
                    <a:pt x="306" y="182"/>
                  </a:lnTo>
                  <a:lnTo>
                    <a:pt x="341" y="164"/>
                  </a:lnTo>
                  <a:lnTo>
                    <a:pt x="30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gray">
            <a:xfrm>
              <a:off x="3060679" y="8040942"/>
              <a:ext cx="152198" cy="229616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9" y="0"/>
                </a:cxn>
                <a:cxn ang="0">
                  <a:pos x="69" y="0"/>
                </a:cxn>
                <a:cxn ang="0">
                  <a:pos x="55" y="36"/>
                </a:cxn>
                <a:cxn ang="0">
                  <a:pos x="43" y="49"/>
                </a:cxn>
                <a:cxn ang="0">
                  <a:pos x="51" y="86"/>
                </a:cxn>
                <a:cxn ang="0">
                  <a:pos x="72" y="111"/>
                </a:cxn>
                <a:cxn ang="0">
                  <a:pos x="102" y="141"/>
                </a:cxn>
                <a:cxn ang="0">
                  <a:pos x="111" y="181"/>
                </a:cxn>
                <a:cxn ang="0">
                  <a:pos x="133" y="208"/>
                </a:cxn>
                <a:cxn ang="0">
                  <a:pos x="152" y="228"/>
                </a:cxn>
                <a:cxn ang="0">
                  <a:pos x="183" y="240"/>
                </a:cxn>
                <a:cxn ang="0">
                  <a:pos x="199" y="271"/>
                </a:cxn>
                <a:cxn ang="0">
                  <a:pos x="173" y="297"/>
                </a:cxn>
                <a:cxn ang="0">
                  <a:pos x="200" y="291"/>
                </a:cxn>
                <a:cxn ang="0">
                  <a:pos x="208" y="318"/>
                </a:cxn>
                <a:cxn ang="0">
                  <a:pos x="153" y="330"/>
                </a:cxn>
                <a:cxn ang="0">
                  <a:pos x="83" y="343"/>
                </a:cxn>
                <a:cxn ang="0">
                  <a:pos x="78" y="319"/>
                </a:cxn>
                <a:cxn ang="0">
                  <a:pos x="0" y="34"/>
                </a:cxn>
              </a:cxnLst>
              <a:rect l="0" t="0" r="r" b="b"/>
              <a:pathLst>
                <a:path w="208" h="343">
                  <a:moveTo>
                    <a:pt x="0" y="34"/>
                  </a:moveTo>
                  <a:lnTo>
                    <a:pt x="29" y="0"/>
                  </a:lnTo>
                  <a:lnTo>
                    <a:pt x="69" y="0"/>
                  </a:lnTo>
                  <a:lnTo>
                    <a:pt x="55" y="36"/>
                  </a:lnTo>
                  <a:lnTo>
                    <a:pt x="43" y="49"/>
                  </a:lnTo>
                  <a:lnTo>
                    <a:pt x="51" y="86"/>
                  </a:lnTo>
                  <a:lnTo>
                    <a:pt x="72" y="111"/>
                  </a:lnTo>
                  <a:lnTo>
                    <a:pt x="102" y="141"/>
                  </a:lnTo>
                  <a:lnTo>
                    <a:pt x="111" y="181"/>
                  </a:lnTo>
                  <a:lnTo>
                    <a:pt x="133" y="208"/>
                  </a:lnTo>
                  <a:lnTo>
                    <a:pt x="152" y="228"/>
                  </a:lnTo>
                  <a:lnTo>
                    <a:pt x="183" y="240"/>
                  </a:lnTo>
                  <a:lnTo>
                    <a:pt x="199" y="271"/>
                  </a:lnTo>
                  <a:lnTo>
                    <a:pt x="173" y="297"/>
                  </a:lnTo>
                  <a:lnTo>
                    <a:pt x="200" y="291"/>
                  </a:lnTo>
                  <a:lnTo>
                    <a:pt x="208" y="318"/>
                  </a:lnTo>
                  <a:lnTo>
                    <a:pt x="153" y="330"/>
                  </a:lnTo>
                  <a:lnTo>
                    <a:pt x="83" y="343"/>
                  </a:lnTo>
                  <a:lnTo>
                    <a:pt x="78" y="31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/>
            </p:cNvSpPr>
            <p:nvPr/>
          </p:nvSpPr>
          <p:spPr bwMode="gray">
            <a:xfrm>
              <a:off x="2905554" y="8219532"/>
              <a:ext cx="23415" cy="281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0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0" y="12"/>
                </a:cxn>
              </a:cxnLst>
              <a:rect l="0" t="0" r="r" b="b"/>
              <a:pathLst>
                <a:path w="32" h="43">
                  <a:moveTo>
                    <a:pt x="0" y="12"/>
                  </a:moveTo>
                  <a:lnTo>
                    <a:pt x="21" y="0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gray">
            <a:xfrm>
              <a:off x="1560654" y="9688537"/>
              <a:ext cx="1317095" cy="917121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43" y="209"/>
                </a:cxn>
                <a:cxn ang="0">
                  <a:pos x="38" y="263"/>
                </a:cxn>
                <a:cxn ang="0">
                  <a:pos x="102" y="222"/>
                </a:cxn>
                <a:cxn ang="0">
                  <a:pos x="117" y="212"/>
                </a:cxn>
                <a:cxn ang="0">
                  <a:pos x="149" y="208"/>
                </a:cxn>
                <a:cxn ang="0">
                  <a:pos x="225" y="214"/>
                </a:cxn>
                <a:cxn ang="0">
                  <a:pos x="264" y="199"/>
                </a:cxn>
                <a:cxn ang="0">
                  <a:pos x="330" y="202"/>
                </a:cxn>
                <a:cxn ang="0">
                  <a:pos x="274" y="220"/>
                </a:cxn>
                <a:cxn ang="0">
                  <a:pos x="420" y="269"/>
                </a:cxn>
                <a:cxn ang="0">
                  <a:pos x="430" y="260"/>
                </a:cxn>
                <a:cxn ang="0">
                  <a:pos x="435" y="274"/>
                </a:cxn>
                <a:cxn ang="0">
                  <a:pos x="520" y="334"/>
                </a:cxn>
                <a:cxn ang="0">
                  <a:pos x="494" y="327"/>
                </a:cxn>
                <a:cxn ang="0">
                  <a:pos x="557" y="357"/>
                </a:cxn>
                <a:cxn ang="0">
                  <a:pos x="609" y="332"/>
                </a:cxn>
                <a:cxn ang="0">
                  <a:pos x="682" y="298"/>
                </a:cxn>
                <a:cxn ang="0">
                  <a:pos x="709" y="279"/>
                </a:cxn>
                <a:cxn ang="0">
                  <a:pos x="801" y="238"/>
                </a:cxn>
                <a:cxn ang="0">
                  <a:pos x="906" y="319"/>
                </a:cxn>
                <a:cxn ang="0">
                  <a:pos x="948" y="365"/>
                </a:cxn>
                <a:cxn ang="0">
                  <a:pos x="1006" y="412"/>
                </a:cxn>
                <a:cxn ang="0">
                  <a:pos x="1085" y="436"/>
                </a:cxn>
                <a:cxn ang="0">
                  <a:pos x="1138" y="547"/>
                </a:cxn>
                <a:cxn ang="0">
                  <a:pos x="1125" y="764"/>
                </a:cxn>
                <a:cxn ang="0">
                  <a:pos x="1169" y="750"/>
                </a:cxn>
                <a:cxn ang="0">
                  <a:pos x="1147" y="710"/>
                </a:cxn>
                <a:cxn ang="0">
                  <a:pos x="1184" y="727"/>
                </a:cxn>
                <a:cxn ang="0">
                  <a:pos x="1208" y="723"/>
                </a:cxn>
                <a:cxn ang="0">
                  <a:pos x="1172" y="835"/>
                </a:cxn>
                <a:cxn ang="0">
                  <a:pos x="1199" y="868"/>
                </a:cxn>
                <a:cxn ang="0">
                  <a:pos x="1262" y="970"/>
                </a:cxn>
                <a:cxn ang="0">
                  <a:pos x="1308" y="995"/>
                </a:cxn>
                <a:cxn ang="0">
                  <a:pos x="1302" y="962"/>
                </a:cxn>
                <a:cxn ang="0">
                  <a:pos x="1315" y="970"/>
                </a:cxn>
                <a:cxn ang="0">
                  <a:pos x="1340" y="1055"/>
                </a:cxn>
                <a:cxn ang="0">
                  <a:pos x="1394" y="1105"/>
                </a:cxn>
                <a:cxn ang="0">
                  <a:pos x="1478" y="1197"/>
                </a:cxn>
                <a:cxn ang="0">
                  <a:pos x="1585" y="1309"/>
                </a:cxn>
                <a:cxn ang="0">
                  <a:pos x="1641" y="1335"/>
                </a:cxn>
                <a:cxn ang="0">
                  <a:pos x="1585" y="1329"/>
                </a:cxn>
                <a:cxn ang="0">
                  <a:pos x="1651" y="1353"/>
                </a:cxn>
                <a:cxn ang="0">
                  <a:pos x="1717" y="1329"/>
                </a:cxn>
                <a:cxn ang="0">
                  <a:pos x="1772" y="1287"/>
                </a:cxn>
                <a:cxn ang="0">
                  <a:pos x="1783" y="1169"/>
                </a:cxn>
                <a:cxn ang="0">
                  <a:pos x="1784" y="957"/>
                </a:cxn>
                <a:cxn ang="0">
                  <a:pos x="1570" y="574"/>
                </a:cxn>
                <a:cxn ang="0">
                  <a:pos x="1544" y="471"/>
                </a:cxn>
                <a:cxn ang="0">
                  <a:pos x="1329" y="58"/>
                </a:cxn>
                <a:cxn ang="0">
                  <a:pos x="1301" y="15"/>
                </a:cxn>
                <a:cxn ang="0">
                  <a:pos x="1195" y="27"/>
                </a:cxn>
                <a:cxn ang="0">
                  <a:pos x="1172" y="116"/>
                </a:cxn>
                <a:cxn ang="0">
                  <a:pos x="596" y="108"/>
                </a:cxn>
                <a:cxn ang="0">
                  <a:pos x="4" y="91"/>
                </a:cxn>
              </a:cxnLst>
              <a:rect l="0" t="0" r="r" b="b"/>
              <a:pathLst>
                <a:path w="1801" h="1367">
                  <a:moveTo>
                    <a:pt x="4" y="91"/>
                  </a:moveTo>
                  <a:lnTo>
                    <a:pt x="0" y="130"/>
                  </a:lnTo>
                  <a:lnTo>
                    <a:pt x="52" y="180"/>
                  </a:lnTo>
                  <a:lnTo>
                    <a:pt x="43" y="209"/>
                  </a:lnTo>
                  <a:lnTo>
                    <a:pt x="60" y="228"/>
                  </a:lnTo>
                  <a:lnTo>
                    <a:pt x="38" y="263"/>
                  </a:lnTo>
                  <a:lnTo>
                    <a:pt x="77" y="246"/>
                  </a:lnTo>
                  <a:lnTo>
                    <a:pt x="102" y="222"/>
                  </a:lnTo>
                  <a:lnTo>
                    <a:pt x="99" y="194"/>
                  </a:lnTo>
                  <a:lnTo>
                    <a:pt x="117" y="212"/>
                  </a:lnTo>
                  <a:lnTo>
                    <a:pt x="134" y="187"/>
                  </a:lnTo>
                  <a:lnTo>
                    <a:pt x="149" y="208"/>
                  </a:lnTo>
                  <a:lnTo>
                    <a:pt x="108" y="240"/>
                  </a:lnTo>
                  <a:lnTo>
                    <a:pt x="225" y="214"/>
                  </a:lnTo>
                  <a:lnTo>
                    <a:pt x="248" y="189"/>
                  </a:lnTo>
                  <a:lnTo>
                    <a:pt x="264" y="199"/>
                  </a:lnTo>
                  <a:lnTo>
                    <a:pt x="307" y="188"/>
                  </a:lnTo>
                  <a:lnTo>
                    <a:pt x="330" y="202"/>
                  </a:lnTo>
                  <a:lnTo>
                    <a:pt x="249" y="212"/>
                  </a:lnTo>
                  <a:lnTo>
                    <a:pt x="274" y="220"/>
                  </a:lnTo>
                  <a:lnTo>
                    <a:pt x="364" y="239"/>
                  </a:lnTo>
                  <a:lnTo>
                    <a:pt x="420" y="269"/>
                  </a:lnTo>
                  <a:lnTo>
                    <a:pt x="404" y="227"/>
                  </a:lnTo>
                  <a:lnTo>
                    <a:pt x="430" y="260"/>
                  </a:lnTo>
                  <a:lnTo>
                    <a:pt x="468" y="265"/>
                  </a:lnTo>
                  <a:lnTo>
                    <a:pt x="435" y="274"/>
                  </a:lnTo>
                  <a:lnTo>
                    <a:pt x="498" y="307"/>
                  </a:lnTo>
                  <a:lnTo>
                    <a:pt x="520" y="334"/>
                  </a:lnTo>
                  <a:lnTo>
                    <a:pt x="519" y="365"/>
                  </a:lnTo>
                  <a:lnTo>
                    <a:pt x="494" y="327"/>
                  </a:lnTo>
                  <a:lnTo>
                    <a:pt x="508" y="375"/>
                  </a:lnTo>
                  <a:lnTo>
                    <a:pt x="557" y="357"/>
                  </a:lnTo>
                  <a:lnTo>
                    <a:pt x="588" y="354"/>
                  </a:lnTo>
                  <a:lnTo>
                    <a:pt x="609" y="332"/>
                  </a:lnTo>
                  <a:lnTo>
                    <a:pt x="617" y="346"/>
                  </a:lnTo>
                  <a:lnTo>
                    <a:pt x="682" y="298"/>
                  </a:lnTo>
                  <a:lnTo>
                    <a:pt x="724" y="295"/>
                  </a:lnTo>
                  <a:lnTo>
                    <a:pt x="709" y="279"/>
                  </a:lnTo>
                  <a:lnTo>
                    <a:pt x="739" y="241"/>
                  </a:lnTo>
                  <a:lnTo>
                    <a:pt x="801" y="238"/>
                  </a:lnTo>
                  <a:lnTo>
                    <a:pt x="869" y="271"/>
                  </a:lnTo>
                  <a:lnTo>
                    <a:pt x="906" y="319"/>
                  </a:lnTo>
                  <a:lnTo>
                    <a:pt x="939" y="328"/>
                  </a:lnTo>
                  <a:lnTo>
                    <a:pt x="948" y="365"/>
                  </a:lnTo>
                  <a:lnTo>
                    <a:pt x="989" y="385"/>
                  </a:lnTo>
                  <a:lnTo>
                    <a:pt x="1006" y="412"/>
                  </a:lnTo>
                  <a:lnTo>
                    <a:pt x="1028" y="434"/>
                  </a:lnTo>
                  <a:lnTo>
                    <a:pt x="1085" y="436"/>
                  </a:lnTo>
                  <a:lnTo>
                    <a:pt x="1107" y="474"/>
                  </a:lnTo>
                  <a:lnTo>
                    <a:pt x="1138" y="547"/>
                  </a:lnTo>
                  <a:lnTo>
                    <a:pt x="1121" y="682"/>
                  </a:lnTo>
                  <a:lnTo>
                    <a:pt x="1125" y="764"/>
                  </a:lnTo>
                  <a:lnTo>
                    <a:pt x="1162" y="789"/>
                  </a:lnTo>
                  <a:lnTo>
                    <a:pt x="1169" y="750"/>
                  </a:lnTo>
                  <a:lnTo>
                    <a:pt x="1144" y="737"/>
                  </a:lnTo>
                  <a:lnTo>
                    <a:pt x="1147" y="710"/>
                  </a:lnTo>
                  <a:lnTo>
                    <a:pt x="1158" y="717"/>
                  </a:lnTo>
                  <a:lnTo>
                    <a:pt x="1184" y="727"/>
                  </a:lnTo>
                  <a:lnTo>
                    <a:pt x="1191" y="753"/>
                  </a:lnTo>
                  <a:lnTo>
                    <a:pt x="1208" y="723"/>
                  </a:lnTo>
                  <a:lnTo>
                    <a:pt x="1222" y="749"/>
                  </a:lnTo>
                  <a:lnTo>
                    <a:pt x="1172" y="835"/>
                  </a:lnTo>
                  <a:lnTo>
                    <a:pt x="1170" y="851"/>
                  </a:lnTo>
                  <a:lnTo>
                    <a:pt x="1199" y="868"/>
                  </a:lnTo>
                  <a:lnTo>
                    <a:pt x="1227" y="936"/>
                  </a:lnTo>
                  <a:lnTo>
                    <a:pt x="1262" y="970"/>
                  </a:lnTo>
                  <a:lnTo>
                    <a:pt x="1280" y="995"/>
                  </a:lnTo>
                  <a:lnTo>
                    <a:pt x="1308" y="995"/>
                  </a:lnTo>
                  <a:lnTo>
                    <a:pt x="1279" y="955"/>
                  </a:lnTo>
                  <a:lnTo>
                    <a:pt x="1302" y="962"/>
                  </a:lnTo>
                  <a:lnTo>
                    <a:pt x="1329" y="953"/>
                  </a:lnTo>
                  <a:lnTo>
                    <a:pt x="1315" y="970"/>
                  </a:lnTo>
                  <a:lnTo>
                    <a:pt x="1327" y="1007"/>
                  </a:lnTo>
                  <a:lnTo>
                    <a:pt x="1340" y="1055"/>
                  </a:lnTo>
                  <a:lnTo>
                    <a:pt x="1384" y="1075"/>
                  </a:lnTo>
                  <a:lnTo>
                    <a:pt x="1394" y="1105"/>
                  </a:lnTo>
                  <a:lnTo>
                    <a:pt x="1431" y="1197"/>
                  </a:lnTo>
                  <a:lnTo>
                    <a:pt x="1478" y="1197"/>
                  </a:lnTo>
                  <a:lnTo>
                    <a:pt x="1518" y="1219"/>
                  </a:lnTo>
                  <a:lnTo>
                    <a:pt x="1585" y="1309"/>
                  </a:lnTo>
                  <a:lnTo>
                    <a:pt x="1640" y="1319"/>
                  </a:lnTo>
                  <a:lnTo>
                    <a:pt x="1641" y="1335"/>
                  </a:lnTo>
                  <a:lnTo>
                    <a:pt x="1628" y="1346"/>
                  </a:lnTo>
                  <a:lnTo>
                    <a:pt x="1585" y="1329"/>
                  </a:lnTo>
                  <a:lnTo>
                    <a:pt x="1599" y="1367"/>
                  </a:lnTo>
                  <a:lnTo>
                    <a:pt x="1651" y="1353"/>
                  </a:lnTo>
                  <a:lnTo>
                    <a:pt x="1693" y="1352"/>
                  </a:lnTo>
                  <a:lnTo>
                    <a:pt x="1717" y="1329"/>
                  </a:lnTo>
                  <a:lnTo>
                    <a:pt x="1752" y="1327"/>
                  </a:lnTo>
                  <a:lnTo>
                    <a:pt x="1772" y="1287"/>
                  </a:lnTo>
                  <a:lnTo>
                    <a:pt x="1765" y="1231"/>
                  </a:lnTo>
                  <a:lnTo>
                    <a:pt x="1783" y="1169"/>
                  </a:lnTo>
                  <a:lnTo>
                    <a:pt x="1801" y="1176"/>
                  </a:lnTo>
                  <a:lnTo>
                    <a:pt x="1784" y="957"/>
                  </a:lnTo>
                  <a:lnTo>
                    <a:pt x="1765" y="891"/>
                  </a:lnTo>
                  <a:lnTo>
                    <a:pt x="1570" y="574"/>
                  </a:lnTo>
                  <a:lnTo>
                    <a:pt x="1525" y="471"/>
                  </a:lnTo>
                  <a:lnTo>
                    <a:pt x="1544" y="471"/>
                  </a:lnTo>
                  <a:lnTo>
                    <a:pt x="1417" y="269"/>
                  </a:lnTo>
                  <a:lnTo>
                    <a:pt x="1329" y="58"/>
                  </a:lnTo>
                  <a:lnTo>
                    <a:pt x="1323" y="21"/>
                  </a:lnTo>
                  <a:lnTo>
                    <a:pt x="1301" y="15"/>
                  </a:lnTo>
                  <a:lnTo>
                    <a:pt x="1217" y="0"/>
                  </a:lnTo>
                  <a:lnTo>
                    <a:pt x="1195" y="27"/>
                  </a:lnTo>
                  <a:lnTo>
                    <a:pt x="1209" y="119"/>
                  </a:lnTo>
                  <a:lnTo>
                    <a:pt x="1172" y="116"/>
                  </a:lnTo>
                  <a:lnTo>
                    <a:pt x="1166" y="74"/>
                  </a:lnTo>
                  <a:lnTo>
                    <a:pt x="596" y="108"/>
                  </a:lnTo>
                  <a:lnTo>
                    <a:pt x="555" y="41"/>
                  </a:lnTo>
                  <a:lnTo>
                    <a:pt x="4" y="9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gray">
            <a:xfrm>
              <a:off x="1797731" y="9015803"/>
              <a:ext cx="787330" cy="75195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42" y="581"/>
                </a:cxn>
                <a:cxn ang="0">
                  <a:pos x="195" y="669"/>
                </a:cxn>
                <a:cxn ang="0">
                  <a:pos x="214" y="733"/>
                </a:cxn>
                <a:cxn ang="0">
                  <a:pos x="191" y="779"/>
                </a:cxn>
                <a:cxn ang="0">
                  <a:pos x="183" y="848"/>
                </a:cxn>
                <a:cxn ang="0">
                  <a:pos x="230" y="1043"/>
                </a:cxn>
                <a:cxn ang="0">
                  <a:pos x="271" y="1110"/>
                </a:cxn>
                <a:cxn ang="0">
                  <a:pos x="841" y="1076"/>
                </a:cxn>
                <a:cxn ang="0">
                  <a:pos x="847" y="1118"/>
                </a:cxn>
                <a:cxn ang="0">
                  <a:pos x="884" y="1121"/>
                </a:cxn>
                <a:cxn ang="0">
                  <a:pos x="870" y="1029"/>
                </a:cxn>
                <a:cxn ang="0">
                  <a:pos x="892" y="1002"/>
                </a:cxn>
                <a:cxn ang="0">
                  <a:pos x="976" y="1017"/>
                </a:cxn>
                <a:cxn ang="0">
                  <a:pos x="989" y="954"/>
                </a:cxn>
                <a:cxn ang="0">
                  <a:pos x="976" y="949"/>
                </a:cxn>
                <a:cxn ang="0">
                  <a:pos x="995" y="932"/>
                </a:cxn>
                <a:cxn ang="0">
                  <a:pos x="964" y="915"/>
                </a:cxn>
                <a:cxn ang="0">
                  <a:pos x="982" y="895"/>
                </a:cxn>
                <a:cxn ang="0">
                  <a:pos x="978" y="863"/>
                </a:cxn>
                <a:cxn ang="0">
                  <a:pos x="1015" y="839"/>
                </a:cxn>
                <a:cxn ang="0">
                  <a:pos x="1002" y="806"/>
                </a:cxn>
                <a:cxn ang="0">
                  <a:pos x="1021" y="794"/>
                </a:cxn>
                <a:cxn ang="0">
                  <a:pos x="1029" y="766"/>
                </a:cxn>
                <a:cxn ang="0">
                  <a:pos x="1014" y="755"/>
                </a:cxn>
                <a:cxn ang="0">
                  <a:pos x="1042" y="731"/>
                </a:cxn>
                <a:cxn ang="0">
                  <a:pos x="1029" y="713"/>
                </a:cxn>
                <a:cxn ang="0">
                  <a:pos x="1052" y="713"/>
                </a:cxn>
                <a:cxn ang="0">
                  <a:pos x="1075" y="678"/>
                </a:cxn>
                <a:cxn ang="0">
                  <a:pos x="1067" y="669"/>
                </a:cxn>
                <a:cxn ang="0">
                  <a:pos x="1030" y="662"/>
                </a:cxn>
                <a:cxn ang="0">
                  <a:pos x="1006" y="631"/>
                </a:cxn>
                <a:cxn ang="0">
                  <a:pos x="963" y="554"/>
                </a:cxn>
                <a:cxn ang="0">
                  <a:pos x="939" y="544"/>
                </a:cxn>
                <a:cxn ang="0">
                  <a:pos x="891" y="442"/>
                </a:cxn>
                <a:cxn ang="0">
                  <a:pos x="821" y="399"/>
                </a:cxn>
                <a:cxn ang="0">
                  <a:pos x="772" y="330"/>
                </a:cxn>
                <a:cxn ang="0">
                  <a:pos x="651" y="242"/>
                </a:cxn>
                <a:cxn ang="0">
                  <a:pos x="593" y="163"/>
                </a:cxn>
                <a:cxn ang="0">
                  <a:pos x="463" y="78"/>
                </a:cxn>
                <a:cxn ang="0">
                  <a:pos x="505" y="0"/>
                </a:cxn>
                <a:cxn ang="0">
                  <a:pos x="260" y="30"/>
                </a:cxn>
                <a:cxn ang="0">
                  <a:pos x="0" y="63"/>
                </a:cxn>
              </a:cxnLst>
              <a:rect l="0" t="0" r="r" b="b"/>
              <a:pathLst>
                <a:path w="1075" h="1121">
                  <a:moveTo>
                    <a:pt x="0" y="63"/>
                  </a:moveTo>
                  <a:lnTo>
                    <a:pt x="142" y="581"/>
                  </a:lnTo>
                  <a:lnTo>
                    <a:pt x="195" y="669"/>
                  </a:lnTo>
                  <a:lnTo>
                    <a:pt x="214" y="733"/>
                  </a:lnTo>
                  <a:lnTo>
                    <a:pt x="191" y="779"/>
                  </a:lnTo>
                  <a:lnTo>
                    <a:pt x="183" y="848"/>
                  </a:lnTo>
                  <a:lnTo>
                    <a:pt x="230" y="1043"/>
                  </a:lnTo>
                  <a:lnTo>
                    <a:pt x="271" y="1110"/>
                  </a:lnTo>
                  <a:lnTo>
                    <a:pt x="841" y="1076"/>
                  </a:lnTo>
                  <a:lnTo>
                    <a:pt x="847" y="1118"/>
                  </a:lnTo>
                  <a:lnTo>
                    <a:pt x="884" y="1121"/>
                  </a:lnTo>
                  <a:lnTo>
                    <a:pt x="870" y="1029"/>
                  </a:lnTo>
                  <a:lnTo>
                    <a:pt x="892" y="1002"/>
                  </a:lnTo>
                  <a:lnTo>
                    <a:pt x="976" y="1017"/>
                  </a:lnTo>
                  <a:lnTo>
                    <a:pt x="989" y="954"/>
                  </a:lnTo>
                  <a:lnTo>
                    <a:pt x="976" y="949"/>
                  </a:lnTo>
                  <a:lnTo>
                    <a:pt x="995" y="932"/>
                  </a:lnTo>
                  <a:lnTo>
                    <a:pt x="964" y="915"/>
                  </a:lnTo>
                  <a:lnTo>
                    <a:pt x="982" y="895"/>
                  </a:lnTo>
                  <a:lnTo>
                    <a:pt x="978" y="863"/>
                  </a:lnTo>
                  <a:lnTo>
                    <a:pt x="1015" y="839"/>
                  </a:lnTo>
                  <a:lnTo>
                    <a:pt x="1002" y="806"/>
                  </a:lnTo>
                  <a:lnTo>
                    <a:pt x="1021" y="794"/>
                  </a:lnTo>
                  <a:lnTo>
                    <a:pt x="1029" y="766"/>
                  </a:lnTo>
                  <a:lnTo>
                    <a:pt x="1014" y="755"/>
                  </a:lnTo>
                  <a:lnTo>
                    <a:pt x="1042" y="731"/>
                  </a:lnTo>
                  <a:lnTo>
                    <a:pt x="1029" y="713"/>
                  </a:lnTo>
                  <a:lnTo>
                    <a:pt x="1052" y="713"/>
                  </a:lnTo>
                  <a:lnTo>
                    <a:pt x="1075" y="678"/>
                  </a:lnTo>
                  <a:lnTo>
                    <a:pt x="1067" y="669"/>
                  </a:lnTo>
                  <a:lnTo>
                    <a:pt x="1030" y="662"/>
                  </a:lnTo>
                  <a:lnTo>
                    <a:pt x="1006" y="631"/>
                  </a:lnTo>
                  <a:lnTo>
                    <a:pt x="963" y="554"/>
                  </a:lnTo>
                  <a:lnTo>
                    <a:pt x="939" y="544"/>
                  </a:lnTo>
                  <a:lnTo>
                    <a:pt x="891" y="442"/>
                  </a:lnTo>
                  <a:lnTo>
                    <a:pt x="821" y="399"/>
                  </a:lnTo>
                  <a:lnTo>
                    <a:pt x="772" y="330"/>
                  </a:lnTo>
                  <a:lnTo>
                    <a:pt x="651" y="242"/>
                  </a:lnTo>
                  <a:lnTo>
                    <a:pt x="593" y="163"/>
                  </a:lnTo>
                  <a:lnTo>
                    <a:pt x="463" y="78"/>
                  </a:lnTo>
                  <a:lnTo>
                    <a:pt x="505" y="0"/>
                  </a:lnTo>
                  <a:lnTo>
                    <a:pt x="260" y="3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43"/>
            <p:cNvSpPr>
              <a:spLocks/>
            </p:cNvSpPr>
            <p:nvPr/>
          </p:nvSpPr>
          <p:spPr bwMode="gray">
            <a:xfrm>
              <a:off x="-2564779" y="6495399"/>
              <a:ext cx="867819" cy="1287729"/>
            </a:xfrm>
            <a:custGeom>
              <a:avLst/>
              <a:gdLst/>
              <a:ahLst/>
              <a:cxnLst>
                <a:cxn ang="0">
                  <a:pos x="0" y="1699"/>
                </a:cxn>
                <a:cxn ang="0">
                  <a:pos x="94" y="1290"/>
                </a:cxn>
                <a:cxn ang="0">
                  <a:pos x="142" y="1181"/>
                </a:cxn>
                <a:cxn ang="0">
                  <a:pos x="99" y="1129"/>
                </a:cxn>
                <a:cxn ang="0">
                  <a:pos x="110" y="1082"/>
                </a:cxn>
                <a:cxn ang="0">
                  <a:pos x="185" y="1011"/>
                </a:cxn>
                <a:cxn ang="0">
                  <a:pos x="246" y="915"/>
                </a:cxn>
                <a:cxn ang="0">
                  <a:pos x="301" y="832"/>
                </a:cxn>
                <a:cxn ang="0">
                  <a:pos x="260" y="769"/>
                </a:cxn>
                <a:cxn ang="0">
                  <a:pos x="242" y="726"/>
                </a:cxn>
                <a:cxn ang="0">
                  <a:pos x="249" y="620"/>
                </a:cxn>
                <a:cxn ang="0">
                  <a:pos x="393" y="0"/>
                </a:cxn>
                <a:cxn ang="0">
                  <a:pos x="552" y="35"/>
                </a:cxn>
                <a:cxn ang="0">
                  <a:pos x="499" y="276"/>
                </a:cxn>
                <a:cxn ang="0">
                  <a:pos x="534" y="363"/>
                </a:cxn>
                <a:cxn ang="0">
                  <a:pos x="538" y="417"/>
                </a:cxn>
                <a:cxn ang="0">
                  <a:pos x="519" y="425"/>
                </a:cxn>
                <a:cxn ang="0">
                  <a:pos x="580" y="484"/>
                </a:cxn>
                <a:cxn ang="0">
                  <a:pos x="642" y="638"/>
                </a:cxn>
                <a:cxn ang="0">
                  <a:pos x="664" y="632"/>
                </a:cxn>
                <a:cxn ang="0">
                  <a:pos x="666" y="654"/>
                </a:cxn>
                <a:cxn ang="0">
                  <a:pos x="696" y="663"/>
                </a:cxn>
                <a:cxn ang="0">
                  <a:pos x="718" y="666"/>
                </a:cxn>
                <a:cxn ang="0">
                  <a:pos x="663" y="778"/>
                </a:cxn>
                <a:cxn ang="0">
                  <a:pos x="672" y="852"/>
                </a:cxn>
                <a:cxn ang="0">
                  <a:pos x="627" y="924"/>
                </a:cxn>
                <a:cxn ang="0">
                  <a:pos x="658" y="956"/>
                </a:cxn>
                <a:cxn ang="0">
                  <a:pos x="738" y="911"/>
                </a:cxn>
                <a:cxn ang="0">
                  <a:pos x="796" y="1154"/>
                </a:cxn>
                <a:cxn ang="0">
                  <a:pos x="833" y="1166"/>
                </a:cxn>
                <a:cxn ang="0">
                  <a:pos x="840" y="1240"/>
                </a:cxn>
                <a:cxn ang="0">
                  <a:pos x="871" y="1271"/>
                </a:cxn>
                <a:cxn ang="0">
                  <a:pos x="894" y="1244"/>
                </a:cxn>
                <a:cxn ang="0">
                  <a:pos x="948" y="1268"/>
                </a:cxn>
                <a:cxn ang="0">
                  <a:pos x="981" y="1242"/>
                </a:cxn>
                <a:cxn ang="0">
                  <a:pos x="1089" y="1263"/>
                </a:cxn>
                <a:cxn ang="0">
                  <a:pos x="1115" y="1269"/>
                </a:cxn>
                <a:cxn ang="0">
                  <a:pos x="1139" y="1220"/>
                </a:cxn>
                <a:cxn ang="0">
                  <a:pos x="1185" y="1298"/>
                </a:cxn>
                <a:cxn ang="0">
                  <a:pos x="1085" y="1916"/>
                </a:cxn>
                <a:cxn ang="0">
                  <a:pos x="539" y="1816"/>
                </a:cxn>
                <a:cxn ang="0">
                  <a:pos x="0" y="1699"/>
                </a:cxn>
              </a:cxnLst>
              <a:rect l="0" t="0" r="r" b="b"/>
              <a:pathLst>
                <a:path w="1185" h="1916">
                  <a:moveTo>
                    <a:pt x="0" y="1699"/>
                  </a:moveTo>
                  <a:lnTo>
                    <a:pt x="94" y="1290"/>
                  </a:lnTo>
                  <a:lnTo>
                    <a:pt x="142" y="1181"/>
                  </a:lnTo>
                  <a:lnTo>
                    <a:pt x="99" y="1129"/>
                  </a:lnTo>
                  <a:lnTo>
                    <a:pt x="110" y="1082"/>
                  </a:lnTo>
                  <a:lnTo>
                    <a:pt x="185" y="1011"/>
                  </a:lnTo>
                  <a:lnTo>
                    <a:pt x="246" y="915"/>
                  </a:lnTo>
                  <a:lnTo>
                    <a:pt x="301" y="832"/>
                  </a:lnTo>
                  <a:lnTo>
                    <a:pt x="260" y="769"/>
                  </a:lnTo>
                  <a:lnTo>
                    <a:pt x="242" y="726"/>
                  </a:lnTo>
                  <a:lnTo>
                    <a:pt x="249" y="620"/>
                  </a:lnTo>
                  <a:lnTo>
                    <a:pt x="393" y="0"/>
                  </a:lnTo>
                  <a:lnTo>
                    <a:pt x="552" y="35"/>
                  </a:lnTo>
                  <a:lnTo>
                    <a:pt x="499" y="276"/>
                  </a:lnTo>
                  <a:lnTo>
                    <a:pt x="534" y="363"/>
                  </a:lnTo>
                  <a:lnTo>
                    <a:pt x="538" y="417"/>
                  </a:lnTo>
                  <a:lnTo>
                    <a:pt x="519" y="425"/>
                  </a:lnTo>
                  <a:lnTo>
                    <a:pt x="580" y="484"/>
                  </a:lnTo>
                  <a:lnTo>
                    <a:pt x="642" y="638"/>
                  </a:lnTo>
                  <a:lnTo>
                    <a:pt x="664" y="632"/>
                  </a:lnTo>
                  <a:lnTo>
                    <a:pt x="666" y="654"/>
                  </a:lnTo>
                  <a:lnTo>
                    <a:pt x="696" y="663"/>
                  </a:lnTo>
                  <a:lnTo>
                    <a:pt x="718" y="666"/>
                  </a:lnTo>
                  <a:lnTo>
                    <a:pt x="663" y="778"/>
                  </a:lnTo>
                  <a:lnTo>
                    <a:pt x="672" y="852"/>
                  </a:lnTo>
                  <a:lnTo>
                    <a:pt x="627" y="924"/>
                  </a:lnTo>
                  <a:lnTo>
                    <a:pt x="658" y="956"/>
                  </a:lnTo>
                  <a:lnTo>
                    <a:pt x="738" y="911"/>
                  </a:lnTo>
                  <a:lnTo>
                    <a:pt x="796" y="1154"/>
                  </a:lnTo>
                  <a:lnTo>
                    <a:pt x="833" y="1166"/>
                  </a:lnTo>
                  <a:lnTo>
                    <a:pt x="840" y="1240"/>
                  </a:lnTo>
                  <a:lnTo>
                    <a:pt x="871" y="1271"/>
                  </a:lnTo>
                  <a:lnTo>
                    <a:pt x="894" y="1244"/>
                  </a:lnTo>
                  <a:lnTo>
                    <a:pt x="948" y="1268"/>
                  </a:lnTo>
                  <a:lnTo>
                    <a:pt x="981" y="1242"/>
                  </a:lnTo>
                  <a:lnTo>
                    <a:pt x="1089" y="1263"/>
                  </a:lnTo>
                  <a:lnTo>
                    <a:pt x="1115" y="1269"/>
                  </a:lnTo>
                  <a:lnTo>
                    <a:pt x="1139" y="1220"/>
                  </a:lnTo>
                  <a:lnTo>
                    <a:pt x="1185" y="1298"/>
                  </a:lnTo>
                  <a:lnTo>
                    <a:pt x="1085" y="1916"/>
                  </a:lnTo>
                  <a:lnTo>
                    <a:pt x="539" y="1816"/>
                  </a:lnTo>
                  <a:lnTo>
                    <a:pt x="0" y="169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44"/>
            <p:cNvSpPr>
              <a:spLocks/>
            </p:cNvSpPr>
            <p:nvPr/>
          </p:nvSpPr>
          <p:spPr bwMode="gray">
            <a:xfrm>
              <a:off x="881619" y="7816697"/>
              <a:ext cx="569278" cy="941291"/>
            </a:xfrm>
            <a:custGeom>
              <a:avLst/>
              <a:gdLst/>
              <a:ahLst/>
              <a:cxnLst>
                <a:cxn ang="0">
                  <a:pos x="0" y="619"/>
                </a:cxn>
                <a:cxn ang="0">
                  <a:pos x="14" y="575"/>
                </a:cxn>
                <a:cxn ang="0">
                  <a:pos x="67" y="489"/>
                </a:cxn>
                <a:cxn ang="0">
                  <a:pos x="94" y="397"/>
                </a:cxn>
                <a:cxn ang="0">
                  <a:pos x="68" y="330"/>
                </a:cxn>
                <a:cxn ang="0">
                  <a:pos x="202" y="226"/>
                </a:cxn>
                <a:cxn ang="0">
                  <a:pos x="229" y="172"/>
                </a:cxn>
                <a:cxn ang="0">
                  <a:pos x="229" y="146"/>
                </a:cxn>
                <a:cxn ang="0">
                  <a:pos x="132" y="33"/>
                </a:cxn>
                <a:cxn ang="0">
                  <a:pos x="653" y="0"/>
                </a:cxn>
                <a:cxn ang="0">
                  <a:pos x="666" y="85"/>
                </a:cxn>
                <a:cxn ang="0">
                  <a:pos x="718" y="187"/>
                </a:cxn>
                <a:cxn ang="0">
                  <a:pos x="763" y="722"/>
                </a:cxn>
                <a:cxn ang="0">
                  <a:pos x="754" y="833"/>
                </a:cxn>
                <a:cxn ang="0">
                  <a:pos x="777" y="898"/>
                </a:cxn>
                <a:cxn ang="0">
                  <a:pos x="748" y="1020"/>
                </a:cxn>
                <a:cxn ang="0">
                  <a:pos x="707" y="1074"/>
                </a:cxn>
                <a:cxn ang="0">
                  <a:pos x="687" y="1160"/>
                </a:cxn>
                <a:cxn ang="0">
                  <a:pos x="706" y="1185"/>
                </a:cxn>
                <a:cxn ang="0">
                  <a:pos x="690" y="1239"/>
                </a:cxn>
                <a:cxn ang="0">
                  <a:pos x="700" y="1258"/>
                </a:cxn>
                <a:cxn ang="0">
                  <a:pos x="638" y="1283"/>
                </a:cxn>
                <a:cxn ang="0">
                  <a:pos x="625" y="1372"/>
                </a:cxn>
                <a:cxn ang="0">
                  <a:pos x="536" y="1340"/>
                </a:cxn>
                <a:cxn ang="0">
                  <a:pos x="490" y="1385"/>
                </a:cxn>
                <a:cxn ang="0">
                  <a:pos x="492" y="1402"/>
                </a:cxn>
                <a:cxn ang="0">
                  <a:pos x="463" y="1400"/>
                </a:cxn>
                <a:cxn ang="0">
                  <a:pos x="432" y="1341"/>
                </a:cxn>
                <a:cxn ang="0">
                  <a:pos x="416" y="1261"/>
                </a:cxn>
                <a:cxn ang="0">
                  <a:pos x="383" y="1206"/>
                </a:cxn>
                <a:cxn ang="0">
                  <a:pos x="331" y="1185"/>
                </a:cxn>
                <a:cxn ang="0">
                  <a:pos x="264" y="1133"/>
                </a:cxn>
                <a:cxn ang="0">
                  <a:pos x="243" y="1062"/>
                </a:cxn>
                <a:cxn ang="0">
                  <a:pos x="280" y="952"/>
                </a:cxn>
                <a:cxn ang="0">
                  <a:pos x="249" y="931"/>
                </a:cxn>
                <a:cxn ang="0">
                  <a:pos x="171" y="932"/>
                </a:cxn>
                <a:cxn ang="0">
                  <a:pos x="158" y="861"/>
                </a:cxn>
                <a:cxn ang="0">
                  <a:pos x="29" y="730"/>
                </a:cxn>
                <a:cxn ang="0">
                  <a:pos x="0" y="619"/>
                </a:cxn>
              </a:cxnLst>
              <a:rect l="0" t="0" r="r" b="b"/>
              <a:pathLst>
                <a:path w="777" h="1402">
                  <a:moveTo>
                    <a:pt x="0" y="619"/>
                  </a:moveTo>
                  <a:lnTo>
                    <a:pt x="14" y="575"/>
                  </a:lnTo>
                  <a:lnTo>
                    <a:pt x="67" y="489"/>
                  </a:lnTo>
                  <a:lnTo>
                    <a:pt x="94" y="397"/>
                  </a:lnTo>
                  <a:lnTo>
                    <a:pt x="68" y="330"/>
                  </a:lnTo>
                  <a:lnTo>
                    <a:pt x="202" y="226"/>
                  </a:lnTo>
                  <a:lnTo>
                    <a:pt x="229" y="172"/>
                  </a:lnTo>
                  <a:lnTo>
                    <a:pt x="229" y="146"/>
                  </a:lnTo>
                  <a:lnTo>
                    <a:pt x="132" y="33"/>
                  </a:lnTo>
                  <a:lnTo>
                    <a:pt x="653" y="0"/>
                  </a:lnTo>
                  <a:lnTo>
                    <a:pt x="666" y="85"/>
                  </a:lnTo>
                  <a:lnTo>
                    <a:pt x="718" y="187"/>
                  </a:lnTo>
                  <a:lnTo>
                    <a:pt x="763" y="722"/>
                  </a:lnTo>
                  <a:lnTo>
                    <a:pt x="754" y="833"/>
                  </a:lnTo>
                  <a:lnTo>
                    <a:pt x="777" y="898"/>
                  </a:lnTo>
                  <a:lnTo>
                    <a:pt x="748" y="1020"/>
                  </a:lnTo>
                  <a:lnTo>
                    <a:pt x="707" y="1074"/>
                  </a:lnTo>
                  <a:lnTo>
                    <a:pt x="687" y="1160"/>
                  </a:lnTo>
                  <a:lnTo>
                    <a:pt x="706" y="1185"/>
                  </a:lnTo>
                  <a:lnTo>
                    <a:pt x="690" y="1239"/>
                  </a:lnTo>
                  <a:lnTo>
                    <a:pt x="700" y="1258"/>
                  </a:lnTo>
                  <a:lnTo>
                    <a:pt x="638" y="1283"/>
                  </a:lnTo>
                  <a:lnTo>
                    <a:pt x="625" y="1372"/>
                  </a:lnTo>
                  <a:lnTo>
                    <a:pt x="536" y="1340"/>
                  </a:lnTo>
                  <a:lnTo>
                    <a:pt x="490" y="1385"/>
                  </a:lnTo>
                  <a:lnTo>
                    <a:pt x="492" y="1402"/>
                  </a:lnTo>
                  <a:lnTo>
                    <a:pt x="463" y="1400"/>
                  </a:lnTo>
                  <a:lnTo>
                    <a:pt x="432" y="1341"/>
                  </a:lnTo>
                  <a:lnTo>
                    <a:pt x="416" y="1261"/>
                  </a:lnTo>
                  <a:lnTo>
                    <a:pt x="383" y="1206"/>
                  </a:lnTo>
                  <a:lnTo>
                    <a:pt x="331" y="1185"/>
                  </a:lnTo>
                  <a:lnTo>
                    <a:pt x="264" y="1133"/>
                  </a:lnTo>
                  <a:lnTo>
                    <a:pt x="243" y="1062"/>
                  </a:lnTo>
                  <a:lnTo>
                    <a:pt x="280" y="952"/>
                  </a:lnTo>
                  <a:lnTo>
                    <a:pt x="249" y="931"/>
                  </a:lnTo>
                  <a:lnTo>
                    <a:pt x="171" y="932"/>
                  </a:lnTo>
                  <a:lnTo>
                    <a:pt x="158" y="861"/>
                  </a:lnTo>
                  <a:lnTo>
                    <a:pt x="29" y="73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gray">
            <a:xfrm>
              <a:off x="1385042" y="7902636"/>
              <a:ext cx="450739" cy="708989"/>
            </a:xfrm>
            <a:custGeom>
              <a:avLst/>
              <a:gdLst/>
              <a:ahLst/>
              <a:cxnLst>
                <a:cxn ang="0">
                  <a:pos x="0" y="1032"/>
                </a:cxn>
                <a:cxn ang="0">
                  <a:pos x="19" y="1057"/>
                </a:cxn>
                <a:cxn ang="0">
                  <a:pos x="37" y="1027"/>
                </a:cxn>
                <a:cxn ang="0">
                  <a:pos x="126" y="1012"/>
                </a:cxn>
                <a:cxn ang="0">
                  <a:pos x="158" y="1020"/>
                </a:cxn>
                <a:cxn ang="0">
                  <a:pos x="252" y="987"/>
                </a:cxn>
                <a:cxn ang="0">
                  <a:pos x="285" y="1017"/>
                </a:cxn>
                <a:cxn ang="0">
                  <a:pos x="316" y="946"/>
                </a:cxn>
                <a:cxn ang="0">
                  <a:pos x="347" y="928"/>
                </a:cxn>
                <a:cxn ang="0">
                  <a:pos x="416" y="967"/>
                </a:cxn>
                <a:cxn ang="0">
                  <a:pos x="426" y="922"/>
                </a:cxn>
                <a:cxn ang="0">
                  <a:pos x="501" y="828"/>
                </a:cxn>
                <a:cxn ang="0">
                  <a:pos x="518" y="771"/>
                </a:cxn>
                <a:cxn ang="0">
                  <a:pos x="545" y="779"/>
                </a:cxn>
                <a:cxn ang="0">
                  <a:pos x="616" y="730"/>
                </a:cxn>
                <a:cxn ang="0">
                  <a:pos x="596" y="690"/>
                </a:cxn>
                <a:cxn ang="0">
                  <a:pos x="607" y="667"/>
                </a:cxn>
                <a:cxn ang="0">
                  <a:pos x="537" y="16"/>
                </a:cxn>
                <a:cxn ang="0">
                  <a:pos x="530" y="0"/>
                </a:cxn>
                <a:cxn ang="0">
                  <a:pos x="162" y="40"/>
                </a:cxn>
                <a:cxn ang="0">
                  <a:pos x="91" y="81"/>
                </a:cxn>
                <a:cxn ang="0">
                  <a:pos x="31" y="59"/>
                </a:cxn>
                <a:cxn ang="0">
                  <a:pos x="76" y="594"/>
                </a:cxn>
                <a:cxn ang="0">
                  <a:pos x="67" y="705"/>
                </a:cxn>
                <a:cxn ang="0">
                  <a:pos x="90" y="770"/>
                </a:cxn>
                <a:cxn ang="0">
                  <a:pos x="61" y="892"/>
                </a:cxn>
                <a:cxn ang="0">
                  <a:pos x="20" y="946"/>
                </a:cxn>
                <a:cxn ang="0">
                  <a:pos x="0" y="1032"/>
                </a:cxn>
              </a:cxnLst>
              <a:rect l="0" t="0" r="r" b="b"/>
              <a:pathLst>
                <a:path w="616" h="1057">
                  <a:moveTo>
                    <a:pt x="0" y="1032"/>
                  </a:moveTo>
                  <a:lnTo>
                    <a:pt x="19" y="1057"/>
                  </a:lnTo>
                  <a:lnTo>
                    <a:pt x="37" y="1027"/>
                  </a:lnTo>
                  <a:lnTo>
                    <a:pt x="126" y="1012"/>
                  </a:lnTo>
                  <a:lnTo>
                    <a:pt x="158" y="1020"/>
                  </a:lnTo>
                  <a:lnTo>
                    <a:pt x="252" y="987"/>
                  </a:lnTo>
                  <a:lnTo>
                    <a:pt x="285" y="1017"/>
                  </a:lnTo>
                  <a:lnTo>
                    <a:pt x="316" y="946"/>
                  </a:lnTo>
                  <a:lnTo>
                    <a:pt x="347" y="928"/>
                  </a:lnTo>
                  <a:lnTo>
                    <a:pt x="416" y="967"/>
                  </a:lnTo>
                  <a:lnTo>
                    <a:pt x="426" y="922"/>
                  </a:lnTo>
                  <a:lnTo>
                    <a:pt x="501" y="828"/>
                  </a:lnTo>
                  <a:lnTo>
                    <a:pt x="518" y="771"/>
                  </a:lnTo>
                  <a:lnTo>
                    <a:pt x="545" y="779"/>
                  </a:lnTo>
                  <a:lnTo>
                    <a:pt x="616" y="730"/>
                  </a:lnTo>
                  <a:lnTo>
                    <a:pt x="596" y="690"/>
                  </a:lnTo>
                  <a:lnTo>
                    <a:pt x="607" y="667"/>
                  </a:lnTo>
                  <a:lnTo>
                    <a:pt x="537" y="16"/>
                  </a:lnTo>
                  <a:lnTo>
                    <a:pt x="530" y="0"/>
                  </a:lnTo>
                  <a:lnTo>
                    <a:pt x="162" y="40"/>
                  </a:lnTo>
                  <a:lnTo>
                    <a:pt x="91" y="81"/>
                  </a:lnTo>
                  <a:lnTo>
                    <a:pt x="31" y="59"/>
                  </a:lnTo>
                  <a:lnTo>
                    <a:pt x="76" y="594"/>
                  </a:lnTo>
                  <a:lnTo>
                    <a:pt x="67" y="705"/>
                  </a:lnTo>
                  <a:lnTo>
                    <a:pt x="90" y="770"/>
                  </a:lnTo>
                  <a:lnTo>
                    <a:pt x="61" y="892"/>
                  </a:lnTo>
                  <a:lnTo>
                    <a:pt x="20" y="946"/>
                  </a:lnTo>
                  <a:lnTo>
                    <a:pt x="0" y="103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46"/>
            <p:cNvSpPr>
              <a:spLocks/>
            </p:cNvSpPr>
            <p:nvPr/>
          </p:nvSpPr>
          <p:spPr bwMode="gray">
            <a:xfrm>
              <a:off x="182095" y="7675705"/>
              <a:ext cx="867819" cy="5277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76"/>
                </a:cxn>
                <a:cxn ang="0">
                  <a:pos x="25" y="121"/>
                </a:cxn>
                <a:cxn ang="0">
                  <a:pos x="10" y="165"/>
                </a:cxn>
                <a:cxn ang="0">
                  <a:pos x="23" y="274"/>
                </a:cxn>
                <a:cxn ang="0">
                  <a:pos x="79" y="429"/>
                </a:cxn>
                <a:cxn ang="0">
                  <a:pos x="80" y="477"/>
                </a:cxn>
                <a:cxn ang="0">
                  <a:pos x="117" y="549"/>
                </a:cxn>
                <a:cxn ang="0">
                  <a:pos x="135" y="668"/>
                </a:cxn>
                <a:cxn ang="0">
                  <a:pos x="126" y="704"/>
                </a:cxn>
                <a:cxn ang="0">
                  <a:pos x="149" y="743"/>
                </a:cxn>
                <a:cxn ang="0">
                  <a:pos x="912" y="727"/>
                </a:cxn>
                <a:cxn ang="0">
                  <a:pos x="970" y="785"/>
                </a:cxn>
                <a:cxn ang="0">
                  <a:pos x="1023" y="699"/>
                </a:cxn>
                <a:cxn ang="0">
                  <a:pos x="1050" y="607"/>
                </a:cxn>
                <a:cxn ang="0">
                  <a:pos x="1024" y="540"/>
                </a:cxn>
                <a:cxn ang="0">
                  <a:pos x="1158" y="436"/>
                </a:cxn>
                <a:cxn ang="0">
                  <a:pos x="1185" y="382"/>
                </a:cxn>
                <a:cxn ang="0">
                  <a:pos x="1185" y="356"/>
                </a:cxn>
                <a:cxn ang="0">
                  <a:pos x="1088" y="243"/>
                </a:cxn>
                <a:cxn ang="0">
                  <a:pos x="989" y="126"/>
                </a:cxn>
                <a:cxn ang="0">
                  <a:pos x="970" y="0"/>
                </a:cxn>
                <a:cxn ang="0">
                  <a:pos x="27" y="17"/>
                </a:cxn>
                <a:cxn ang="0">
                  <a:pos x="0" y="15"/>
                </a:cxn>
              </a:cxnLst>
              <a:rect l="0" t="0" r="r" b="b"/>
              <a:pathLst>
                <a:path w="1185" h="785">
                  <a:moveTo>
                    <a:pt x="0" y="15"/>
                  </a:moveTo>
                  <a:lnTo>
                    <a:pt x="3" y="76"/>
                  </a:lnTo>
                  <a:lnTo>
                    <a:pt x="25" y="121"/>
                  </a:lnTo>
                  <a:lnTo>
                    <a:pt x="10" y="165"/>
                  </a:lnTo>
                  <a:lnTo>
                    <a:pt x="23" y="274"/>
                  </a:lnTo>
                  <a:lnTo>
                    <a:pt x="79" y="429"/>
                  </a:lnTo>
                  <a:lnTo>
                    <a:pt x="80" y="477"/>
                  </a:lnTo>
                  <a:lnTo>
                    <a:pt x="117" y="549"/>
                  </a:lnTo>
                  <a:lnTo>
                    <a:pt x="135" y="668"/>
                  </a:lnTo>
                  <a:lnTo>
                    <a:pt x="126" y="704"/>
                  </a:lnTo>
                  <a:lnTo>
                    <a:pt x="149" y="743"/>
                  </a:lnTo>
                  <a:lnTo>
                    <a:pt x="912" y="727"/>
                  </a:lnTo>
                  <a:lnTo>
                    <a:pt x="970" y="785"/>
                  </a:lnTo>
                  <a:lnTo>
                    <a:pt x="1023" y="699"/>
                  </a:lnTo>
                  <a:lnTo>
                    <a:pt x="1050" y="607"/>
                  </a:lnTo>
                  <a:lnTo>
                    <a:pt x="1024" y="540"/>
                  </a:lnTo>
                  <a:lnTo>
                    <a:pt x="1158" y="436"/>
                  </a:lnTo>
                  <a:lnTo>
                    <a:pt x="1185" y="382"/>
                  </a:lnTo>
                  <a:lnTo>
                    <a:pt x="1185" y="356"/>
                  </a:lnTo>
                  <a:lnTo>
                    <a:pt x="1088" y="243"/>
                  </a:lnTo>
                  <a:lnTo>
                    <a:pt x="989" y="126"/>
                  </a:lnTo>
                  <a:lnTo>
                    <a:pt x="970" y="0"/>
                  </a:lnTo>
                  <a:lnTo>
                    <a:pt x="27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47"/>
            <p:cNvSpPr>
              <a:spLocks/>
            </p:cNvSpPr>
            <p:nvPr/>
          </p:nvSpPr>
          <p:spPr bwMode="gray">
            <a:xfrm>
              <a:off x="-622796" y="8247731"/>
              <a:ext cx="1078554" cy="534428"/>
            </a:xfrm>
            <a:custGeom>
              <a:avLst/>
              <a:gdLst/>
              <a:ahLst/>
              <a:cxnLst>
                <a:cxn ang="0">
                  <a:pos x="0" y="758"/>
                </a:cxn>
                <a:cxn ang="0">
                  <a:pos x="50" y="0"/>
                </a:cxn>
                <a:cxn ang="0">
                  <a:pos x="600" y="32"/>
                </a:cxn>
                <a:cxn ang="0">
                  <a:pos x="1329" y="41"/>
                </a:cxn>
                <a:cxn ang="0">
                  <a:pos x="1368" y="76"/>
                </a:cxn>
                <a:cxn ang="0">
                  <a:pos x="1391" y="69"/>
                </a:cxn>
                <a:cxn ang="0">
                  <a:pos x="1414" y="88"/>
                </a:cxn>
                <a:cxn ang="0">
                  <a:pos x="1417" y="108"/>
                </a:cxn>
                <a:cxn ang="0">
                  <a:pos x="1396" y="109"/>
                </a:cxn>
                <a:cxn ang="0">
                  <a:pos x="1371" y="162"/>
                </a:cxn>
                <a:cxn ang="0">
                  <a:pos x="1429" y="245"/>
                </a:cxn>
                <a:cxn ang="0">
                  <a:pos x="1474" y="258"/>
                </a:cxn>
                <a:cxn ang="0">
                  <a:pos x="1468" y="796"/>
                </a:cxn>
                <a:cxn ang="0">
                  <a:pos x="838" y="798"/>
                </a:cxn>
                <a:cxn ang="0">
                  <a:pos x="0" y="758"/>
                </a:cxn>
              </a:cxnLst>
              <a:rect l="0" t="0" r="r" b="b"/>
              <a:pathLst>
                <a:path w="1474" h="798">
                  <a:moveTo>
                    <a:pt x="0" y="758"/>
                  </a:moveTo>
                  <a:lnTo>
                    <a:pt x="50" y="0"/>
                  </a:lnTo>
                  <a:lnTo>
                    <a:pt x="600" y="32"/>
                  </a:lnTo>
                  <a:lnTo>
                    <a:pt x="1329" y="41"/>
                  </a:lnTo>
                  <a:lnTo>
                    <a:pt x="1368" y="76"/>
                  </a:lnTo>
                  <a:lnTo>
                    <a:pt x="1391" y="69"/>
                  </a:lnTo>
                  <a:lnTo>
                    <a:pt x="1414" y="88"/>
                  </a:lnTo>
                  <a:lnTo>
                    <a:pt x="1417" y="108"/>
                  </a:lnTo>
                  <a:lnTo>
                    <a:pt x="1396" y="109"/>
                  </a:lnTo>
                  <a:lnTo>
                    <a:pt x="1371" y="162"/>
                  </a:lnTo>
                  <a:lnTo>
                    <a:pt x="1429" y="245"/>
                  </a:lnTo>
                  <a:lnTo>
                    <a:pt x="1474" y="258"/>
                  </a:lnTo>
                  <a:lnTo>
                    <a:pt x="1468" y="796"/>
                  </a:lnTo>
                  <a:lnTo>
                    <a:pt x="838" y="798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48"/>
            <p:cNvSpPr>
              <a:spLocks/>
            </p:cNvSpPr>
            <p:nvPr/>
          </p:nvSpPr>
          <p:spPr bwMode="gray">
            <a:xfrm>
              <a:off x="1215283" y="8348440"/>
              <a:ext cx="1055139" cy="495487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3" y="703"/>
                </a:cxn>
                <a:cxn ang="0">
                  <a:pos x="46" y="698"/>
                </a:cxn>
                <a:cxn ang="0">
                  <a:pos x="55" y="616"/>
                </a:cxn>
                <a:cxn ang="0">
                  <a:pos x="36" y="610"/>
                </a:cxn>
                <a:cxn ang="0">
                  <a:pos x="34" y="593"/>
                </a:cxn>
                <a:cxn ang="0">
                  <a:pos x="80" y="548"/>
                </a:cxn>
                <a:cxn ang="0">
                  <a:pos x="169" y="580"/>
                </a:cxn>
                <a:cxn ang="0">
                  <a:pos x="182" y="491"/>
                </a:cxn>
                <a:cxn ang="0">
                  <a:pos x="244" y="466"/>
                </a:cxn>
                <a:cxn ang="0">
                  <a:pos x="234" y="447"/>
                </a:cxn>
                <a:cxn ang="0">
                  <a:pos x="250" y="393"/>
                </a:cxn>
                <a:cxn ang="0">
                  <a:pos x="268" y="363"/>
                </a:cxn>
                <a:cxn ang="0">
                  <a:pos x="357" y="348"/>
                </a:cxn>
                <a:cxn ang="0">
                  <a:pos x="389" y="356"/>
                </a:cxn>
                <a:cxn ang="0">
                  <a:pos x="483" y="323"/>
                </a:cxn>
                <a:cxn ang="0">
                  <a:pos x="516" y="353"/>
                </a:cxn>
                <a:cxn ang="0">
                  <a:pos x="547" y="282"/>
                </a:cxn>
                <a:cxn ang="0">
                  <a:pos x="578" y="264"/>
                </a:cxn>
                <a:cxn ang="0">
                  <a:pos x="647" y="303"/>
                </a:cxn>
                <a:cxn ang="0">
                  <a:pos x="657" y="258"/>
                </a:cxn>
                <a:cxn ang="0">
                  <a:pos x="732" y="164"/>
                </a:cxn>
                <a:cxn ang="0">
                  <a:pos x="749" y="107"/>
                </a:cxn>
                <a:cxn ang="0">
                  <a:pos x="776" y="115"/>
                </a:cxn>
                <a:cxn ang="0">
                  <a:pos x="847" y="66"/>
                </a:cxn>
                <a:cxn ang="0">
                  <a:pos x="827" y="26"/>
                </a:cxn>
                <a:cxn ang="0">
                  <a:pos x="838" y="3"/>
                </a:cxn>
                <a:cxn ang="0">
                  <a:pos x="898" y="0"/>
                </a:cxn>
                <a:cxn ang="0">
                  <a:pos x="938" y="14"/>
                </a:cxn>
                <a:cxn ang="0">
                  <a:pos x="959" y="57"/>
                </a:cxn>
                <a:cxn ang="0">
                  <a:pos x="1024" y="68"/>
                </a:cxn>
                <a:cxn ang="0">
                  <a:pos x="1064" y="91"/>
                </a:cxn>
                <a:cxn ang="0">
                  <a:pos x="1153" y="86"/>
                </a:cxn>
                <a:cxn ang="0">
                  <a:pos x="1196" y="57"/>
                </a:cxn>
                <a:cxn ang="0">
                  <a:pos x="1291" y="120"/>
                </a:cxn>
                <a:cxn ang="0">
                  <a:pos x="1326" y="242"/>
                </a:cxn>
                <a:cxn ang="0">
                  <a:pos x="1365" y="284"/>
                </a:cxn>
                <a:cxn ang="0">
                  <a:pos x="1440" y="327"/>
                </a:cxn>
                <a:cxn ang="0">
                  <a:pos x="1385" y="393"/>
                </a:cxn>
                <a:cxn ang="0">
                  <a:pos x="1337" y="427"/>
                </a:cxn>
                <a:cxn ang="0">
                  <a:pos x="1285" y="490"/>
                </a:cxn>
                <a:cxn ang="0">
                  <a:pos x="1284" y="511"/>
                </a:cxn>
                <a:cxn ang="0">
                  <a:pos x="1141" y="606"/>
                </a:cxn>
                <a:cxn ang="0">
                  <a:pos x="348" y="679"/>
                </a:cxn>
                <a:cxn ang="0">
                  <a:pos x="263" y="675"/>
                </a:cxn>
                <a:cxn ang="0">
                  <a:pos x="267" y="719"/>
                </a:cxn>
                <a:cxn ang="0">
                  <a:pos x="0" y="738"/>
                </a:cxn>
              </a:cxnLst>
              <a:rect l="0" t="0" r="r" b="b"/>
              <a:pathLst>
                <a:path w="1440" h="738">
                  <a:moveTo>
                    <a:pt x="0" y="738"/>
                  </a:moveTo>
                  <a:lnTo>
                    <a:pt x="13" y="703"/>
                  </a:lnTo>
                  <a:lnTo>
                    <a:pt x="46" y="698"/>
                  </a:lnTo>
                  <a:lnTo>
                    <a:pt x="55" y="616"/>
                  </a:lnTo>
                  <a:lnTo>
                    <a:pt x="36" y="610"/>
                  </a:lnTo>
                  <a:lnTo>
                    <a:pt x="34" y="593"/>
                  </a:lnTo>
                  <a:lnTo>
                    <a:pt x="80" y="548"/>
                  </a:lnTo>
                  <a:lnTo>
                    <a:pt x="169" y="580"/>
                  </a:lnTo>
                  <a:lnTo>
                    <a:pt x="182" y="491"/>
                  </a:lnTo>
                  <a:lnTo>
                    <a:pt x="244" y="466"/>
                  </a:lnTo>
                  <a:lnTo>
                    <a:pt x="234" y="447"/>
                  </a:lnTo>
                  <a:lnTo>
                    <a:pt x="250" y="393"/>
                  </a:lnTo>
                  <a:lnTo>
                    <a:pt x="268" y="363"/>
                  </a:lnTo>
                  <a:lnTo>
                    <a:pt x="357" y="348"/>
                  </a:lnTo>
                  <a:lnTo>
                    <a:pt x="389" y="356"/>
                  </a:lnTo>
                  <a:lnTo>
                    <a:pt x="483" y="323"/>
                  </a:lnTo>
                  <a:lnTo>
                    <a:pt x="516" y="353"/>
                  </a:lnTo>
                  <a:lnTo>
                    <a:pt x="547" y="282"/>
                  </a:lnTo>
                  <a:lnTo>
                    <a:pt x="578" y="264"/>
                  </a:lnTo>
                  <a:lnTo>
                    <a:pt x="647" y="303"/>
                  </a:lnTo>
                  <a:lnTo>
                    <a:pt x="657" y="258"/>
                  </a:lnTo>
                  <a:lnTo>
                    <a:pt x="732" y="164"/>
                  </a:lnTo>
                  <a:lnTo>
                    <a:pt x="749" y="107"/>
                  </a:lnTo>
                  <a:lnTo>
                    <a:pt x="776" y="115"/>
                  </a:lnTo>
                  <a:lnTo>
                    <a:pt x="847" y="66"/>
                  </a:lnTo>
                  <a:lnTo>
                    <a:pt x="827" y="26"/>
                  </a:lnTo>
                  <a:lnTo>
                    <a:pt x="838" y="3"/>
                  </a:lnTo>
                  <a:lnTo>
                    <a:pt x="898" y="0"/>
                  </a:lnTo>
                  <a:lnTo>
                    <a:pt x="938" y="14"/>
                  </a:lnTo>
                  <a:lnTo>
                    <a:pt x="959" y="57"/>
                  </a:lnTo>
                  <a:lnTo>
                    <a:pt x="1024" y="68"/>
                  </a:lnTo>
                  <a:lnTo>
                    <a:pt x="1064" y="91"/>
                  </a:lnTo>
                  <a:lnTo>
                    <a:pt x="1153" y="86"/>
                  </a:lnTo>
                  <a:lnTo>
                    <a:pt x="1196" y="57"/>
                  </a:lnTo>
                  <a:lnTo>
                    <a:pt x="1291" y="120"/>
                  </a:lnTo>
                  <a:lnTo>
                    <a:pt x="1326" y="242"/>
                  </a:lnTo>
                  <a:lnTo>
                    <a:pt x="1365" y="284"/>
                  </a:lnTo>
                  <a:lnTo>
                    <a:pt x="1440" y="327"/>
                  </a:lnTo>
                  <a:lnTo>
                    <a:pt x="1385" y="393"/>
                  </a:lnTo>
                  <a:lnTo>
                    <a:pt x="1337" y="427"/>
                  </a:lnTo>
                  <a:lnTo>
                    <a:pt x="1285" y="490"/>
                  </a:lnTo>
                  <a:lnTo>
                    <a:pt x="1284" y="511"/>
                  </a:lnTo>
                  <a:lnTo>
                    <a:pt x="1141" y="606"/>
                  </a:lnTo>
                  <a:lnTo>
                    <a:pt x="348" y="679"/>
                  </a:lnTo>
                  <a:lnTo>
                    <a:pt x="263" y="675"/>
                  </a:lnTo>
                  <a:lnTo>
                    <a:pt x="267" y="719"/>
                  </a:lnTo>
                  <a:lnTo>
                    <a:pt x="0" y="73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49"/>
            <p:cNvSpPr>
              <a:spLocks/>
            </p:cNvSpPr>
            <p:nvPr/>
          </p:nvSpPr>
          <p:spPr bwMode="gray">
            <a:xfrm>
              <a:off x="547955" y="9436094"/>
              <a:ext cx="815135" cy="660649"/>
            </a:xfrm>
            <a:custGeom>
              <a:avLst/>
              <a:gdLst/>
              <a:ahLst/>
              <a:cxnLst>
                <a:cxn ang="0">
                  <a:pos x="13" y="271"/>
                </a:cxn>
                <a:cxn ang="0">
                  <a:pos x="55" y="372"/>
                </a:cxn>
                <a:cxn ang="0">
                  <a:pos x="113" y="546"/>
                </a:cxn>
                <a:cxn ang="0">
                  <a:pos x="80" y="663"/>
                </a:cxn>
                <a:cxn ang="0">
                  <a:pos x="86" y="750"/>
                </a:cxn>
                <a:cxn ang="0">
                  <a:pos x="38" y="812"/>
                </a:cxn>
                <a:cxn ang="0">
                  <a:pos x="207" y="814"/>
                </a:cxn>
                <a:cxn ang="0">
                  <a:pos x="444" y="857"/>
                </a:cxn>
                <a:cxn ang="0">
                  <a:pos x="466" y="794"/>
                </a:cxn>
                <a:cxn ang="0">
                  <a:pos x="560" y="869"/>
                </a:cxn>
                <a:cxn ang="0">
                  <a:pos x="617" y="875"/>
                </a:cxn>
                <a:cxn ang="0">
                  <a:pos x="659" y="942"/>
                </a:cxn>
                <a:cxn ang="0">
                  <a:pos x="725" y="969"/>
                </a:cxn>
                <a:cxn ang="0">
                  <a:pos x="776" y="932"/>
                </a:cxn>
                <a:cxn ang="0">
                  <a:pos x="806" y="939"/>
                </a:cxn>
                <a:cxn ang="0">
                  <a:pos x="849" y="963"/>
                </a:cxn>
                <a:cxn ang="0">
                  <a:pos x="896" y="924"/>
                </a:cxn>
                <a:cxn ang="0">
                  <a:pos x="887" y="865"/>
                </a:cxn>
                <a:cxn ang="0">
                  <a:pos x="930" y="869"/>
                </a:cxn>
                <a:cxn ang="0">
                  <a:pos x="973" y="897"/>
                </a:cxn>
                <a:cxn ang="0">
                  <a:pos x="1011" y="912"/>
                </a:cxn>
                <a:cxn ang="0">
                  <a:pos x="1046" y="949"/>
                </a:cxn>
                <a:cxn ang="0">
                  <a:pos x="1066" y="951"/>
                </a:cxn>
                <a:cxn ang="0">
                  <a:pos x="1086" y="947"/>
                </a:cxn>
                <a:cxn ang="0">
                  <a:pos x="1115" y="922"/>
                </a:cxn>
                <a:cxn ang="0">
                  <a:pos x="1070" y="899"/>
                </a:cxn>
                <a:cxn ang="0">
                  <a:pos x="1033" y="879"/>
                </a:cxn>
                <a:cxn ang="0">
                  <a:pos x="978" y="828"/>
                </a:cxn>
                <a:cxn ang="0">
                  <a:pos x="1017" y="804"/>
                </a:cxn>
                <a:cxn ang="0">
                  <a:pos x="1040" y="774"/>
                </a:cxn>
                <a:cxn ang="0">
                  <a:pos x="1060" y="737"/>
                </a:cxn>
                <a:cxn ang="0">
                  <a:pos x="1028" y="711"/>
                </a:cxn>
                <a:cxn ang="0">
                  <a:pos x="967" y="761"/>
                </a:cxn>
                <a:cxn ang="0">
                  <a:pos x="930" y="720"/>
                </a:cxn>
                <a:cxn ang="0">
                  <a:pos x="950" y="721"/>
                </a:cxn>
                <a:cxn ang="0">
                  <a:pos x="946" y="702"/>
                </a:cxn>
                <a:cxn ang="0">
                  <a:pos x="934" y="703"/>
                </a:cxn>
                <a:cxn ang="0">
                  <a:pos x="893" y="720"/>
                </a:cxn>
                <a:cxn ang="0">
                  <a:pos x="798" y="713"/>
                </a:cxn>
                <a:cxn ang="0">
                  <a:pos x="831" y="641"/>
                </a:cxn>
                <a:cxn ang="0">
                  <a:pos x="891" y="668"/>
                </a:cxn>
                <a:cxn ang="0">
                  <a:pos x="916" y="567"/>
                </a:cxn>
                <a:cxn ang="0">
                  <a:pos x="527" y="499"/>
                </a:cxn>
                <a:cxn ang="0">
                  <a:pos x="575" y="314"/>
                </a:cxn>
                <a:cxn ang="0">
                  <a:pos x="622" y="195"/>
                </a:cxn>
                <a:cxn ang="0">
                  <a:pos x="596" y="0"/>
                </a:cxn>
              </a:cxnLst>
              <a:rect l="0" t="0" r="r" b="b"/>
              <a:pathLst>
                <a:path w="1115" h="983">
                  <a:moveTo>
                    <a:pt x="0" y="8"/>
                  </a:moveTo>
                  <a:lnTo>
                    <a:pt x="13" y="271"/>
                  </a:lnTo>
                  <a:lnTo>
                    <a:pt x="43" y="305"/>
                  </a:lnTo>
                  <a:lnTo>
                    <a:pt x="55" y="372"/>
                  </a:lnTo>
                  <a:lnTo>
                    <a:pt x="115" y="466"/>
                  </a:lnTo>
                  <a:lnTo>
                    <a:pt x="113" y="546"/>
                  </a:lnTo>
                  <a:lnTo>
                    <a:pt x="77" y="622"/>
                  </a:lnTo>
                  <a:lnTo>
                    <a:pt x="80" y="663"/>
                  </a:lnTo>
                  <a:lnTo>
                    <a:pt x="91" y="707"/>
                  </a:lnTo>
                  <a:lnTo>
                    <a:pt x="86" y="750"/>
                  </a:lnTo>
                  <a:lnTo>
                    <a:pt x="65" y="778"/>
                  </a:lnTo>
                  <a:lnTo>
                    <a:pt x="38" y="812"/>
                  </a:lnTo>
                  <a:lnTo>
                    <a:pt x="57" y="833"/>
                  </a:lnTo>
                  <a:lnTo>
                    <a:pt x="207" y="814"/>
                  </a:lnTo>
                  <a:lnTo>
                    <a:pt x="328" y="863"/>
                  </a:lnTo>
                  <a:lnTo>
                    <a:pt x="444" y="857"/>
                  </a:lnTo>
                  <a:lnTo>
                    <a:pt x="429" y="823"/>
                  </a:lnTo>
                  <a:lnTo>
                    <a:pt x="466" y="794"/>
                  </a:lnTo>
                  <a:lnTo>
                    <a:pt x="546" y="812"/>
                  </a:lnTo>
                  <a:lnTo>
                    <a:pt x="560" y="869"/>
                  </a:lnTo>
                  <a:lnTo>
                    <a:pt x="582" y="862"/>
                  </a:lnTo>
                  <a:lnTo>
                    <a:pt x="617" y="875"/>
                  </a:lnTo>
                  <a:lnTo>
                    <a:pt x="650" y="910"/>
                  </a:lnTo>
                  <a:lnTo>
                    <a:pt x="659" y="942"/>
                  </a:lnTo>
                  <a:lnTo>
                    <a:pt x="693" y="947"/>
                  </a:lnTo>
                  <a:lnTo>
                    <a:pt x="725" y="969"/>
                  </a:lnTo>
                  <a:lnTo>
                    <a:pt x="753" y="958"/>
                  </a:lnTo>
                  <a:lnTo>
                    <a:pt x="776" y="932"/>
                  </a:lnTo>
                  <a:lnTo>
                    <a:pt x="773" y="910"/>
                  </a:lnTo>
                  <a:lnTo>
                    <a:pt x="806" y="939"/>
                  </a:lnTo>
                  <a:lnTo>
                    <a:pt x="825" y="914"/>
                  </a:lnTo>
                  <a:lnTo>
                    <a:pt x="849" y="963"/>
                  </a:lnTo>
                  <a:lnTo>
                    <a:pt x="884" y="939"/>
                  </a:lnTo>
                  <a:lnTo>
                    <a:pt x="896" y="924"/>
                  </a:lnTo>
                  <a:lnTo>
                    <a:pt x="884" y="910"/>
                  </a:lnTo>
                  <a:lnTo>
                    <a:pt x="887" y="865"/>
                  </a:lnTo>
                  <a:lnTo>
                    <a:pt x="898" y="865"/>
                  </a:lnTo>
                  <a:lnTo>
                    <a:pt x="930" y="869"/>
                  </a:lnTo>
                  <a:lnTo>
                    <a:pt x="939" y="899"/>
                  </a:lnTo>
                  <a:lnTo>
                    <a:pt x="973" y="897"/>
                  </a:lnTo>
                  <a:lnTo>
                    <a:pt x="1004" y="918"/>
                  </a:lnTo>
                  <a:lnTo>
                    <a:pt x="1011" y="912"/>
                  </a:lnTo>
                  <a:lnTo>
                    <a:pt x="1024" y="935"/>
                  </a:lnTo>
                  <a:lnTo>
                    <a:pt x="1046" y="949"/>
                  </a:lnTo>
                  <a:lnTo>
                    <a:pt x="1035" y="983"/>
                  </a:lnTo>
                  <a:lnTo>
                    <a:pt x="1066" y="951"/>
                  </a:lnTo>
                  <a:lnTo>
                    <a:pt x="1087" y="970"/>
                  </a:lnTo>
                  <a:lnTo>
                    <a:pt x="1086" y="947"/>
                  </a:lnTo>
                  <a:lnTo>
                    <a:pt x="1113" y="939"/>
                  </a:lnTo>
                  <a:lnTo>
                    <a:pt x="1115" y="922"/>
                  </a:lnTo>
                  <a:lnTo>
                    <a:pt x="1085" y="917"/>
                  </a:lnTo>
                  <a:lnTo>
                    <a:pt x="1070" y="899"/>
                  </a:lnTo>
                  <a:lnTo>
                    <a:pt x="1044" y="903"/>
                  </a:lnTo>
                  <a:lnTo>
                    <a:pt x="1033" y="879"/>
                  </a:lnTo>
                  <a:lnTo>
                    <a:pt x="1004" y="879"/>
                  </a:lnTo>
                  <a:lnTo>
                    <a:pt x="978" y="828"/>
                  </a:lnTo>
                  <a:lnTo>
                    <a:pt x="993" y="815"/>
                  </a:lnTo>
                  <a:lnTo>
                    <a:pt x="1017" y="804"/>
                  </a:lnTo>
                  <a:lnTo>
                    <a:pt x="1022" y="778"/>
                  </a:lnTo>
                  <a:lnTo>
                    <a:pt x="1040" y="774"/>
                  </a:lnTo>
                  <a:lnTo>
                    <a:pt x="1070" y="747"/>
                  </a:lnTo>
                  <a:lnTo>
                    <a:pt x="1060" y="737"/>
                  </a:lnTo>
                  <a:lnTo>
                    <a:pt x="1061" y="685"/>
                  </a:lnTo>
                  <a:lnTo>
                    <a:pt x="1028" y="711"/>
                  </a:lnTo>
                  <a:lnTo>
                    <a:pt x="995" y="716"/>
                  </a:lnTo>
                  <a:lnTo>
                    <a:pt x="967" y="761"/>
                  </a:lnTo>
                  <a:lnTo>
                    <a:pt x="922" y="737"/>
                  </a:lnTo>
                  <a:lnTo>
                    <a:pt x="930" y="720"/>
                  </a:lnTo>
                  <a:lnTo>
                    <a:pt x="949" y="713"/>
                  </a:lnTo>
                  <a:lnTo>
                    <a:pt x="950" y="721"/>
                  </a:lnTo>
                  <a:lnTo>
                    <a:pt x="963" y="694"/>
                  </a:lnTo>
                  <a:lnTo>
                    <a:pt x="946" y="702"/>
                  </a:lnTo>
                  <a:lnTo>
                    <a:pt x="939" y="690"/>
                  </a:lnTo>
                  <a:lnTo>
                    <a:pt x="934" y="703"/>
                  </a:lnTo>
                  <a:lnTo>
                    <a:pt x="911" y="693"/>
                  </a:lnTo>
                  <a:lnTo>
                    <a:pt x="893" y="720"/>
                  </a:lnTo>
                  <a:lnTo>
                    <a:pt x="858" y="726"/>
                  </a:lnTo>
                  <a:lnTo>
                    <a:pt x="798" y="713"/>
                  </a:lnTo>
                  <a:lnTo>
                    <a:pt x="793" y="696"/>
                  </a:lnTo>
                  <a:lnTo>
                    <a:pt x="831" y="641"/>
                  </a:lnTo>
                  <a:lnTo>
                    <a:pt x="868" y="643"/>
                  </a:lnTo>
                  <a:lnTo>
                    <a:pt x="891" y="668"/>
                  </a:lnTo>
                  <a:lnTo>
                    <a:pt x="986" y="684"/>
                  </a:lnTo>
                  <a:lnTo>
                    <a:pt x="916" y="567"/>
                  </a:lnTo>
                  <a:lnTo>
                    <a:pt x="928" y="483"/>
                  </a:lnTo>
                  <a:lnTo>
                    <a:pt x="527" y="499"/>
                  </a:lnTo>
                  <a:lnTo>
                    <a:pt x="530" y="453"/>
                  </a:lnTo>
                  <a:lnTo>
                    <a:pt x="575" y="314"/>
                  </a:lnTo>
                  <a:lnTo>
                    <a:pt x="644" y="221"/>
                  </a:lnTo>
                  <a:lnTo>
                    <a:pt x="622" y="195"/>
                  </a:lnTo>
                  <a:lnTo>
                    <a:pt x="630" y="105"/>
                  </a:lnTo>
                  <a:lnTo>
                    <a:pt x="59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50"/>
            <p:cNvSpPr>
              <a:spLocks/>
            </p:cNvSpPr>
            <p:nvPr/>
          </p:nvSpPr>
          <p:spPr bwMode="gray">
            <a:xfrm>
              <a:off x="2552866" y="8063770"/>
              <a:ext cx="660011" cy="299441"/>
            </a:xfrm>
            <a:custGeom>
              <a:avLst/>
              <a:gdLst/>
              <a:ahLst/>
              <a:cxnLst>
                <a:cxn ang="0">
                  <a:pos x="23" y="260"/>
                </a:cxn>
                <a:cxn ang="0">
                  <a:pos x="198" y="150"/>
                </a:cxn>
                <a:cxn ang="0">
                  <a:pos x="277" y="110"/>
                </a:cxn>
                <a:cxn ang="0">
                  <a:pos x="354" y="171"/>
                </a:cxn>
                <a:cxn ang="0">
                  <a:pos x="436" y="224"/>
                </a:cxn>
                <a:cxn ang="0">
                  <a:pos x="503" y="233"/>
                </a:cxn>
                <a:cxn ang="0">
                  <a:pos x="503" y="276"/>
                </a:cxn>
                <a:cxn ang="0">
                  <a:pos x="469" y="361"/>
                </a:cxn>
                <a:cxn ang="0">
                  <a:pos x="521" y="382"/>
                </a:cxn>
                <a:cxn ang="0">
                  <a:pos x="554" y="401"/>
                </a:cxn>
                <a:cxn ang="0">
                  <a:pos x="582" y="410"/>
                </a:cxn>
                <a:cxn ang="0">
                  <a:pos x="627" y="412"/>
                </a:cxn>
                <a:cxn ang="0">
                  <a:pos x="678" y="436"/>
                </a:cxn>
                <a:cxn ang="0">
                  <a:pos x="592" y="342"/>
                </a:cxn>
                <a:cxn ang="0">
                  <a:pos x="614" y="322"/>
                </a:cxn>
                <a:cxn ang="0">
                  <a:pos x="608" y="180"/>
                </a:cxn>
                <a:cxn ang="0">
                  <a:pos x="646" y="94"/>
                </a:cxn>
                <a:cxn ang="0">
                  <a:pos x="690" y="57"/>
                </a:cxn>
                <a:cxn ang="0">
                  <a:pos x="652" y="106"/>
                </a:cxn>
                <a:cxn ang="0">
                  <a:pos x="646" y="179"/>
                </a:cxn>
                <a:cxn ang="0">
                  <a:pos x="655" y="206"/>
                </a:cxn>
                <a:cxn ang="0">
                  <a:pos x="670" y="248"/>
                </a:cxn>
                <a:cxn ang="0">
                  <a:pos x="642" y="267"/>
                </a:cxn>
                <a:cxn ang="0">
                  <a:pos x="683" y="279"/>
                </a:cxn>
                <a:cxn ang="0">
                  <a:pos x="663" y="293"/>
                </a:cxn>
                <a:cxn ang="0">
                  <a:pos x="723" y="380"/>
                </a:cxn>
                <a:cxn ang="0">
                  <a:pos x="749" y="400"/>
                </a:cxn>
                <a:cxn ang="0">
                  <a:pos x="764" y="412"/>
                </a:cxn>
                <a:cxn ang="0">
                  <a:pos x="768" y="439"/>
                </a:cxn>
                <a:cxn ang="0">
                  <a:pos x="816" y="429"/>
                </a:cxn>
                <a:cxn ang="0">
                  <a:pos x="881" y="344"/>
                </a:cxn>
                <a:cxn ang="0">
                  <a:pos x="881" y="395"/>
                </a:cxn>
                <a:cxn ang="0">
                  <a:pos x="874" y="443"/>
                </a:cxn>
                <a:cxn ang="0">
                  <a:pos x="901" y="284"/>
                </a:cxn>
                <a:cxn ang="0">
                  <a:pos x="776" y="309"/>
                </a:cxn>
                <a:cxn ang="0">
                  <a:pos x="693" y="0"/>
                </a:cxn>
              </a:cxnLst>
              <a:rect l="0" t="0" r="r" b="b"/>
              <a:pathLst>
                <a:path w="901" h="447">
                  <a:moveTo>
                    <a:pt x="0" y="133"/>
                  </a:moveTo>
                  <a:lnTo>
                    <a:pt x="23" y="260"/>
                  </a:lnTo>
                  <a:lnTo>
                    <a:pt x="91" y="180"/>
                  </a:lnTo>
                  <a:lnTo>
                    <a:pt x="198" y="150"/>
                  </a:lnTo>
                  <a:lnTo>
                    <a:pt x="219" y="116"/>
                  </a:lnTo>
                  <a:lnTo>
                    <a:pt x="277" y="110"/>
                  </a:lnTo>
                  <a:lnTo>
                    <a:pt x="326" y="132"/>
                  </a:lnTo>
                  <a:lnTo>
                    <a:pt x="354" y="171"/>
                  </a:lnTo>
                  <a:lnTo>
                    <a:pt x="406" y="186"/>
                  </a:lnTo>
                  <a:lnTo>
                    <a:pt x="436" y="224"/>
                  </a:lnTo>
                  <a:lnTo>
                    <a:pt x="482" y="245"/>
                  </a:lnTo>
                  <a:lnTo>
                    <a:pt x="503" y="233"/>
                  </a:lnTo>
                  <a:lnTo>
                    <a:pt x="514" y="257"/>
                  </a:lnTo>
                  <a:lnTo>
                    <a:pt x="503" y="276"/>
                  </a:lnTo>
                  <a:lnTo>
                    <a:pt x="502" y="304"/>
                  </a:lnTo>
                  <a:lnTo>
                    <a:pt x="469" y="361"/>
                  </a:lnTo>
                  <a:lnTo>
                    <a:pt x="482" y="399"/>
                  </a:lnTo>
                  <a:lnTo>
                    <a:pt x="521" y="382"/>
                  </a:lnTo>
                  <a:lnTo>
                    <a:pt x="523" y="363"/>
                  </a:lnTo>
                  <a:lnTo>
                    <a:pt x="554" y="401"/>
                  </a:lnTo>
                  <a:lnTo>
                    <a:pt x="561" y="383"/>
                  </a:lnTo>
                  <a:lnTo>
                    <a:pt x="582" y="410"/>
                  </a:lnTo>
                  <a:lnTo>
                    <a:pt x="593" y="396"/>
                  </a:lnTo>
                  <a:lnTo>
                    <a:pt x="627" y="412"/>
                  </a:lnTo>
                  <a:lnTo>
                    <a:pt x="646" y="403"/>
                  </a:lnTo>
                  <a:lnTo>
                    <a:pt x="678" y="436"/>
                  </a:lnTo>
                  <a:lnTo>
                    <a:pt x="653" y="388"/>
                  </a:lnTo>
                  <a:lnTo>
                    <a:pt x="592" y="342"/>
                  </a:lnTo>
                  <a:lnTo>
                    <a:pt x="650" y="370"/>
                  </a:lnTo>
                  <a:lnTo>
                    <a:pt x="614" y="322"/>
                  </a:lnTo>
                  <a:lnTo>
                    <a:pt x="603" y="279"/>
                  </a:lnTo>
                  <a:lnTo>
                    <a:pt x="608" y="180"/>
                  </a:lnTo>
                  <a:lnTo>
                    <a:pt x="572" y="159"/>
                  </a:lnTo>
                  <a:lnTo>
                    <a:pt x="646" y="94"/>
                  </a:lnTo>
                  <a:lnTo>
                    <a:pt x="648" y="55"/>
                  </a:lnTo>
                  <a:lnTo>
                    <a:pt x="690" y="57"/>
                  </a:lnTo>
                  <a:lnTo>
                    <a:pt x="681" y="93"/>
                  </a:lnTo>
                  <a:lnTo>
                    <a:pt x="652" y="106"/>
                  </a:lnTo>
                  <a:lnTo>
                    <a:pt x="638" y="145"/>
                  </a:lnTo>
                  <a:lnTo>
                    <a:pt x="646" y="179"/>
                  </a:lnTo>
                  <a:lnTo>
                    <a:pt x="666" y="165"/>
                  </a:lnTo>
                  <a:lnTo>
                    <a:pt x="655" y="206"/>
                  </a:lnTo>
                  <a:lnTo>
                    <a:pt x="664" y="227"/>
                  </a:lnTo>
                  <a:lnTo>
                    <a:pt x="670" y="248"/>
                  </a:lnTo>
                  <a:lnTo>
                    <a:pt x="650" y="238"/>
                  </a:lnTo>
                  <a:lnTo>
                    <a:pt x="642" y="267"/>
                  </a:lnTo>
                  <a:lnTo>
                    <a:pt x="686" y="258"/>
                  </a:lnTo>
                  <a:lnTo>
                    <a:pt x="683" y="279"/>
                  </a:lnTo>
                  <a:lnTo>
                    <a:pt x="704" y="295"/>
                  </a:lnTo>
                  <a:lnTo>
                    <a:pt x="663" y="293"/>
                  </a:lnTo>
                  <a:lnTo>
                    <a:pt x="676" y="355"/>
                  </a:lnTo>
                  <a:lnTo>
                    <a:pt x="723" y="380"/>
                  </a:lnTo>
                  <a:lnTo>
                    <a:pt x="746" y="349"/>
                  </a:lnTo>
                  <a:lnTo>
                    <a:pt x="749" y="400"/>
                  </a:lnTo>
                  <a:lnTo>
                    <a:pt x="780" y="390"/>
                  </a:lnTo>
                  <a:lnTo>
                    <a:pt x="764" y="412"/>
                  </a:lnTo>
                  <a:lnTo>
                    <a:pt x="785" y="412"/>
                  </a:lnTo>
                  <a:lnTo>
                    <a:pt x="768" y="439"/>
                  </a:lnTo>
                  <a:lnTo>
                    <a:pt x="776" y="447"/>
                  </a:lnTo>
                  <a:lnTo>
                    <a:pt x="816" y="429"/>
                  </a:lnTo>
                  <a:lnTo>
                    <a:pt x="866" y="402"/>
                  </a:lnTo>
                  <a:lnTo>
                    <a:pt x="881" y="344"/>
                  </a:lnTo>
                  <a:lnTo>
                    <a:pt x="887" y="378"/>
                  </a:lnTo>
                  <a:lnTo>
                    <a:pt x="881" y="395"/>
                  </a:lnTo>
                  <a:lnTo>
                    <a:pt x="871" y="426"/>
                  </a:lnTo>
                  <a:lnTo>
                    <a:pt x="874" y="443"/>
                  </a:lnTo>
                  <a:lnTo>
                    <a:pt x="893" y="394"/>
                  </a:lnTo>
                  <a:lnTo>
                    <a:pt x="901" y="284"/>
                  </a:lnTo>
                  <a:lnTo>
                    <a:pt x="846" y="296"/>
                  </a:lnTo>
                  <a:lnTo>
                    <a:pt x="776" y="309"/>
                  </a:lnTo>
                  <a:lnTo>
                    <a:pt x="771" y="285"/>
                  </a:lnTo>
                  <a:lnTo>
                    <a:pt x="693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51"/>
            <p:cNvSpPr>
              <a:spLocks/>
            </p:cNvSpPr>
            <p:nvPr/>
          </p:nvSpPr>
          <p:spPr bwMode="gray">
            <a:xfrm>
              <a:off x="3663615" y="7623337"/>
              <a:ext cx="43903" cy="3357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26" y="0"/>
                  </a:lnTo>
                  <a:lnTo>
                    <a:pt x="60" y="22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52"/>
            <p:cNvSpPr>
              <a:spLocks/>
            </p:cNvSpPr>
            <p:nvPr/>
          </p:nvSpPr>
          <p:spPr bwMode="gray">
            <a:xfrm>
              <a:off x="3745568" y="7617966"/>
              <a:ext cx="35123" cy="2551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0"/>
                </a:cxn>
                <a:cxn ang="0">
                  <a:pos x="47" y="27"/>
                </a:cxn>
                <a:cxn ang="0">
                  <a:pos x="0" y="36"/>
                </a:cxn>
              </a:cxnLst>
              <a:rect l="0" t="0" r="r" b="b"/>
              <a:pathLst>
                <a:path w="47" h="36">
                  <a:moveTo>
                    <a:pt x="0" y="36"/>
                  </a:moveTo>
                  <a:lnTo>
                    <a:pt x="26" y="0"/>
                  </a:lnTo>
                  <a:lnTo>
                    <a:pt x="47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53"/>
            <p:cNvSpPr>
              <a:spLocks/>
            </p:cNvSpPr>
            <p:nvPr/>
          </p:nvSpPr>
          <p:spPr bwMode="gray">
            <a:xfrm>
              <a:off x="116241" y="6702188"/>
              <a:ext cx="955625" cy="985603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9" y="298"/>
                </a:cxn>
                <a:cxn ang="0">
                  <a:pos x="59" y="465"/>
                </a:cxn>
                <a:cxn ang="0">
                  <a:pos x="66" y="681"/>
                </a:cxn>
                <a:cxn ang="0">
                  <a:pos x="101" y="854"/>
                </a:cxn>
                <a:cxn ang="0">
                  <a:pos x="55" y="943"/>
                </a:cxn>
                <a:cxn ang="0">
                  <a:pos x="122" y="1008"/>
                </a:cxn>
                <a:cxn ang="0">
                  <a:pos x="118" y="1467"/>
                </a:cxn>
                <a:cxn ang="0">
                  <a:pos x="1061" y="1450"/>
                </a:cxn>
                <a:cxn ang="0">
                  <a:pos x="1046" y="1360"/>
                </a:cxn>
                <a:cxn ang="0">
                  <a:pos x="1017" y="1327"/>
                </a:cxn>
                <a:cxn ang="0">
                  <a:pos x="944" y="1280"/>
                </a:cxn>
                <a:cxn ang="0">
                  <a:pos x="893" y="1224"/>
                </a:cxn>
                <a:cxn ang="0">
                  <a:pos x="767" y="1145"/>
                </a:cxn>
                <a:cxn ang="0">
                  <a:pos x="770" y="1009"/>
                </a:cxn>
                <a:cxn ang="0">
                  <a:pos x="743" y="924"/>
                </a:cxn>
                <a:cxn ang="0">
                  <a:pos x="845" y="794"/>
                </a:cxn>
                <a:cxn ang="0">
                  <a:pos x="839" y="666"/>
                </a:cxn>
                <a:cxn ang="0">
                  <a:pos x="864" y="645"/>
                </a:cxn>
                <a:cxn ang="0">
                  <a:pos x="990" y="539"/>
                </a:cxn>
                <a:cxn ang="0">
                  <a:pos x="1055" y="461"/>
                </a:cxn>
                <a:cxn ang="0">
                  <a:pos x="1138" y="395"/>
                </a:cxn>
                <a:cxn ang="0">
                  <a:pos x="1305" y="308"/>
                </a:cxn>
                <a:cxn ang="0">
                  <a:pos x="1244" y="314"/>
                </a:cxn>
                <a:cxn ang="0">
                  <a:pos x="1186" y="287"/>
                </a:cxn>
                <a:cxn ang="0">
                  <a:pos x="1093" y="297"/>
                </a:cxn>
                <a:cxn ang="0">
                  <a:pos x="1073" y="260"/>
                </a:cxn>
                <a:cxn ang="0">
                  <a:pos x="1043" y="275"/>
                </a:cxn>
                <a:cxn ang="0">
                  <a:pos x="978" y="313"/>
                </a:cxn>
                <a:cxn ang="0">
                  <a:pos x="933" y="300"/>
                </a:cxn>
                <a:cxn ang="0">
                  <a:pos x="916" y="280"/>
                </a:cxn>
                <a:cxn ang="0">
                  <a:pos x="881" y="269"/>
                </a:cxn>
                <a:cxn ang="0">
                  <a:pos x="865" y="242"/>
                </a:cxn>
                <a:cxn ang="0">
                  <a:pos x="833" y="247"/>
                </a:cxn>
                <a:cxn ang="0">
                  <a:pos x="830" y="271"/>
                </a:cxn>
                <a:cxn ang="0">
                  <a:pos x="815" y="276"/>
                </a:cxn>
                <a:cxn ang="0">
                  <a:pos x="791" y="223"/>
                </a:cxn>
                <a:cxn ang="0">
                  <a:pos x="760" y="222"/>
                </a:cxn>
                <a:cxn ang="0">
                  <a:pos x="770" y="197"/>
                </a:cxn>
                <a:cxn ang="0">
                  <a:pos x="695" y="182"/>
                </a:cxn>
                <a:cxn ang="0">
                  <a:pos x="666" y="178"/>
                </a:cxn>
                <a:cxn ang="0">
                  <a:pos x="578" y="214"/>
                </a:cxn>
                <a:cxn ang="0">
                  <a:pos x="563" y="182"/>
                </a:cxn>
                <a:cxn ang="0">
                  <a:pos x="425" y="154"/>
                </a:cxn>
                <a:cxn ang="0">
                  <a:pos x="403" y="12"/>
                </a:cxn>
                <a:cxn ang="0">
                  <a:pos x="345" y="0"/>
                </a:cxn>
                <a:cxn ang="0">
                  <a:pos x="344" y="93"/>
                </a:cxn>
                <a:cxn ang="0">
                  <a:pos x="0" y="92"/>
                </a:cxn>
              </a:cxnLst>
              <a:rect l="0" t="0" r="r" b="b"/>
              <a:pathLst>
                <a:path w="1305" h="1467">
                  <a:moveTo>
                    <a:pt x="0" y="92"/>
                  </a:moveTo>
                  <a:lnTo>
                    <a:pt x="9" y="298"/>
                  </a:lnTo>
                  <a:lnTo>
                    <a:pt x="59" y="465"/>
                  </a:lnTo>
                  <a:lnTo>
                    <a:pt x="66" y="681"/>
                  </a:lnTo>
                  <a:lnTo>
                    <a:pt x="101" y="854"/>
                  </a:lnTo>
                  <a:lnTo>
                    <a:pt x="55" y="943"/>
                  </a:lnTo>
                  <a:lnTo>
                    <a:pt x="122" y="1008"/>
                  </a:lnTo>
                  <a:lnTo>
                    <a:pt x="118" y="1467"/>
                  </a:lnTo>
                  <a:lnTo>
                    <a:pt x="1061" y="1450"/>
                  </a:lnTo>
                  <a:lnTo>
                    <a:pt x="1046" y="1360"/>
                  </a:lnTo>
                  <a:lnTo>
                    <a:pt x="1017" y="1327"/>
                  </a:lnTo>
                  <a:lnTo>
                    <a:pt x="944" y="1280"/>
                  </a:lnTo>
                  <a:lnTo>
                    <a:pt x="893" y="1224"/>
                  </a:lnTo>
                  <a:lnTo>
                    <a:pt x="767" y="1145"/>
                  </a:lnTo>
                  <a:lnTo>
                    <a:pt x="770" y="1009"/>
                  </a:lnTo>
                  <a:lnTo>
                    <a:pt x="743" y="924"/>
                  </a:lnTo>
                  <a:lnTo>
                    <a:pt x="845" y="794"/>
                  </a:lnTo>
                  <a:lnTo>
                    <a:pt x="839" y="666"/>
                  </a:lnTo>
                  <a:lnTo>
                    <a:pt x="864" y="645"/>
                  </a:lnTo>
                  <a:lnTo>
                    <a:pt x="990" y="539"/>
                  </a:lnTo>
                  <a:lnTo>
                    <a:pt x="1055" y="461"/>
                  </a:lnTo>
                  <a:lnTo>
                    <a:pt x="1138" y="395"/>
                  </a:lnTo>
                  <a:lnTo>
                    <a:pt x="1305" y="308"/>
                  </a:lnTo>
                  <a:lnTo>
                    <a:pt x="1244" y="314"/>
                  </a:lnTo>
                  <a:lnTo>
                    <a:pt x="1186" y="287"/>
                  </a:lnTo>
                  <a:lnTo>
                    <a:pt x="1093" y="297"/>
                  </a:lnTo>
                  <a:lnTo>
                    <a:pt x="1073" y="260"/>
                  </a:lnTo>
                  <a:lnTo>
                    <a:pt x="1043" y="275"/>
                  </a:lnTo>
                  <a:lnTo>
                    <a:pt x="978" y="313"/>
                  </a:lnTo>
                  <a:lnTo>
                    <a:pt x="933" y="300"/>
                  </a:lnTo>
                  <a:lnTo>
                    <a:pt x="916" y="280"/>
                  </a:lnTo>
                  <a:lnTo>
                    <a:pt x="881" y="269"/>
                  </a:lnTo>
                  <a:lnTo>
                    <a:pt x="865" y="242"/>
                  </a:lnTo>
                  <a:lnTo>
                    <a:pt x="833" y="247"/>
                  </a:lnTo>
                  <a:lnTo>
                    <a:pt x="830" y="271"/>
                  </a:lnTo>
                  <a:lnTo>
                    <a:pt x="815" y="276"/>
                  </a:lnTo>
                  <a:lnTo>
                    <a:pt x="791" y="223"/>
                  </a:lnTo>
                  <a:lnTo>
                    <a:pt x="760" y="222"/>
                  </a:lnTo>
                  <a:lnTo>
                    <a:pt x="770" y="197"/>
                  </a:lnTo>
                  <a:lnTo>
                    <a:pt x="695" y="182"/>
                  </a:lnTo>
                  <a:lnTo>
                    <a:pt x="666" y="178"/>
                  </a:lnTo>
                  <a:lnTo>
                    <a:pt x="578" y="214"/>
                  </a:lnTo>
                  <a:lnTo>
                    <a:pt x="563" y="182"/>
                  </a:lnTo>
                  <a:lnTo>
                    <a:pt x="425" y="154"/>
                  </a:lnTo>
                  <a:lnTo>
                    <a:pt x="403" y="12"/>
                  </a:lnTo>
                  <a:lnTo>
                    <a:pt x="345" y="0"/>
                  </a:lnTo>
                  <a:lnTo>
                    <a:pt x="344" y="93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54"/>
            <p:cNvSpPr>
              <a:spLocks/>
            </p:cNvSpPr>
            <p:nvPr/>
          </p:nvSpPr>
          <p:spPr bwMode="gray">
            <a:xfrm>
              <a:off x="932839" y="9074885"/>
              <a:ext cx="515130" cy="820440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3" y="992"/>
                </a:cxn>
                <a:cxn ang="0">
                  <a:pos x="48" y="853"/>
                </a:cxn>
                <a:cxn ang="0">
                  <a:pos x="117" y="760"/>
                </a:cxn>
                <a:cxn ang="0">
                  <a:pos x="95" y="734"/>
                </a:cxn>
                <a:cxn ang="0">
                  <a:pos x="103" y="644"/>
                </a:cxn>
                <a:cxn ang="0">
                  <a:pos x="69" y="539"/>
                </a:cxn>
                <a:cxn ang="0">
                  <a:pos x="56" y="402"/>
                </a:cxn>
                <a:cxn ang="0">
                  <a:pos x="108" y="253"/>
                </a:cxn>
                <a:cxn ang="0">
                  <a:pos x="182" y="149"/>
                </a:cxn>
                <a:cxn ang="0">
                  <a:pos x="179" y="120"/>
                </a:cxn>
                <a:cxn ang="0">
                  <a:pos x="233" y="28"/>
                </a:cxn>
                <a:cxn ang="0">
                  <a:pos x="657" y="0"/>
                </a:cxn>
                <a:cxn ang="0">
                  <a:pos x="676" y="23"/>
                </a:cxn>
                <a:cxn ang="0">
                  <a:pos x="657" y="783"/>
                </a:cxn>
                <a:cxn ang="0">
                  <a:pos x="703" y="1150"/>
                </a:cxn>
                <a:cxn ang="0">
                  <a:pos x="686" y="1167"/>
                </a:cxn>
                <a:cxn ang="0">
                  <a:pos x="659" y="1150"/>
                </a:cxn>
                <a:cxn ang="0">
                  <a:pos x="625" y="1167"/>
                </a:cxn>
                <a:cxn ang="0">
                  <a:pos x="597" y="1147"/>
                </a:cxn>
                <a:cxn ang="0">
                  <a:pos x="595" y="1159"/>
                </a:cxn>
                <a:cxn ang="0">
                  <a:pos x="560" y="1163"/>
                </a:cxn>
                <a:cxn ang="0">
                  <a:pos x="516" y="1184"/>
                </a:cxn>
                <a:cxn ang="0">
                  <a:pos x="501" y="1172"/>
                </a:cxn>
                <a:cxn ang="0">
                  <a:pos x="479" y="1214"/>
                </a:cxn>
                <a:cxn ang="0">
                  <a:pos x="459" y="1223"/>
                </a:cxn>
                <a:cxn ang="0">
                  <a:pos x="389" y="1106"/>
                </a:cxn>
                <a:cxn ang="0">
                  <a:pos x="401" y="1022"/>
                </a:cxn>
                <a:cxn ang="0">
                  <a:pos x="0" y="1038"/>
                </a:cxn>
              </a:cxnLst>
              <a:rect l="0" t="0" r="r" b="b"/>
              <a:pathLst>
                <a:path w="703" h="1223">
                  <a:moveTo>
                    <a:pt x="0" y="1038"/>
                  </a:moveTo>
                  <a:lnTo>
                    <a:pt x="3" y="992"/>
                  </a:lnTo>
                  <a:lnTo>
                    <a:pt x="48" y="853"/>
                  </a:lnTo>
                  <a:lnTo>
                    <a:pt x="117" y="760"/>
                  </a:lnTo>
                  <a:lnTo>
                    <a:pt x="95" y="734"/>
                  </a:lnTo>
                  <a:lnTo>
                    <a:pt x="103" y="644"/>
                  </a:lnTo>
                  <a:lnTo>
                    <a:pt x="69" y="539"/>
                  </a:lnTo>
                  <a:lnTo>
                    <a:pt x="56" y="402"/>
                  </a:lnTo>
                  <a:lnTo>
                    <a:pt x="108" y="253"/>
                  </a:lnTo>
                  <a:lnTo>
                    <a:pt x="182" y="149"/>
                  </a:lnTo>
                  <a:lnTo>
                    <a:pt x="179" y="120"/>
                  </a:lnTo>
                  <a:lnTo>
                    <a:pt x="233" y="28"/>
                  </a:lnTo>
                  <a:lnTo>
                    <a:pt x="657" y="0"/>
                  </a:lnTo>
                  <a:lnTo>
                    <a:pt x="676" y="23"/>
                  </a:lnTo>
                  <a:lnTo>
                    <a:pt x="657" y="783"/>
                  </a:lnTo>
                  <a:lnTo>
                    <a:pt x="703" y="1150"/>
                  </a:lnTo>
                  <a:lnTo>
                    <a:pt x="686" y="1167"/>
                  </a:lnTo>
                  <a:lnTo>
                    <a:pt x="659" y="1150"/>
                  </a:lnTo>
                  <a:lnTo>
                    <a:pt x="625" y="1167"/>
                  </a:lnTo>
                  <a:lnTo>
                    <a:pt x="597" y="1147"/>
                  </a:lnTo>
                  <a:lnTo>
                    <a:pt x="595" y="1159"/>
                  </a:lnTo>
                  <a:lnTo>
                    <a:pt x="560" y="1163"/>
                  </a:lnTo>
                  <a:lnTo>
                    <a:pt x="516" y="1184"/>
                  </a:lnTo>
                  <a:lnTo>
                    <a:pt x="501" y="1172"/>
                  </a:lnTo>
                  <a:lnTo>
                    <a:pt x="479" y="1214"/>
                  </a:lnTo>
                  <a:lnTo>
                    <a:pt x="459" y="1223"/>
                  </a:lnTo>
                  <a:lnTo>
                    <a:pt x="389" y="1106"/>
                  </a:lnTo>
                  <a:lnTo>
                    <a:pt x="401" y="1022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55"/>
            <p:cNvSpPr>
              <a:spLocks/>
            </p:cNvSpPr>
            <p:nvPr/>
          </p:nvSpPr>
          <p:spPr bwMode="gray">
            <a:xfrm>
              <a:off x="-848165" y="7722703"/>
              <a:ext cx="1197093" cy="551884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46" y="0"/>
                </a:cxn>
                <a:cxn ang="0">
                  <a:pos x="1055" y="62"/>
                </a:cxn>
                <a:cxn ang="0">
                  <a:pos x="1124" y="113"/>
                </a:cxn>
                <a:cxn ang="0">
                  <a:pos x="1244" y="108"/>
                </a:cxn>
                <a:cxn ang="0">
                  <a:pos x="1301" y="121"/>
                </a:cxn>
                <a:cxn ang="0">
                  <a:pos x="1368" y="151"/>
                </a:cxn>
                <a:cxn ang="0">
                  <a:pos x="1403" y="193"/>
                </a:cxn>
                <a:cxn ang="0">
                  <a:pos x="1433" y="203"/>
                </a:cxn>
                <a:cxn ang="0">
                  <a:pos x="1489" y="358"/>
                </a:cxn>
                <a:cxn ang="0">
                  <a:pos x="1490" y="406"/>
                </a:cxn>
                <a:cxn ang="0">
                  <a:pos x="1527" y="478"/>
                </a:cxn>
                <a:cxn ang="0">
                  <a:pos x="1545" y="597"/>
                </a:cxn>
                <a:cxn ang="0">
                  <a:pos x="1536" y="633"/>
                </a:cxn>
                <a:cxn ang="0">
                  <a:pos x="1559" y="672"/>
                </a:cxn>
                <a:cxn ang="0">
                  <a:pos x="1638" y="821"/>
                </a:cxn>
                <a:cxn ang="0">
                  <a:pos x="909" y="812"/>
                </a:cxn>
                <a:cxn ang="0">
                  <a:pos x="359" y="780"/>
                </a:cxn>
                <a:cxn ang="0">
                  <a:pos x="375" y="531"/>
                </a:cxn>
                <a:cxn ang="0">
                  <a:pos x="0" y="500"/>
                </a:cxn>
              </a:cxnLst>
              <a:rect l="0" t="0" r="r" b="b"/>
              <a:pathLst>
                <a:path w="1638" h="821">
                  <a:moveTo>
                    <a:pt x="0" y="500"/>
                  </a:moveTo>
                  <a:lnTo>
                    <a:pt x="46" y="0"/>
                  </a:lnTo>
                  <a:lnTo>
                    <a:pt x="1055" y="62"/>
                  </a:lnTo>
                  <a:lnTo>
                    <a:pt x="1124" y="113"/>
                  </a:lnTo>
                  <a:lnTo>
                    <a:pt x="1244" y="108"/>
                  </a:lnTo>
                  <a:lnTo>
                    <a:pt x="1301" y="121"/>
                  </a:lnTo>
                  <a:lnTo>
                    <a:pt x="1368" y="151"/>
                  </a:lnTo>
                  <a:lnTo>
                    <a:pt x="1403" y="193"/>
                  </a:lnTo>
                  <a:lnTo>
                    <a:pt x="1433" y="203"/>
                  </a:lnTo>
                  <a:lnTo>
                    <a:pt x="1489" y="358"/>
                  </a:lnTo>
                  <a:lnTo>
                    <a:pt x="1490" y="406"/>
                  </a:lnTo>
                  <a:lnTo>
                    <a:pt x="1527" y="478"/>
                  </a:lnTo>
                  <a:lnTo>
                    <a:pt x="1545" y="597"/>
                  </a:lnTo>
                  <a:lnTo>
                    <a:pt x="1536" y="633"/>
                  </a:lnTo>
                  <a:lnTo>
                    <a:pt x="1559" y="672"/>
                  </a:lnTo>
                  <a:lnTo>
                    <a:pt x="1638" y="821"/>
                  </a:lnTo>
                  <a:lnTo>
                    <a:pt x="909" y="812"/>
                  </a:lnTo>
                  <a:lnTo>
                    <a:pt x="359" y="780"/>
                  </a:lnTo>
                  <a:lnTo>
                    <a:pt x="375" y="53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gray">
            <a:xfrm>
              <a:off x="-3093080" y="7546798"/>
              <a:ext cx="923430" cy="1311899"/>
            </a:xfrm>
            <a:custGeom>
              <a:avLst/>
              <a:gdLst/>
              <a:ahLst/>
              <a:cxnLst>
                <a:cxn ang="0">
                  <a:pos x="0" y="717"/>
                </a:cxn>
                <a:cxn ang="0">
                  <a:pos x="58" y="831"/>
                </a:cxn>
                <a:cxn ang="0">
                  <a:pos x="802" y="1953"/>
                </a:cxn>
                <a:cxn ang="0">
                  <a:pos x="832" y="1692"/>
                </a:cxn>
                <a:cxn ang="0">
                  <a:pos x="877" y="1677"/>
                </a:cxn>
                <a:cxn ang="0">
                  <a:pos x="952" y="1722"/>
                </a:cxn>
                <a:cxn ang="0">
                  <a:pos x="1018" y="1489"/>
                </a:cxn>
                <a:cxn ang="0">
                  <a:pos x="1262" y="251"/>
                </a:cxn>
                <a:cxn ang="0">
                  <a:pos x="723" y="134"/>
                </a:cxn>
                <a:cxn ang="0">
                  <a:pos x="188" y="0"/>
                </a:cxn>
                <a:cxn ang="0">
                  <a:pos x="0" y="717"/>
                </a:cxn>
              </a:cxnLst>
              <a:rect l="0" t="0" r="r" b="b"/>
              <a:pathLst>
                <a:path w="1262" h="1953">
                  <a:moveTo>
                    <a:pt x="0" y="717"/>
                  </a:moveTo>
                  <a:lnTo>
                    <a:pt x="58" y="831"/>
                  </a:lnTo>
                  <a:lnTo>
                    <a:pt x="802" y="1953"/>
                  </a:lnTo>
                  <a:lnTo>
                    <a:pt x="832" y="1692"/>
                  </a:lnTo>
                  <a:lnTo>
                    <a:pt x="877" y="1677"/>
                  </a:lnTo>
                  <a:lnTo>
                    <a:pt x="952" y="1722"/>
                  </a:lnTo>
                  <a:lnTo>
                    <a:pt x="1018" y="1489"/>
                  </a:lnTo>
                  <a:lnTo>
                    <a:pt x="1262" y="251"/>
                  </a:lnTo>
                  <a:lnTo>
                    <a:pt x="723" y="134"/>
                  </a:lnTo>
                  <a:lnTo>
                    <a:pt x="188" y="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57"/>
            <p:cNvSpPr>
              <a:spLocks/>
            </p:cNvSpPr>
            <p:nvPr/>
          </p:nvSpPr>
          <p:spPr bwMode="gray">
            <a:xfrm>
              <a:off x="3360684" y="7011028"/>
              <a:ext cx="234150" cy="464603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18" y="322"/>
                </a:cxn>
                <a:cxn ang="0">
                  <a:pos x="54" y="251"/>
                </a:cxn>
                <a:cxn ang="0">
                  <a:pos x="58" y="92"/>
                </a:cxn>
                <a:cxn ang="0">
                  <a:pos x="57" y="32"/>
                </a:cxn>
                <a:cxn ang="0">
                  <a:pos x="114" y="0"/>
                </a:cxn>
                <a:cxn ang="0">
                  <a:pos x="248" y="431"/>
                </a:cxn>
                <a:cxn ang="0">
                  <a:pos x="316" y="526"/>
                </a:cxn>
                <a:cxn ang="0">
                  <a:pos x="322" y="544"/>
                </a:cxn>
                <a:cxn ang="0">
                  <a:pos x="312" y="585"/>
                </a:cxn>
                <a:cxn ang="0">
                  <a:pos x="249" y="634"/>
                </a:cxn>
                <a:cxn ang="0">
                  <a:pos x="30" y="691"/>
                </a:cxn>
                <a:cxn ang="0">
                  <a:pos x="0" y="475"/>
                </a:cxn>
              </a:cxnLst>
              <a:rect l="0" t="0" r="r" b="b"/>
              <a:pathLst>
                <a:path w="322" h="691">
                  <a:moveTo>
                    <a:pt x="0" y="475"/>
                  </a:moveTo>
                  <a:lnTo>
                    <a:pt x="18" y="322"/>
                  </a:lnTo>
                  <a:lnTo>
                    <a:pt x="54" y="251"/>
                  </a:lnTo>
                  <a:lnTo>
                    <a:pt x="58" y="92"/>
                  </a:lnTo>
                  <a:lnTo>
                    <a:pt x="57" y="32"/>
                  </a:lnTo>
                  <a:lnTo>
                    <a:pt x="114" y="0"/>
                  </a:lnTo>
                  <a:lnTo>
                    <a:pt x="248" y="431"/>
                  </a:lnTo>
                  <a:lnTo>
                    <a:pt x="316" y="526"/>
                  </a:lnTo>
                  <a:lnTo>
                    <a:pt x="322" y="544"/>
                  </a:lnTo>
                  <a:lnTo>
                    <a:pt x="312" y="585"/>
                  </a:lnTo>
                  <a:lnTo>
                    <a:pt x="249" y="634"/>
                  </a:lnTo>
                  <a:lnTo>
                    <a:pt x="30" y="691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58"/>
            <p:cNvSpPr>
              <a:spLocks/>
            </p:cNvSpPr>
            <p:nvPr/>
          </p:nvSpPr>
          <p:spPr bwMode="gray">
            <a:xfrm>
              <a:off x="3100192" y="7762986"/>
              <a:ext cx="191710" cy="406863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14" y="412"/>
                </a:cxn>
                <a:cxn ang="0">
                  <a:pos x="59" y="381"/>
                </a:cxn>
                <a:cxn ang="0">
                  <a:pos x="82" y="332"/>
                </a:cxn>
                <a:cxn ang="0">
                  <a:pos x="121" y="295"/>
                </a:cxn>
                <a:cxn ang="0">
                  <a:pos x="9" y="203"/>
                </a:cxn>
                <a:cxn ang="0">
                  <a:pos x="6" y="116"/>
                </a:cxn>
                <a:cxn ang="0">
                  <a:pos x="58" y="0"/>
                </a:cxn>
                <a:cxn ang="0">
                  <a:pos x="228" y="57"/>
                </a:cxn>
                <a:cxn ang="0">
                  <a:pos x="230" y="80"/>
                </a:cxn>
                <a:cxn ang="0">
                  <a:pos x="211" y="146"/>
                </a:cxn>
                <a:cxn ang="0">
                  <a:pos x="191" y="164"/>
                </a:cxn>
                <a:cxn ang="0">
                  <a:pos x="188" y="197"/>
                </a:cxn>
                <a:cxn ang="0">
                  <a:pos x="206" y="207"/>
                </a:cxn>
                <a:cxn ang="0">
                  <a:pos x="224" y="203"/>
                </a:cxn>
                <a:cxn ang="0">
                  <a:pos x="242" y="205"/>
                </a:cxn>
                <a:cxn ang="0">
                  <a:pos x="238" y="191"/>
                </a:cxn>
                <a:cxn ang="0">
                  <a:pos x="247" y="197"/>
                </a:cxn>
                <a:cxn ang="0">
                  <a:pos x="260" y="237"/>
                </a:cxn>
                <a:cxn ang="0">
                  <a:pos x="262" y="364"/>
                </a:cxn>
                <a:cxn ang="0">
                  <a:pos x="258" y="331"/>
                </a:cxn>
                <a:cxn ang="0">
                  <a:pos x="248" y="301"/>
                </a:cxn>
                <a:cxn ang="0">
                  <a:pos x="245" y="319"/>
                </a:cxn>
                <a:cxn ang="0">
                  <a:pos x="251" y="347"/>
                </a:cxn>
                <a:cxn ang="0">
                  <a:pos x="245" y="364"/>
                </a:cxn>
                <a:cxn ang="0">
                  <a:pos x="248" y="398"/>
                </a:cxn>
                <a:cxn ang="0">
                  <a:pos x="234" y="433"/>
                </a:cxn>
                <a:cxn ang="0">
                  <a:pos x="218" y="435"/>
                </a:cxn>
                <a:cxn ang="0">
                  <a:pos x="224" y="464"/>
                </a:cxn>
                <a:cxn ang="0">
                  <a:pos x="198" y="507"/>
                </a:cxn>
                <a:cxn ang="0">
                  <a:pos x="163" y="605"/>
                </a:cxn>
                <a:cxn ang="0">
                  <a:pos x="145" y="606"/>
                </a:cxn>
                <a:cxn ang="0">
                  <a:pos x="151" y="567"/>
                </a:cxn>
                <a:cxn ang="0">
                  <a:pos x="140" y="549"/>
                </a:cxn>
                <a:cxn ang="0">
                  <a:pos x="97" y="553"/>
                </a:cxn>
                <a:cxn ang="0">
                  <a:pos x="33" y="513"/>
                </a:cxn>
                <a:cxn ang="0">
                  <a:pos x="11" y="496"/>
                </a:cxn>
                <a:cxn ang="0">
                  <a:pos x="0" y="448"/>
                </a:cxn>
              </a:cxnLst>
              <a:rect l="0" t="0" r="r" b="b"/>
              <a:pathLst>
                <a:path w="262" h="606">
                  <a:moveTo>
                    <a:pt x="0" y="448"/>
                  </a:moveTo>
                  <a:lnTo>
                    <a:pt x="14" y="412"/>
                  </a:lnTo>
                  <a:lnTo>
                    <a:pt x="59" y="381"/>
                  </a:lnTo>
                  <a:lnTo>
                    <a:pt x="82" y="332"/>
                  </a:lnTo>
                  <a:lnTo>
                    <a:pt x="121" y="295"/>
                  </a:lnTo>
                  <a:lnTo>
                    <a:pt x="9" y="203"/>
                  </a:lnTo>
                  <a:lnTo>
                    <a:pt x="6" y="116"/>
                  </a:lnTo>
                  <a:lnTo>
                    <a:pt x="58" y="0"/>
                  </a:lnTo>
                  <a:lnTo>
                    <a:pt x="228" y="57"/>
                  </a:lnTo>
                  <a:lnTo>
                    <a:pt x="230" y="80"/>
                  </a:lnTo>
                  <a:lnTo>
                    <a:pt x="211" y="146"/>
                  </a:lnTo>
                  <a:lnTo>
                    <a:pt x="191" y="164"/>
                  </a:lnTo>
                  <a:lnTo>
                    <a:pt x="188" y="197"/>
                  </a:lnTo>
                  <a:lnTo>
                    <a:pt x="206" y="207"/>
                  </a:lnTo>
                  <a:lnTo>
                    <a:pt x="224" y="203"/>
                  </a:lnTo>
                  <a:lnTo>
                    <a:pt x="242" y="205"/>
                  </a:lnTo>
                  <a:lnTo>
                    <a:pt x="238" y="191"/>
                  </a:lnTo>
                  <a:lnTo>
                    <a:pt x="247" y="197"/>
                  </a:lnTo>
                  <a:lnTo>
                    <a:pt x="260" y="237"/>
                  </a:lnTo>
                  <a:lnTo>
                    <a:pt x="262" y="364"/>
                  </a:lnTo>
                  <a:lnTo>
                    <a:pt x="258" y="331"/>
                  </a:lnTo>
                  <a:lnTo>
                    <a:pt x="248" y="301"/>
                  </a:lnTo>
                  <a:lnTo>
                    <a:pt x="245" y="319"/>
                  </a:lnTo>
                  <a:lnTo>
                    <a:pt x="251" y="347"/>
                  </a:lnTo>
                  <a:lnTo>
                    <a:pt x="245" y="364"/>
                  </a:lnTo>
                  <a:lnTo>
                    <a:pt x="248" y="398"/>
                  </a:lnTo>
                  <a:lnTo>
                    <a:pt x="234" y="433"/>
                  </a:lnTo>
                  <a:lnTo>
                    <a:pt x="218" y="435"/>
                  </a:lnTo>
                  <a:lnTo>
                    <a:pt x="224" y="464"/>
                  </a:lnTo>
                  <a:lnTo>
                    <a:pt x="198" y="507"/>
                  </a:lnTo>
                  <a:lnTo>
                    <a:pt x="163" y="605"/>
                  </a:lnTo>
                  <a:lnTo>
                    <a:pt x="145" y="606"/>
                  </a:lnTo>
                  <a:lnTo>
                    <a:pt x="151" y="567"/>
                  </a:lnTo>
                  <a:lnTo>
                    <a:pt x="140" y="549"/>
                  </a:lnTo>
                  <a:lnTo>
                    <a:pt x="97" y="553"/>
                  </a:lnTo>
                  <a:lnTo>
                    <a:pt x="33" y="513"/>
                  </a:lnTo>
                  <a:lnTo>
                    <a:pt x="11" y="49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gray">
            <a:xfrm>
              <a:off x="-1781839" y="8658622"/>
              <a:ext cx="1020017" cy="958747"/>
            </a:xfrm>
            <a:custGeom>
              <a:avLst/>
              <a:gdLst/>
              <a:ahLst/>
              <a:cxnLst>
                <a:cxn ang="0">
                  <a:pos x="0" y="1402"/>
                </a:cxn>
                <a:cxn ang="0">
                  <a:pos x="174" y="1427"/>
                </a:cxn>
                <a:cxn ang="0">
                  <a:pos x="191" y="1319"/>
                </a:cxn>
                <a:cxn ang="0">
                  <a:pos x="544" y="1364"/>
                </a:cxn>
                <a:cxn ang="0">
                  <a:pos x="528" y="1312"/>
                </a:cxn>
                <a:cxn ang="0">
                  <a:pos x="583" y="1317"/>
                </a:cxn>
                <a:cxn ang="0">
                  <a:pos x="1281" y="1384"/>
                </a:cxn>
                <a:cxn ang="0">
                  <a:pos x="1385" y="261"/>
                </a:cxn>
                <a:cxn ang="0">
                  <a:pos x="1396" y="130"/>
                </a:cxn>
                <a:cxn ang="0">
                  <a:pos x="802" y="78"/>
                </a:cxn>
                <a:cxn ang="0">
                  <a:pos x="206" y="0"/>
                </a:cxn>
                <a:cxn ang="0">
                  <a:pos x="0" y="1402"/>
                </a:cxn>
              </a:cxnLst>
              <a:rect l="0" t="0" r="r" b="b"/>
              <a:pathLst>
                <a:path w="1396" h="1427">
                  <a:moveTo>
                    <a:pt x="0" y="1402"/>
                  </a:moveTo>
                  <a:lnTo>
                    <a:pt x="174" y="1427"/>
                  </a:lnTo>
                  <a:lnTo>
                    <a:pt x="191" y="1319"/>
                  </a:lnTo>
                  <a:lnTo>
                    <a:pt x="544" y="1364"/>
                  </a:lnTo>
                  <a:lnTo>
                    <a:pt x="528" y="1312"/>
                  </a:lnTo>
                  <a:lnTo>
                    <a:pt x="583" y="1317"/>
                  </a:lnTo>
                  <a:lnTo>
                    <a:pt x="1281" y="1384"/>
                  </a:lnTo>
                  <a:lnTo>
                    <a:pt x="1385" y="261"/>
                  </a:lnTo>
                  <a:lnTo>
                    <a:pt x="1396" y="130"/>
                  </a:lnTo>
                  <a:lnTo>
                    <a:pt x="802" y="78"/>
                  </a:lnTo>
                  <a:lnTo>
                    <a:pt x="206" y="0"/>
                  </a:lnTo>
                  <a:lnTo>
                    <a:pt x="0" y="140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60"/>
            <p:cNvSpPr>
              <a:spLocks/>
            </p:cNvSpPr>
            <p:nvPr/>
          </p:nvSpPr>
          <p:spPr bwMode="gray">
            <a:xfrm>
              <a:off x="2438718" y="7126507"/>
              <a:ext cx="859038" cy="706304"/>
            </a:xfrm>
            <a:custGeom>
              <a:avLst/>
              <a:gdLst/>
              <a:ahLst/>
              <a:cxnLst>
                <a:cxn ang="0">
                  <a:pos x="0" y="906"/>
                </a:cxn>
                <a:cxn ang="0">
                  <a:pos x="38" y="965"/>
                </a:cxn>
                <a:cxn ang="0">
                  <a:pos x="803" y="819"/>
                </a:cxn>
                <a:cxn ang="0">
                  <a:pos x="856" y="847"/>
                </a:cxn>
                <a:cxn ang="0">
                  <a:pos x="887" y="906"/>
                </a:cxn>
                <a:cxn ang="0">
                  <a:pos x="962" y="949"/>
                </a:cxn>
                <a:cxn ang="0">
                  <a:pos x="1132" y="1006"/>
                </a:cxn>
                <a:cxn ang="0">
                  <a:pos x="1134" y="1029"/>
                </a:cxn>
                <a:cxn ang="0">
                  <a:pos x="1145" y="1052"/>
                </a:cxn>
                <a:cxn ang="0">
                  <a:pos x="1156" y="1039"/>
                </a:cxn>
                <a:cxn ang="0">
                  <a:pos x="1172" y="989"/>
                </a:cxn>
                <a:cxn ang="0">
                  <a:pos x="1173" y="900"/>
                </a:cxn>
                <a:cxn ang="0">
                  <a:pos x="1145" y="730"/>
                </a:cxn>
                <a:cxn ang="0">
                  <a:pos x="1143" y="551"/>
                </a:cxn>
                <a:cxn ang="0">
                  <a:pos x="1113" y="410"/>
                </a:cxn>
                <a:cxn ang="0">
                  <a:pos x="1062" y="294"/>
                </a:cxn>
                <a:cxn ang="0">
                  <a:pos x="1047" y="178"/>
                </a:cxn>
                <a:cxn ang="0">
                  <a:pos x="998" y="0"/>
                </a:cxn>
                <a:cxn ang="0">
                  <a:pos x="763" y="59"/>
                </a:cxn>
                <a:cxn ang="0">
                  <a:pos x="748" y="57"/>
                </a:cxn>
                <a:cxn ang="0">
                  <a:pos x="673" y="115"/>
                </a:cxn>
                <a:cxn ang="0">
                  <a:pos x="609" y="209"/>
                </a:cxn>
                <a:cxn ang="0">
                  <a:pos x="604" y="248"/>
                </a:cxn>
                <a:cxn ang="0">
                  <a:pos x="573" y="290"/>
                </a:cxn>
                <a:cxn ang="0">
                  <a:pos x="522" y="337"/>
                </a:cxn>
                <a:cxn ang="0">
                  <a:pos x="544" y="370"/>
                </a:cxn>
                <a:cxn ang="0">
                  <a:pos x="550" y="346"/>
                </a:cxn>
                <a:cxn ang="0">
                  <a:pos x="567" y="353"/>
                </a:cxn>
                <a:cxn ang="0">
                  <a:pos x="557" y="364"/>
                </a:cxn>
                <a:cxn ang="0">
                  <a:pos x="568" y="370"/>
                </a:cxn>
                <a:cxn ang="0">
                  <a:pos x="560" y="394"/>
                </a:cxn>
                <a:cxn ang="0">
                  <a:pos x="550" y="391"/>
                </a:cxn>
                <a:cxn ang="0">
                  <a:pos x="548" y="402"/>
                </a:cxn>
                <a:cxn ang="0">
                  <a:pos x="572" y="437"/>
                </a:cxn>
                <a:cxn ang="0">
                  <a:pos x="574" y="467"/>
                </a:cxn>
                <a:cxn ang="0">
                  <a:pos x="537" y="484"/>
                </a:cxn>
                <a:cxn ang="0">
                  <a:pos x="500" y="541"/>
                </a:cxn>
                <a:cxn ang="0">
                  <a:pos x="458" y="570"/>
                </a:cxn>
                <a:cxn ang="0">
                  <a:pos x="385" y="575"/>
                </a:cxn>
                <a:cxn ang="0">
                  <a:pos x="359" y="596"/>
                </a:cxn>
                <a:cxn ang="0">
                  <a:pos x="315" y="577"/>
                </a:cxn>
                <a:cxn ang="0">
                  <a:pos x="188" y="592"/>
                </a:cxn>
                <a:cxn ang="0">
                  <a:pos x="93" y="631"/>
                </a:cxn>
                <a:cxn ang="0">
                  <a:pos x="98" y="663"/>
                </a:cxn>
                <a:cxn ang="0">
                  <a:pos x="93" y="679"/>
                </a:cxn>
                <a:cxn ang="0">
                  <a:pos x="99" y="679"/>
                </a:cxn>
                <a:cxn ang="0">
                  <a:pos x="113" y="711"/>
                </a:cxn>
                <a:cxn ang="0">
                  <a:pos x="127" y="710"/>
                </a:cxn>
                <a:cxn ang="0">
                  <a:pos x="142" y="742"/>
                </a:cxn>
                <a:cxn ang="0">
                  <a:pos x="140" y="754"/>
                </a:cxn>
                <a:cxn ang="0">
                  <a:pos x="114" y="772"/>
                </a:cxn>
                <a:cxn ang="0">
                  <a:pos x="104" y="808"/>
                </a:cxn>
                <a:cxn ang="0">
                  <a:pos x="0" y="906"/>
                </a:cxn>
              </a:cxnLst>
              <a:rect l="0" t="0" r="r" b="b"/>
              <a:pathLst>
                <a:path w="1173" h="1052">
                  <a:moveTo>
                    <a:pt x="0" y="906"/>
                  </a:moveTo>
                  <a:lnTo>
                    <a:pt x="38" y="965"/>
                  </a:lnTo>
                  <a:lnTo>
                    <a:pt x="803" y="819"/>
                  </a:lnTo>
                  <a:lnTo>
                    <a:pt x="856" y="847"/>
                  </a:lnTo>
                  <a:lnTo>
                    <a:pt x="887" y="906"/>
                  </a:lnTo>
                  <a:lnTo>
                    <a:pt x="962" y="949"/>
                  </a:lnTo>
                  <a:lnTo>
                    <a:pt x="1132" y="1006"/>
                  </a:lnTo>
                  <a:lnTo>
                    <a:pt x="1134" y="1029"/>
                  </a:lnTo>
                  <a:lnTo>
                    <a:pt x="1145" y="1052"/>
                  </a:lnTo>
                  <a:lnTo>
                    <a:pt x="1156" y="1039"/>
                  </a:lnTo>
                  <a:lnTo>
                    <a:pt x="1172" y="989"/>
                  </a:lnTo>
                  <a:lnTo>
                    <a:pt x="1173" y="900"/>
                  </a:lnTo>
                  <a:lnTo>
                    <a:pt x="1145" y="730"/>
                  </a:lnTo>
                  <a:lnTo>
                    <a:pt x="1143" y="551"/>
                  </a:lnTo>
                  <a:lnTo>
                    <a:pt x="1113" y="410"/>
                  </a:lnTo>
                  <a:lnTo>
                    <a:pt x="1062" y="294"/>
                  </a:lnTo>
                  <a:lnTo>
                    <a:pt x="1047" y="178"/>
                  </a:lnTo>
                  <a:lnTo>
                    <a:pt x="998" y="0"/>
                  </a:lnTo>
                  <a:lnTo>
                    <a:pt x="763" y="59"/>
                  </a:lnTo>
                  <a:lnTo>
                    <a:pt x="748" y="57"/>
                  </a:lnTo>
                  <a:lnTo>
                    <a:pt x="673" y="115"/>
                  </a:lnTo>
                  <a:lnTo>
                    <a:pt x="609" y="209"/>
                  </a:lnTo>
                  <a:lnTo>
                    <a:pt x="604" y="248"/>
                  </a:lnTo>
                  <a:lnTo>
                    <a:pt x="573" y="290"/>
                  </a:lnTo>
                  <a:lnTo>
                    <a:pt x="522" y="337"/>
                  </a:lnTo>
                  <a:lnTo>
                    <a:pt x="544" y="370"/>
                  </a:lnTo>
                  <a:lnTo>
                    <a:pt x="550" y="346"/>
                  </a:lnTo>
                  <a:lnTo>
                    <a:pt x="567" y="353"/>
                  </a:lnTo>
                  <a:lnTo>
                    <a:pt x="557" y="364"/>
                  </a:lnTo>
                  <a:lnTo>
                    <a:pt x="568" y="370"/>
                  </a:lnTo>
                  <a:lnTo>
                    <a:pt x="560" y="394"/>
                  </a:lnTo>
                  <a:lnTo>
                    <a:pt x="550" y="391"/>
                  </a:lnTo>
                  <a:lnTo>
                    <a:pt x="548" y="402"/>
                  </a:lnTo>
                  <a:lnTo>
                    <a:pt x="572" y="437"/>
                  </a:lnTo>
                  <a:lnTo>
                    <a:pt x="574" y="467"/>
                  </a:lnTo>
                  <a:lnTo>
                    <a:pt x="537" y="484"/>
                  </a:lnTo>
                  <a:lnTo>
                    <a:pt x="500" y="541"/>
                  </a:lnTo>
                  <a:lnTo>
                    <a:pt x="458" y="570"/>
                  </a:lnTo>
                  <a:lnTo>
                    <a:pt x="385" y="575"/>
                  </a:lnTo>
                  <a:lnTo>
                    <a:pt x="359" y="596"/>
                  </a:lnTo>
                  <a:lnTo>
                    <a:pt x="315" y="577"/>
                  </a:lnTo>
                  <a:lnTo>
                    <a:pt x="188" y="592"/>
                  </a:lnTo>
                  <a:lnTo>
                    <a:pt x="93" y="631"/>
                  </a:lnTo>
                  <a:lnTo>
                    <a:pt x="98" y="663"/>
                  </a:lnTo>
                  <a:lnTo>
                    <a:pt x="93" y="679"/>
                  </a:lnTo>
                  <a:lnTo>
                    <a:pt x="99" y="679"/>
                  </a:lnTo>
                  <a:lnTo>
                    <a:pt x="113" y="711"/>
                  </a:lnTo>
                  <a:lnTo>
                    <a:pt x="127" y="710"/>
                  </a:lnTo>
                  <a:lnTo>
                    <a:pt x="142" y="742"/>
                  </a:lnTo>
                  <a:lnTo>
                    <a:pt x="140" y="754"/>
                  </a:lnTo>
                  <a:lnTo>
                    <a:pt x="114" y="772"/>
                  </a:lnTo>
                  <a:lnTo>
                    <a:pt x="104" y="808"/>
                  </a:lnTo>
                  <a:lnTo>
                    <a:pt x="0" y="906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61"/>
            <p:cNvSpPr>
              <a:spLocks/>
            </p:cNvSpPr>
            <p:nvPr/>
          </p:nvSpPr>
          <p:spPr bwMode="gray">
            <a:xfrm>
              <a:off x="3237755" y="7862352"/>
              <a:ext cx="24878" cy="33570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3" y="18"/>
                </a:cxn>
                <a:cxn ang="0">
                  <a:pos x="23" y="0"/>
                </a:cxn>
                <a:cxn ang="0">
                  <a:pos x="33" y="11"/>
                </a:cxn>
                <a:cxn ang="0">
                  <a:pos x="15" y="42"/>
                </a:cxn>
                <a:cxn ang="0">
                  <a:pos x="0" y="51"/>
                </a:cxn>
              </a:cxnLst>
              <a:rect l="0" t="0" r="r" b="b"/>
              <a:pathLst>
                <a:path w="33" h="51">
                  <a:moveTo>
                    <a:pt x="0" y="51"/>
                  </a:moveTo>
                  <a:lnTo>
                    <a:pt x="3" y="18"/>
                  </a:lnTo>
                  <a:lnTo>
                    <a:pt x="23" y="0"/>
                  </a:lnTo>
                  <a:lnTo>
                    <a:pt x="33" y="11"/>
                  </a:lnTo>
                  <a:lnTo>
                    <a:pt x="15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62"/>
            <p:cNvSpPr>
              <a:spLocks/>
            </p:cNvSpPr>
            <p:nvPr/>
          </p:nvSpPr>
          <p:spPr bwMode="gray">
            <a:xfrm>
              <a:off x="3265560" y="7728074"/>
              <a:ext cx="269273" cy="146363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8" y="215"/>
                </a:cxn>
                <a:cxn ang="0">
                  <a:pos x="18" y="216"/>
                </a:cxn>
                <a:cxn ang="0">
                  <a:pos x="31" y="198"/>
                </a:cxn>
                <a:cxn ang="0">
                  <a:pos x="43" y="193"/>
                </a:cxn>
                <a:cxn ang="0">
                  <a:pos x="47" y="198"/>
                </a:cxn>
                <a:cxn ang="0">
                  <a:pos x="27" y="218"/>
                </a:cxn>
                <a:cxn ang="0">
                  <a:pos x="62" y="204"/>
                </a:cxn>
                <a:cxn ang="0">
                  <a:pos x="65" y="196"/>
                </a:cxn>
                <a:cxn ang="0">
                  <a:pos x="115" y="173"/>
                </a:cxn>
                <a:cxn ang="0">
                  <a:pos x="156" y="144"/>
                </a:cxn>
                <a:cxn ang="0">
                  <a:pos x="203" y="125"/>
                </a:cxn>
                <a:cxn ang="0">
                  <a:pos x="242" y="101"/>
                </a:cxn>
                <a:cxn ang="0">
                  <a:pos x="240" y="106"/>
                </a:cxn>
                <a:cxn ang="0">
                  <a:pos x="164" y="163"/>
                </a:cxn>
                <a:cxn ang="0">
                  <a:pos x="150" y="167"/>
                </a:cxn>
                <a:cxn ang="0">
                  <a:pos x="161" y="171"/>
                </a:cxn>
                <a:cxn ang="0">
                  <a:pos x="180" y="158"/>
                </a:cxn>
                <a:cxn ang="0">
                  <a:pos x="296" y="74"/>
                </a:cxn>
                <a:cxn ang="0">
                  <a:pos x="312" y="58"/>
                </a:cxn>
                <a:cxn ang="0">
                  <a:pos x="365" y="14"/>
                </a:cxn>
                <a:cxn ang="0">
                  <a:pos x="369" y="2"/>
                </a:cxn>
                <a:cxn ang="0">
                  <a:pos x="359" y="3"/>
                </a:cxn>
                <a:cxn ang="0">
                  <a:pos x="332" y="28"/>
                </a:cxn>
                <a:cxn ang="0">
                  <a:pos x="318" y="22"/>
                </a:cxn>
                <a:cxn ang="0">
                  <a:pos x="294" y="39"/>
                </a:cxn>
                <a:cxn ang="0">
                  <a:pos x="288" y="34"/>
                </a:cxn>
                <a:cxn ang="0">
                  <a:pos x="267" y="84"/>
                </a:cxn>
                <a:cxn ang="0">
                  <a:pos x="259" y="74"/>
                </a:cxn>
                <a:cxn ang="0">
                  <a:pos x="240" y="74"/>
                </a:cxn>
                <a:cxn ang="0">
                  <a:pos x="273" y="36"/>
                </a:cxn>
                <a:cxn ang="0">
                  <a:pos x="268" y="27"/>
                </a:cxn>
                <a:cxn ang="0">
                  <a:pos x="294" y="0"/>
                </a:cxn>
                <a:cxn ang="0">
                  <a:pos x="285" y="1"/>
                </a:cxn>
                <a:cxn ang="0">
                  <a:pos x="235" y="56"/>
                </a:cxn>
                <a:cxn ang="0">
                  <a:pos x="176" y="79"/>
                </a:cxn>
                <a:cxn ang="0">
                  <a:pos x="145" y="82"/>
                </a:cxn>
                <a:cxn ang="0">
                  <a:pos x="140" y="97"/>
                </a:cxn>
                <a:cxn ang="0">
                  <a:pos x="102" y="108"/>
                </a:cxn>
                <a:cxn ang="0">
                  <a:pos x="86" y="106"/>
                </a:cxn>
                <a:cxn ang="0">
                  <a:pos x="86" y="117"/>
                </a:cxn>
                <a:cxn ang="0">
                  <a:pos x="71" y="117"/>
                </a:cxn>
                <a:cxn ang="0">
                  <a:pos x="60" y="126"/>
                </a:cxn>
                <a:cxn ang="0">
                  <a:pos x="57" y="144"/>
                </a:cxn>
                <a:cxn ang="0">
                  <a:pos x="49" y="138"/>
                </a:cxn>
                <a:cxn ang="0">
                  <a:pos x="41" y="157"/>
                </a:cxn>
                <a:cxn ang="0">
                  <a:pos x="15" y="165"/>
                </a:cxn>
                <a:cxn ang="0">
                  <a:pos x="12" y="179"/>
                </a:cxn>
                <a:cxn ang="0">
                  <a:pos x="0" y="197"/>
                </a:cxn>
              </a:cxnLst>
              <a:rect l="0" t="0" r="r" b="b"/>
              <a:pathLst>
                <a:path w="369" h="218">
                  <a:moveTo>
                    <a:pt x="0" y="197"/>
                  </a:moveTo>
                  <a:lnTo>
                    <a:pt x="8" y="215"/>
                  </a:lnTo>
                  <a:lnTo>
                    <a:pt x="18" y="216"/>
                  </a:lnTo>
                  <a:lnTo>
                    <a:pt x="31" y="198"/>
                  </a:lnTo>
                  <a:lnTo>
                    <a:pt x="43" y="193"/>
                  </a:lnTo>
                  <a:lnTo>
                    <a:pt x="47" y="198"/>
                  </a:lnTo>
                  <a:lnTo>
                    <a:pt x="27" y="218"/>
                  </a:lnTo>
                  <a:lnTo>
                    <a:pt x="62" y="204"/>
                  </a:lnTo>
                  <a:lnTo>
                    <a:pt x="65" y="196"/>
                  </a:lnTo>
                  <a:lnTo>
                    <a:pt x="115" y="173"/>
                  </a:lnTo>
                  <a:lnTo>
                    <a:pt x="156" y="144"/>
                  </a:lnTo>
                  <a:lnTo>
                    <a:pt x="203" y="125"/>
                  </a:lnTo>
                  <a:lnTo>
                    <a:pt x="242" y="101"/>
                  </a:lnTo>
                  <a:lnTo>
                    <a:pt x="240" y="106"/>
                  </a:lnTo>
                  <a:lnTo>
                    <a:pt x="164" y="163"/>
                  </a:lnTo>
                  <a:lnTo>
                    <a:pt x="150" y="167"/>
                  </a:lnTo>
                  <a:lnTo>
                    <a:pt x="161" y="171"/>
                  </a:lnTo>
                  <a:lnTo>
                    <a:pt x="180" y="158"/>
                  </a:lnTo>
                  <a:lnTo>
                    <a:pt x="296" y="74"/>
                  </a:lnTo>
                  <a:lnTo>
                    <a:pt x="312" y="58"/>
                  </a:lnTo>
                  <a:lnTo>
                    <a:pt x="365" y="14"/>
                  </a:lnTo>
                  <a:lnTo>
                    <a:pt x="369" y="2"/>
                  </a:lnTo>
                  <a:lnTo>
                    <a:pt x="359" y="3"/>
                  </a:lnTo>
                  <a:lnTo>
                    <a:pt x="332" y="28"/>
                  </a:lnTo>
                  <a:lnTo>
                    <a:pt x="318" y="22"/>
                  </a:lnTo>
                  <a:lnTo>
                    <a:pt x="294" y="39"/>
                  </a:lnTo>
                  <a:lnTo>
                    <a:pt x="288" y="34"/>
                  </a:lnTo>
                  <a:lnTo>
                    <a:pt x="267" y="84"/>
                  </a:lnTo>
                  <a:lnTo>
                    <a:pt x="259" y="74"/>
                  </a:lnTo>
                  <a:lnTo>
                    <a:pt x="240" y="74"/>
                  </a:lnTo>
                  <a:lnTo>
                    <a:pt x="273" y="36"/>
                  </a:lnTo>
                  <a:lnTo>
                    <a:pt x="268" y="27"/>
                  </a:lnTo>
                  <a:lnTo>
                    <a:pt x="294" y="0"/>
                  </a:lnTo>
                  <a:lnTo>
                    <a:pt x="285" y="1"/>
                  </a:lnTo>
                  <a:lnTo>
                    <a:pt x="235" y="56"/>
                  </a:lnTo>
                  <a:lnTo>
                    <a:pt x="176" y="79"/>
                  </a:lnTo>
                  <a:lnTo>
                    <a:pt x="145" y="82"/>
                  </a:lnTo>
                  <a:lnTo>
                    <a:pt x="140" y="97"/>
                  </a:lnTo>
                  <a:lnTo>
                    <a:pt x="102" y="108"/>
                  </a:lnTo>
                  <a:lnTo>
                    <a:pt x="86" y="106"/>
                  </a:lnTo>
                  <a:lnTo>
                    <a:pt x="86" y="117"/>
                  </a:lnTo>
                  <a:lnTo>
                    <a:pt x="71" y="117"/>
                  </a:lnTo>
                  <a:lnTo>
                    <a:pt x="60" y="126"/>
                  </a:lnTo>
                  <a:lnTo>
                    <a:pt x="57" y="144"/>
                  </a:lnTo>
                  <a:lnTo>
                    <a:pt x="49" y="138"/>
                  </a:lnTo>
                  <a:lnTo>
                    <a:pt x="41" y="157"/>
                  </a:lnTo>
                  <a:lnTo>
                    <a:pt x="15" y="165"/>
                  </a:lnTo>
                  <a:lnTo>
                    <a:pt x="12" y="179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63"/>
            <p:cNvSpPr>
              <a:spLocks/>
            </p:cNvSpPr>
            <p:nvPr/>
          </p:nvSpPr>
          <p:spPr bwMode="gray">
            <a:xfrm>
              <a:off x="1986515" y="8596854"/>
              <a:ext cx="1239532" cy="508915"/>
            </a:xfrm>
            <a:custGeom>
              <a:avLst/>
              <a:gdLst/>
              <a:ahLst/>
              <a:cxnLst>
                <a:cxn ang="0">
                  <a:pos x="1" y="652"/>
                </a:cxn>
                <a:cxn ang="0">
                  <a:pos x="390" y="551"/>
                </a:cxn>
                <a:cxn ang="0">
                  <a:pos x="770" y="591"/>
                </a:cxn>
                <a:cxn ang="0">
                  <a:pos x="1212" y="757"/>
                </a:cxn>
                <a:cxn ang="0">
                  <a:pos x="1315" y="732"/>
                </a:cxn>
                <a:cxn ang="0">
                  <a:pos x="1341" y="708"/>
                </a:cxn>
                <a:cxn ang="0">
                  <a:pos x="1394" y="573"/>
                </a:cxn>
                <a:cxn ang="0">
                  <a:pos x="1409" y="538"/>
                </a:cxn>
                <a:cxn ang="0">
                  <a:pos x="1399" y="498"/>
                </a:cxn>
                <a:cxn ang="0">
                  <a:pos x="1418" y="530"/>
                </a:cxn>
                <a:cxn ang="0">
                  <a:pos x="1454" y="517"/>
                </a:cxn>
                <a:cxn ang="0">
                  <a:pos x="1455" y="480"/>
                </a:cxn>
                <a:cxn ang="0">
                  <a:pos x="1476" y="500"/>
                </a:cxn>
                <a:cxn ang="0">
                  <a:pos x="1584" y="467"/>
                </a:cxn>
                <a:cxn ang="0">
                  <a:pos x="1607" y="387"/>
                </a:cxn>
                <a:cxn ang="0">
                  <a:pos x="1581" y="380"/>
                </a:cxn>
                <a:cxn ang="0">
                  <a:pos x="1569" y="419"/>
                </a:cxn>
                <a:cxn ang="0">
                  <a:pos x="1545" y="427"/>
                </a:cxn>
                <a:cxn ang="0">
                  <a:pos x="1452" y="399"/>
                </a:cxn>
                <a:cxn ang="0">
                  <a:pos x="1512" y="417"/>
                </a:cxn>
                <a:cxn ang="0">
                  <a:pos x="1536" y="362"/>
                </a:cxn>
                <a:cxn ang="0">
                  <a:pos x="1533" y="332"/>
                </a:cxn>
                <a:cxn ang="0">
                  <a:pos x="1489" y="290"/>
                </a:cxn>
                <a:cxn ang="0">
                  <a:pos x="1533" y="297"/>
                </a:cxn>
                <a:cxn ang="0">
                  <a:pos x="1530" y="274"/>
                </a:cxn>
                <a:cxn ang="0">
                  <a:pos x="1541" y="282"/>
                </a:cxn>
                <a:cxn ang="0">
                  <a:pos x="1571" y="285"/>
                </a:cxn>
                <a:cxn ang="0">
                  <a:pos x="1602" y="304"/>
                </a:cxn>
                <a:cxn ang="0">
                  <a:pos x="1650" y="274"/>
                </a:cxn>
                <a:cxn ang="0">
                  <a:pos x="1693" y="219"/>
                </a:cxn>
                <a:cxn ang="0">
                  <a:pos x="1675" y="151"/>
                </a:cxn>
                <a:cxn ang="0">
                  <a:pos x="1623" y="219"/>
                </a:cxn>
                <a:cxn ang="0">
                  <a:pos x="1607" y="140"/>
                </a:cxn>
                <a:cxn ang="0">
                  <a:pos x="1483" y="181"/>
                </a:cxn>
                <a:cxn ang="0">
                  <a:pos x="1528" y="129"/>
                </a:cxn>
                <a:cxn ang="0">
                  <a:pos x="1575" y="64"/>
                </a:cxn>
                <a:cxn ang="0">
                  <a:pos x="1609" y="57"/>
                </a:cxn>
                <a:cxn ang="0">
                  <a:pos x="1620" y="29"/>
                </a:cxn>
                <a:cxn ang="0">
                  <a:pos x="982" y="116"/>
                </a:cxn>
                <a:cxn ang="0">
                  <a:pos x="475" y="237"/>
                </a:cxn>
                <a:cxn ang="0">
                  <a:pos x="413" y="317"/>
                </a:cxn>
                <a:cxn ang="0">
                  <a:pos x="355" y="330"/>
                </a:cxn>
                <a:cxn ang="0">
                  <a:pos x="305" y="341"/>
                </a:cxn>
                <a:cxn ang="0">
                  <a:pos x="254" y="413"/>
                </a:cxn>
                <a:cxn ang="0">
                  <a:pos x="51" y="570"/>
                </a:cxn>
              </a:cxnLst>
              <a:rect l="0" t="0" r="r" b="b"/>
              <a:pathLst>
                <a:path w="1693" h="757">
                  <a:moveTo>
                    <a:pt x="0" y="595"/>
                  </a:moveTo>
                  <a:lnTo>
                    <a:pt x="1" y="652"/>
                  </a:lnTo>
                  <a:lnTo>
                    <a:pt x="246" y="622"/>
                  </a:lnTo>
                  <a:lnTo>
                    <a:pt x="390" y="551"/>
                  </a:lnTo>
                  <a:lnTo>
                    <a:pt x="659" y="519"/>
                  </a:lnTo>
                  <a:lnTo>
                    <a:pt x="770" y="591"/>
                  </a:lnTo>
                  <a:lnTo>
                    <a:pt x="946" y="565"/>
                  </a:lnTo>
                  <a:lnTo>
                    <a:pt x="1212" y="757"/>
                  </a:lnTo>
                  <a:lnTo>
                    <a:pt x="1248" y="736"/>
                  </a:lnTo>
                  <a:lnTo>
                    <a:pt x="1315" y="732"/>
                  </a:lnTo>
                  <a:lnTo>
                    <a:pt x="1328" y="681"/>
                  </a:lnTo>
                  <a:lnTo>
                    <a:pt x="1341" y="708"/>
                  </a:lnTo>
                  <a:lnTo>
                    <a:pt x="1359" y="621"/>
                  </a:lnTo>
                  <a:lnTo>
                    <a:pt x="1394" y="573"/>
                  </a:lnTo>
                  <a:lnTo>
                    <a:pt x="1426" y="549"/>
                  </a:lnTo>
                  <a:lnTo>
                    <a:pt x="1409" y="538"/>
                  </a:lnTo>
                  <a:lnTo>
                    <a:pt x="1415" y="518"/>
                  </a:lnTo>
                  <a:lnTo>
                    <a:pt x="1399" y="498"/>
                  </a:lnTo>
                  <a:lnTo>
                    <a:pt x="1424" y="521"/>
                  </a:lnTo>
                  <a:lnTo>
                    <a:pt x="1418" y="530"/>
                  </a:lnTo>
                  <a:lnTo>
                    <a:pt x="1435" y="539"/>
                  </a:lnTo>
                  <a:lnTo>
                    <a:pt x="1454" y="517"/>
                  </a:lnTo>
                  <a:lnTo>
                    <a:pt x="1463" y="515"/>
                  </a:lnTo>
                  <a:lnTo>
                    <a:pt x="1455" y="480"/>
                  </a:lnTo>
                  <a:lnTo>
                    <a:pt x="1463" y="479"/>
                  </a:lnTo>
                  <a:lnTo>
                    <a:pt x="1476" y="500"/>
                  </a:lnTo>
                  <a:lnTo>
                    <a:pt x="1536" y="469"/>
                  </a:lnTo>
                  <a:lnTo>
                    <a:pt x="1584" y="467"/>
                  </a:lnTo>
                  <a:lnTo>
                    <a:pt x="1619" y="404"/>
                  </a:lnTo>
                  <a:lnTo>
                    <a:pt x="1607" y="387"/>
                  </a:lnTo>
                  <a:lnTo>
                    <a:pt x="1588" y="411"/>
                  </a:lnTo>
                  <a:lnTo>
                    <a:pt x="1581" y="380"/>
                  </a:lnTo>
                  <a:lnTo>
                    <a:pt x="1559" y="401"/>
                  </a:lnTo>
                  <a:lnTo>
                    <a:pt x="1569" y="419"/>
                  </a:lnTo>
                  <a:lnTo>
                    <a:pt x="1549" y="409"/>
                  </a:lnTo>
                  <a:lnTo>
                    <a:pt x="1545" y="427"/>
                  </a:lnTo>
                  <a:lnTo>
                    <a:pt x="1490" y="425"/>
                  </a:lnTo>
                  <a:lnTo>
                    <a:pt x="1452" y="399"/>
                  </a:lnTo>
                  <a:lnTo>
                    <a:pt x="1454" y="382"/>
                  </a:lnTo>
                  <a:lnTo>
                    <a:pt x="1512" y="417"/>
                  </a:lnTo>
                  <a:lnTo>
                    <a:pt x="1559" y="366"/>
                  </a:lnTo>
                  <a:lnTo>
                    <a:pt x="1536" y="362"/>
                  </a:lnTo>
                  <a:lnTo>
                    <a:pt x="1562" y="324"/>
                  </a:lnTo>
                  <a:lnTo>
                    <a:pt x="1533" y="332"/>
                  </a:lnTo>
                  <a:lnTo>
                    <a:pt x="1445" y="298"/>
                  </a:lnTo>
                  <a:lnTo>
                    <a:pt x="1489" y="290"/>
                  </a:lnTo>
                  <a:lnTo>
                    <a:pt x="1531" y="307"/>
                  </a:lnTo>
                  <a:lnTo>
                    <a:pt x="1533" y="297"/>
                  </a:lnTo>
                  <a:lnTo>
                    <a:pt x="1512" y="274"/>
                  </a:lnTo>
                  <a:lnTo>
                    <a:pt x="1530" y="274"/>
                  </a:lnTo>
                  <a:lnTo>
                    <a:pt x="1556" y="261"/>
                  </a:lnTo>
                  <a:lnTo>
                    <a:pt x="1541" y="282"/>
                  </a:lnTo>
                  <a:lnTo>
                    <a:pt x="1551" y="304"/>
                  </a:lnTo>
                  <a:lnTo>
                    <a:pt x="1571" y="285"/>
                  </a:lnTo>
                  <a:lnTo>
                    <a:pt x="1583" y="307"/>
                  </a:lnTo>
                  <a:lnTo>
                    <a:pt x="1602" y="304"/>
                  </a:lnTo>
                  <a:lnTo>
                    <a:pt x="1627" y="302"/>
                  </a:lnTo>
                  <a:lnTo>
                    <a:pt x="1650" y="274"/>
                  </a:lnTo>
                  <a:lnTo>
                    <a:pt x="1666" y="225"/>
                  </a:lnTo>
                  <a:lnTo>
                    <a:pt x="1693" y="219"/>
                  </a:lnTo>
                  <a:lnTo>
                    <a:pt x="1693" y="194"/>
                  </a:lnTo>
                  <a:lnTo>
                    <a:pt x="1675" y="151"/>
                  </a:lnTo>
                  <a:lnTo>
                    <a:pt x="1649" y="151"/>
                  </a:lnTo>
                  <a:lnTo>
                    <a:pt x="1623" y="219"/>
                  </a:lnTo>
                  <a:lnTo>
                    <a:pt x="1613" y="185"/>
                  </a:lnTo>
                  <a:lnTo>
                    <a:pt x="1607" y="140"/>
                  </a:lnTo>
                  <a:lnTo>
                    <a:pt x="1552" y="166"/>
                  </a:lnTo>
                  <a:lnTo>
                    <a:pt x="1483" y="181"/>
                  </a:lnTo>
                  <a:lnTo>
                    <a:pt x="1490" y="148"/>
                  </a:lnTo>
                  <a:lnTo>
                    <a:pt x="1528" y="129"/>
                  </a:lnTo>
                  <a:lnTo>
                    <a:pt x="1601" y="100"/>
                  </a:lnTo>
                  <a:lnTo>
                    <a:pt x="1575" y="64"/>
                  </a:lnTo>
                  <a:lnTo>
                    <a:pt x="1624" y="89"/>
                  </a:lnTo>
                  <a:lnTo>
                    <a:pt x="1609" y="57"/>
                  </a:lnTo>
                  <a:lnTo>
                    <a:pt x="1655" y="100"/>
                  </a:lnTo>
                  <a:lnTo>
                    <a:pt x="1620" y="29"/>
                  </a:lnTo>
                  <a:lnTo>
                    <a:pt x="1585" y="0"/>
                  </a:lnTo>
                  <a:lnTo>
                    <a:pt x="982" y="116"/>
                  </a:lnTo>
                  <a:lnTo>
                    <a:pt x="483" y="181"/>
                  </a:lnTo>
                  <a:lnTo>
                    <a:pt x="475" y="237"/>
                  </a:lnTo>
                  <a:lnTo>
                    <a:pt x="448" y="255"/>
                  </a:lnTo>
                  <a:lnTo>
                    <a:pt x="413" y="317"/>
                  </a:lnTo>
                  <a:lnTo>
                    <a:pt x="386" y="313"/>
                  </a:lnTo>
                  <a:lnTo>
                    <a:pt x="355" y="330"/>
                  </a:lnTo>
                  <a:lnTo>
                    <a:pt x="334" y="361"/>
                  </a:lnTo>
                  <a:lnTo>
                    <a:pt x="305" y="341"/>
                  </a:lnTo>
                  <a:lnTo>
                    <a:pt x="260" y="380"/>
                  </a:lnTo>
                  <a:lnTo>
                    <a:pt x="254" y="413"/>
                  </a:lnTo>
                  <a:lnTo>
                    <a:pt x="62" y="526"/>
                  </a:lnTo>
                  <a:lnTo>
                    <a:pt x="51" y="570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64"/>
            <p:cNvSpPr>
              <a:spLocks/>
            </p:cNvSpPr>
            <p:nvPr/>
          </p:nvSpPr>
          <p:spPr bwMode="gray">
            <a:xfrm>
              <a:off x="-764749" y="6722329"/>
              <a:ext cx="955625" cy="553227"/>
            </a:xfrm>
            <a:custGeom>
              <a:avLst/>
              <a:gdLst/>
              <a:ahLst/>
              <a:cxnLst>
                <a:cxn ang="0">
                  <a:pos x="0" y="757"/>
                </a:cxn>
                <a:cxn ang="0">
                  <a:pos x="67" y="0"/>
                </a:cxn>
                <a:cxn ang="0">
                  <a:pos x="710" y="45"/>
                </a:cxn>
                <a:cxn ang="0">
                  <a:pos x="1204" y="61"/>
                </a:cxn>
                <a:cxn ang="0">
                  <a:pos x="1213" y="267"/>
                </a:cxn>
                <a:cxn ang="0">
                  <a:pos x="1263" y="434"/>
                </a:cxn>
                <a:cxn ang="0">
                  <a:pos x="1270" y="650"/>
                </a:cxn>
                <a:cxn ang="0">
                  <a:pos x="1305" y="823"/>
                </a:cxn>
                <a:cxn ang="0">
                  <a:pos x="618" y="802"/>
                </a:cxn>
                <a:cxn ang="0">
                  <a:pos x="0" y="757"/>
                </a:cxn>
              </a:cxnLst>
              <a:rect l="0" t="0" r="r" b="b"/>
              <a:pathLst>
                <a:path w="1305" h="823">
                  <a:moveTo>
                    <a:pt x="0" y="757"/>
                  </a:moveTo>
                  <a:lnTo>
                    <a:pt x="67" y="0"/>
                  </a:lnTo>
                  <a:lnTo>
                    <a:pt x="710" y="45"/>
                  </a:lnTo>
                  <a:lnTo>
                    <a:pt x="1204" y="61"/>
                  </a:lnTo>
                  <a:lnTo>
                    <a:pt x="1213" y="267"/>
                  </a:lnTo>
                  <a:lnTo>
                    <a:pt x="1263" y="434"/>
                  </a:lnTo>
                  <a:lnTo>
                    <a:pt x="1270" y="650"/>
                  </a:lnTo>
                  <a:lnTo>
                    <a:pt x="1305" y="823"/>
                  </a:lnTo>
                  <a:lnTo>
                    <a:pt x="618" y="802"/>
                  </a:lnTo>
                  <a:lnTo>
                    <a:pt x="0" y="75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65"/>
            <p:cNvSpPr>
              <a:spLocks/>
            </p:cNvSpPr>
            <p:nvPr/>
          </p:nvSpPr>
          <p:spPr bwMode="gray">
            <a:xfrm>
              <a:off x="1777243" y="7799241"/>
              <a:ext cx="608790" cy="629765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70" y="821"/>
                </a:cxn>
                <a:cxn ang="0">
                  <a:pos x="130" y="818"/>
                </a:cxn>
                <a:cxn ang="0">
                  <a:pos x="170" y="832"/>
                </a:cxn>
                <a:cxn ang="0">
                  <a:pos x="191" y="875"/>
                </a:cxn>
                <a:cxn ang="0">
                  <a:pos x="256" y="886"/>
                </a:cxn>
                <a:cxn ang="0">
                  <a:pos x="296" y="909"/>
                </a:cxn>
                <a:cxn ang="0">
                  <a:pos x="385" y="904"/>
                </a:cxn>
                <a:cxn ang="0">
                  <a:pos x="428" y="875"/>
                </a:cxn>
                <a:cxn ang="0">
                  <a:pos x="523" y="938"/>
                </a:cxn>
                <a:cxn ang="0">
                  <a:pos x="586" y="885"/>
                </a:cxn>
                <a:cxn ang="0">
                  <a:pos x="597" y="783"/>
                </a:cxn>
                <a:cxn ang="0">
                  <a:pos x="637" y="805"/>
                </a:cxn>
                <a:cxn ang="0">
                  <a:pos x="656" y="717"/>
                </a:cxn>
                <a:cxn ang="0">
                  <a:pos x="761" y="640"/>
                </a:cxn>
                <a:cxn ang="0">
                  <a:pos x="795" y="595"/>
                </a:cxn>
                <a:cxn ang="0">
                  <a:pos x="820" y="390"/>
                </a:cxn>
                <a:cxn ang="0">
                  <a:pos x="803" y="347"/>
                </a:cxn>
                <a:cxn ang="0">
                  <a:pos x="830" y="327"/>
                </a:cxn>
                <a:cxn ang="0">
                  <a:pos x="776" y="0"/>
                </a:cxn>
                <a:cxn ang="0">
                  <a:pos x="693" y="40"/>
                </a:cxn>
                <a:cxn ang="0">
                  <a:pos x="637" y="73"/>
                </a:cxn>
                <a:cxn ang="0">
                  <a:pos x="613" y="107"/>
                </a:cxn>
                <a:cxn ang="0">
                  <a:pos x="565" y="151"/>
                </a:cxn>
                <a:cxn ang="0">
                  <a:pos x="513" y="156"/>
                </a:cxn>
                <a:cxn ang="0">
                  <a:pos x="461" y="182"/>
                </a:cxn>
                <a:cxn ang="0">
                  <a:pos x="435" y="196"/>
                </a:cxn>
                <a:cxn ang="0">
                  <a:pos x="400" y="177"/>
                </a:cxn>
                <a:cxn ang="0">
                  <a:pos x="353" y="198"/>
                </a:cxn>
                <a:cxn ang="0">
                  <a:pos x="345" y="189"/>
                </a:cxn>
                <a:cxn ang="0">
                  <a:pos x="390" y="164"/>
                </a:cxn>
                <a:cxn ang="0">
                  <a:pos x="387" y="162"/>
                </a:cxn>
                <a:cxn ang="0">
                  <a:pos x="365" y="155"/>
                </a:cxn>
                <a:cxn ang="0">
                  <a:pos x="348" y="171"/>
                </a:cxn>
                <a:cxn ang="0">
                  <a:pos x="273" y="137"/>
                </a:cxn>
                <a:cxn ang="0">
                  <a:pos x="242" y="151"/>
                </a:cxn>
                <a:cxn ang="0">
                  <a:pos x="248" y="131"/>
                </a:cxn>
                <a:cxn ang="0">
                  <a:pos x="0" y="170"/>
                </a:cxn>
              </a:cxnLst>
              <a:rect l="0" t="0" r="r" b="b"/>
              <a:pathLst>
                <a:path w="830" h="938">
                  <a:moveTo>
                    <a:pt x="0" y="170"/>
                  </a:moveTo>
                  <a:lnTo>
                    <a:pt x="70" y="821"/>
                  </a:lnTo>
                  <a:lnTo>
                    <a:pt x="130" y="818"/>
                  </a:lnTo>
                  <a:lnTo>
                    <a:pt x="170" y="832"/>
                  </a:lnTo>
                  <a:lnTo>
                    <a:pt x="191" y="875"/>
                  </a:lnTo>
                  <a:lnTo>
                    <a:pt x="256" y="886"/>
                  </a:lnTo>
                  <a:lnTo>
                    <a:pt x="296" y="909"/>
                  </a:lnTo>
                  <a:lnTo>
                    <a:pt x="385" y="904"/>
                  </a:lnTo>
                  <a:lnTo>
                    <a:pt x="428" y="875"/>
                  </a:lnTo>
                  <a:lnTo>
                    <a:pt x="523" y="938"/>
                  </a:lnTo>
                  <a:lnTo>
                    <a:pt x="586" y="885"/>
                  </a:lnTo>
                  <a:lnTo>
                    <a:pt x="597" y="783"/>
                  </a:lnTo>
                  <a:lnTo>
                    <a:pt x="637" y="805"/>
                  </a:lnTo>
                  <a:lnTo>
                    <a:pt x="656" y="717"/>
                  </a:lnTo>
                  <a:lnTo>
                    <a:pt x="761" y="640"/>
                  </a:lnTo>
                  <a:lnTo>
                    <a:pt x="795" y="595"/>
                  </a:lnTo>
                  <a:lnTo>
                    <a:pt x="820" y="390"/>
                  </a:lnTo>
                  <a:lnTo>
                    <a:pt x="803" y="347"/>
                  </a:lnTo>
                  <a:lnTo>
                    <a:pt x="830" y="327"/>
                  </a:lnTo>
                  <a:lnTo>
                    <a:pt x="776" y="0"/>
                  </a:lnTo>
                  <a:lnTo>
                    <a:pt x="693" y="40"/>
                  </a:lnTo>
                  <a:lnTo>
                    <a:pt x="637" y="73"/>
                  </a:lnTo>
                  <a:lnTo>
                    <a:pt x="613" y="107"/>
                  </a:lnTo>
                  <a:lnTo>
                    <a:pt x="565" y="151"/>
                  </a:lnTo>
                  <a:lnTo>
                    <a:pt x="513" y="156"/>
                  </a:lnTo>
                  <a:lnTo>
                    <a:pt x="461" y="182"/>
                  </a:lnTo>
                  <a:lnTo>
                    <a:pt x="435" y="196"/>
                  </a:lnTo>
                  <a:lnTo>
                    <a:pt x="400" y="177"/>
                  </a:lnTo>
                  <a:lnTo>
                    <a:pt x="353" y="198"/>
                  </a:lnTo>
                  <a:lnTo>
                    <a:pt x="345" y="189"/>
                  </a:lnTo>
                  <a:lnTo>
                    <a:pt x="390" y="164"/>
                  </a:lnTo>
                  <a:lnTo>
                    <a:pt x="387" y="162"/>
                  </a:lnTo>
                  <a:lnTo>
                    <a:pt x="365" y="155"/>
                  </a:lnTo>
                  <a:lnTo>
                    <a:pt x="348" y="171"/>
                  </a:lnTo>
                  <a:lnTo>
                    <a:pt x="273" y="137"/>
                  </a:lnTo>
                  <a:lnTo>
                    <a:pt x="242" y="151"/>
                  </a:lnTo>
                  <a:lnTo>
                    <a:pt x="248" y="131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66"/>
            <p:cNvSpPr>
              <a:spLocks/>
            </p:cNvSpPr>
            <p:nvPr/>
          </p:nvSpPr>
          <p:spPr bwMode="gray">
            <a:xfrm>
              <a:off x="-769140" y="8745903"/>
              <a:ext cx="1252703" cy="602910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11" y="0"/>
                </a:cxn>
                <a:cxn ang="0">
                  <a:pos x="200" y="14"/>
                </a:cxn>
                <a:cxn ang="0">
                  <a:pos x="1038" y="54"/>
                </a:cxn>
                <a:cxn ang="0">
                  <a:pos x="1668" y="52"/>
                </a:cxn>
                <a:cxn ang="0">
                  <a:pos x="1672" y="182"/>
                </a:cxn>
                <a:cxn ang="0">
                  <a:pos x="1712" y="462"/>
                </a:cxn>
                <a:cxn ang="0">
                  <a:pos x="1705" y="896"/>
                </a:cxn>
                <a:cxn ang="0">
                  <a:pos x="1652" y="877"/>
                </a:cxn>
                <a:cxn ang="0">
                  <a:pos x="1567" y="820"/>
                </a:cxn>
                <a:cxn ang="0">
                  <a:pos x="1534" y="836"/>
                </a:cxn>
                <a:cxn ang="0">
                  <a:pos x="1423" y="847"/>
                </a:cxn>
                <a:cxn ang="0">
                  <a:pos x="1313" y="882"/>
                </a:cxn>
                <a:cxn ang="0">
                  <a:pos x="1270" y="841"/>
                </a:cxn>
                <a:cxn ang="0">
                  <a:pos x="1216" y="850"/>
                </a:cxn>
                <a:cxn ang="0">
                  <a:pos x="1205" y="821"/>
                </a:cxn>
                <a:cxn ang="0">
                  <a:pos x="1165" y="848"/>
                </a:cxn>
                <a:cxn ang="0">
                  <a:pos x="1158" y="883"/>
                </a:cxn>
                <a:cxn ang="0">
                  <a:pos x="1144" y="836"/>
                </a:cxn>
                <a:cxn ang="0">
                  <a:pos x="1106" y="861"/>
                </a:cxn>
                <a:cxn ang="0">
                  <a:pos x="1043" y="811"/>
                </a:cxn>
                <a:cxn ang="0">
                  <a:pos x="1009" y="848"/>
                </a:cxn>
                <a:cxn ang="0">
                  <a:pos x="986" y="829"/>
                </a:cxn>
                <a:cxn ang="0">
                  <a:pos x="956" y="768"/>
                </a:cxn>
                <a:cxn ang="0">
                  <a:pos x="903" y="764"/>
                </a:cxn>
                <a:cxn ang="0">
                  <a:pos x="896" y="783"/>
                </a:cxn>
                <a:cxn ang="0">
                  <a:pos x="858" y="758"/>
                </a:cxn>
                <a:cxn ang="0">
                  <a:pos x="828" y="769"/>
                </a:cxn>
                <a:cxn ang="0">
                  <a:pos x="787" y="749"/>
                </a:cxn>
                <a:cxn ang="0">
                  <a:pos x="738" y="744"/>
                </a:cxn>
                <a:cxn ang="0">
                  <a:pos x="740" y="712"/>
                </a:cxn>
                <a:cxn ang="0">
                  <a:pos x="706" y="683"/>
                </a:cxn>
                <a:cxn ang="0">
                  <a:pos x="695" y="703"/>
                </a:cxn>
                <a:cxn ang="0">
                  <a:pos x="637" y="700"/>
                </a:cxn>
                <a:cxn ang="0">
                  <a:pos x="578" y="651"/>
                </a:cxn>
                <a:cxn ang="0">
                  <a:pos x="598" y="165"/>
                </a:cxn>
                <a:cxn ang="0">
                  <a:pos x="0" y="131"/>
                </a:cxn>
              </a:cxnLst>
              <a:rect l="0" t="0" r="r" b="b"/>
              <a:pathLst>
                <a:path w="1712" h="896">
                  <a:moveTo>
                    <a:pt x="0" y="131"/>
                  </a:moveTo>
                  <a:lnTo>
                    <a:pt x="11" y="0"/>
                  </a:lnTo>
                  <a:lnTo>
                    <a:pt x="200" y="14"/>
                  </a:lnTo>
                  <a:lnTo>
                    <a:pt x="1038" y="54"/>
                  </a:lnTo>
                  <a:lnTo>
                    <a:pt x="1668" y="52"/>
                  </a:lnTo>
                  <a:lnTo>
                    <a:pt x="1672" y="182"/>
                  </a:lnTo>
                  <a:lnTo>
                    <a:pt x="1712" y="462"/>
                  </a:lnTo>
                  <a:lnTo>
                    <a:pt x="1705" y="896"/>
                  </a:lnTo>
                  <a:lnTo>
                    <a:pt x="1652" y="877"/>
                  </a:lnTo>
                  <a:lnTo>
                    <a:pt x="1567" y="820"/>
                  </a:lnTo>
                  <a:lnTo>
                    <a:pt x="1534" y="836"/>
                  </a:lnTo>
                  <a:lnTo>
                    <a:pt x="1423" y="847"/>
                  </a:lnTo>
                  <a:lnTo>
                    <a:pt x="1313" y="882"/>
                  </a:lnTo>
                  <a:lnTo>
                    <a:pt x="1270" y="841"/>
                  </a:lnTo>
                  <a:lnTo>
                    <a:pt x="1216" y="850"/>
                  </a:lnTo>
                  <a:lnTo>
                    <a:pt x="1205" y="821"/>
                  </a:lnTo>
                  <a:lnTo>
                    <a:pt x="1165" y="848"/>
                  </a:lnTo>
                  <a:lnTo>
                    <a:pt x="1158" y="883"/>
                  </a:lnTo>
                  <a:lnTo>
                    <a:pt x="1144" y="836"/>
                  </a:lnTo>
                  <a:lnTo>
                    <a:pt x="1106" y="861"/>
                  </a:lnTo>
                  <a:lnTo>
                    <a:pt x="1043" y="811"/>
                  </a:lnTo>
                  <a:lnTo>
                    <a:pt x="1009" y="848"/>
                  </a:lnTo>
                  <a:lnTo>
                    <a:pt x="986" y="829"/>
                  </a:lnTo>
                  <a:lnTo>
                    <a:pt x="956" y="768"/>
                  </a:lnTo>
                  <a:lnTo>
                    <a:pt x="903" y="764"/>
                  </a:lnTo>
                  <a:lnTo>
                    <a:pt x="896" y="783"/>
                  </a:lnTo>
                  <a:lnTo>
                    <a:pt x="858" y="758"/>
                  </a:lnTo>
                  <a:lnTo>
                    <a:pt x="828" y="769"/>
                  </a:lnTo>
                  <a:lnTo>
                    <a:pt x="787" y="749"/>
                  </a:lnTo>
                  <a:lnTo>
                    <a:pt x="738" y="744"/>
                  </a:lnTo>
                  <a:lnTo>
                    <a:pt x="740" y="712"/>
                  </a:lnTo>
                  <a:lnTo>
                    <a:pt x="706" y="683"/>
                  </a:lnTo>
                  <a:lnTo>
                    <a:pt x="695" y="703"/>
                  </a:lnTo>
                  <a:lnTo>
                    <a:pt x="637" y="700"/>
                  </a:lnTo>
                  <a:lnTo>
                    <a:pt x="578" y="651"/>
                  </a:lnTo>
                  <a:lnTo>
                    <a:pt x="598" y="16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67"/>
            <p:cNvSpPr>
              <a:spLocks/>
            </p:cNvSpPr>
            <p:nvPr/>
          </p:nvSpPr>
          <p:spPr bwMode="gray">
            <a:xfrm>
              <a:off x="-3499916" y="6731729"/>
              <a:ext cx="1156116" cy="905036"/>
            </a:xfrm>
            <a:custGeom>
              <a:avLst/>
              <a:gdLst/>
              <a:ahLst/>
              <a:cxnLst>
                <a:cxn ang="0">
                  <a:pos x="0" y="1004"/>
                </a:cxn>
                <a:cxn ang="0">
                  <a:pos x="25" y="761"/>
                </a:cxn>
                <a:cxn ang="0">
                  <a:pos x="148" y="564"/>
                </a:cxn>
                <a:cxn ang="0">
                  <a:pos x="343" y="0"/>
                </a:cxn>
                <a:cxn ang="0">
                  <a:pos x="440" y="30"/>
                </a:cxn>
                <a:cxn ang="0">
                  <a:pos x="445" y="55"/>
                </a:cxn>
                <a:cxn ang="0">
                  <a:pos x="471" y="59"/>
                </a:cxn>
                <a:cxn ang="0">
                  <a:pos x="520" y="156"/>
                </a:cxn>
                <a:cxn ang="0">
                  <a:pos x="512" y="188"/>
                </a:cxn>
                <a:cxn ang="0">
                  <a:pos x="589" y="254"/>
                </a:cxn>
                <a:cxn ang="0">
                  <a:pos x="724" y="249"/>
                </a:cxn>
                <a:cxn ang="0">
                  <a:pos x="824" y="294"/>
                </a:cxn>
                <a:cxn ang="0">
                  <a:pos x="872" y="284"/>
                </a:cxn>
                <a:cxn ang="0">
                  <a:pos x="1175" y="294"/>
                </a:cxn>
                <a:cxn ang="0">
                  <a:pos x="1521" y="375"/>
                </a:cxn>
                <a:cxn ang="0">
                  <a:pos x="1539" y="418"/>
                </a:cxn>
                <a:cxn ang="0">
                  <a:pos x="1580" y="481"/>
                </a:cxn>
                <a:cxn ang="0">
                  <a:pos x="1525" y="564"/>
                </a:cxn>
                <a:cxn ang="0">
                  <a:pos x="1464" y="660"/>
                </a:cxn>
                <a:cxn ang="0">
                  <a:pos x="1389" y="731"/>
                </a:cxn>
                <a:cxn ang="0">
                  <a:pos x="1378" y="778"/>
                </a:cxn>
                <a:cxn ang="0">
                  <a:pos x="1421" y="830"/>
                </a:cxn>
                <a:cxn ang="0">
                  <a:pos x="1373" y="939"/>
                </a:cxn>
                <a:cxn ang="0">
                  <a:pos x="1279" y="1348"/>
                </a:cxn>
                <a:cxn ang="0">
                  <a:pos x="744" y="1214"/>
                </a:cxn>
                <a:cxn ang="0">
                  <a:pos x="0" y="1004"/>
                </a:cxn>
              </a:cxnLst>
              <a:rect l="0" t="0" r="r" b="b"/>
              <a:pathLst>
                <a:path w="1580" h="1348">
                  <a:moveTo>
                    <a:pt x="0" y="1004"/>
                  </a:moveTo>
                  <a:lnTo>
                    <a:pt x="25" y="761"/>
                  </a:lnTo>
                  <a:lnTo>
                    <a:pt x="148" y="564"/>
                  </a:lnTo>
                  <a:lnTo>
                    <a:pt x="343" y="0"/>
                  </a:lnTo>
                  <a:lnTo>
                    <a:pt x="440" y="30"/>
                  </a:lnTo>
                  <a:lnTo>
                    <a:pt x="445" y="55"/>
                  </a:lnTo>
                  <a:lnTo>
                    <a:pt x="471" y="59"/>
                  </a:lnTo>
                  <a:lnTo>
                    <a:pt x="520" y="156"/>
                  </a:lnTo>
                  <a:lnTo>
                    <a:pt x="512" y="188"/>
                  </a:lnTo>
                  <a:lnTo>
                    <a:pt x="589" y="254"/>
                  </a:lnTo>
                  <a:lnTo>
                    <a:pt x="724" y="249"/>
                  </a:lnTo>
                  <a:lnTo>
                    <a:pt x="824" y="294"/>
                  </a:lnTo>
                  <a:lnTo>
                    <a:pt x="872" y="284"/>
                  </a:lnTo>
                  <a:lnTo>
                    <a:pt x="1175" y="294"/>
                  </a:lnTo>
                  <a:lnTo>
                    <a:pt x="1521" y="375"/>
                  </a:lnTo>
                  <a:lnTo>
                    <a:pt x="1539" y="418"/>
                  </a:lnTo>
                  <a:lnTo>
                    <a:pt x="1580" y="481"/>
                  </a:lnTo>
                  <a:lnTo>
                    <a:pt x="1525" y="564"/>
                  </a:lnTo>
                  <a:lnTo>
                    <a:pt x="1464" y="660"/>
                  </a:lnTo>
                  <a:lnTo>
                    <a:pt x="1389" y="731"/>
                  </a:lnTo>
                  <a:lnTo>
                    <a:pt x="1378" y="778"/>
                  </a:lnTo>
                  <a:lnTo>
                    <a:pt x="1421" y="830"/>
                  </a:lnTo>
                  <a:lnTo>
                    <a:pt x="1373" y="939"/>
                  </a:lnTo>
                  <a:lnTo>
                    <a:pt x="1279" y="1348"/>
                  </a:lnTo>
                  <a:lnTo>
                    <a:pt x="744" y="1214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68"/>
            <p:cNvSpPr>
              <a:spLocks/>
            </p:cNvSpPr>
            <p:nvPr/>
          </p:nvSpPr>
          <p:spPr bwMode="gray">
            <a:xfrm>
              <a:off x="3502637" y="7560226"/>
              <a:ext cx="112685" cy="12890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3" y="183"/>
                </a:cxn>
                <a:cxn ang="0">
                  <a:pos x="39" y="192"/>
                </a:cxn>
                <a:cxn ang="0">
                  <a:pos x="97" y="159"/>
                </a:cxn>
                <a:cxn ang="0">
                  <a:pos x="89" y="109"/>
                </a:cxn>
                <a:cxn ang="0">
                  <a:pos x="99" y="85"/>
                </a:cxn>
                <a:cxn ang="0">
                  <a:pos x="115" y="102"/>
                </a:cxn>
                <a:cxn ang="0">
                  <a:pos x="121" y="137"/>
                </a:cxn>
                <a:cxn ang="0">
                  <a:pos x="132" y="135"/>
                </a:cxn>
                <a:cxn ang="0">
                  <a:pos x="154" y="102"/>
                </a:cxn>
                <a:cxn ang="0">
                  <a:pos x="132" y="61"/>
                </a:cxn>
                <a:cxn ang="0">
                  <a:pos x="98" y="55"/>
                </a:cxn>
                <a:cxn ang="0">
                  <a:pos x="76" y="5"/>
                </a:cxn>
                <a:cxn ang="0">
                  <a:pos x="53" y="0"/>
                </a:cxn>
                <a:cxn ang="0">
                  <a:pos x="0" y="19"/>
                </a:cxn>
              </a:cxnLst>
              <a:rect l="0" t="0" r="r" b="b"/>
              <a:pathLst>
                <a:path w="154" h="192">
                  <a:moveTo>
                    <a:pt x="0" y="19"/>
                  </a:moveTo>
                  <a:lnTo>
                    <a:pt x="33" y="183"/>
                  </a:lnTo>
                  <a:lnTo>
                    <a:pt x="39" y="192"/>
                  </a:lnTo>
                  <a:lnTo>
                    <a:pt x="97" y="159"/>
                  </a:lnTo>
                  <a:lnTo>
                    <a:pt x="89" y="109"/>
                  </a:lnTo>
                  <a:lnTo>
                    <a:pt x="99" y="85"/>
                  </a:lnTo>
                  <a:lnTo>
                    <a:pt x="115" y="102"/>
                  </a:lnTo>
                  <a:lnTo>
                    <a:pt x="121" y="137"/>
                  </a:lnTo>
                  <a:lnTo>
                    <a:pt x="132" y="135"/>
                  </a:lnTo>
                  <a:lnTo>
                    <a:pt x="154" y="102"/>
                  </a:lnTo>
                  <a:lnTo>
                    <a:pt x="132" y="61"/>
                  </a:lnTo>
                  <a:lnTo>
                    <a:pt x="98" y="55"/>
                  </a:lnTo>
                  <a:lnTo>
                    <a:pt x="76" y="5"/>
                  </a:lnTo>
                  <a:lnTo>
                    <a:pt x="5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69"/>
            <p:cNvSpPr>
              <a:spLocks/>
            </p:cNvSpPr>
            <p:nvPr/>
          </p:nvSpPr>
          <p:spPr bwMode="gray">
            <a:xfrm>
              <a:off x="2137249" y="8945978"/>
              <a:ext cx="737573" cy="518314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42" y="103"/>
                </a:cxn>
                <a:cxn ang="0">
                  <a:pos x="186" y="32"/>
                </a:cxn>
                <a:cxn ang="0">
                  <a:pos x="455" y="0"/>
                </a:cxn>
                <a:cxn ang="0">
                  <a:pos x="566" y="72"/>
                </a:cxn>
                <a:cxn ang="0">
                  <a:pos x="742" y="46"/>
                </a:cxn>
                <a:cxn ang="0">
                  <a:pos x="1008" y="238"/>
                </a:cxn>
                <a:cxn ang="0">
                  <a:pos x="931" y="326"/>
                </a:cxn>
                <a:cxn ang="0">
                  <a:pos x="890" y="387"/>
                </a:cxn>
                <a:cxn ang="0">
                  <a:pos x="895" y="448"/>
                </a:cxn>
                <a:cxn ang="0">
                  <a:pos x="825" y="506"/>
                </a:cxn>
                <a:cxn ang="0">
                  <a:pos x="771" y="591"/>
                </a:cxn>
                <a:cxn ang="0">
                  <a:pos x="694" y="637"/>
                </a:cxn>
                <a:cxn ang="0">
                  <a:pos x="661" y="643"/>
                </a:cxn>
                <a:cxn ang="0">
                  <a:pos x="646" y="699"/>
                </a:cxn>
                <a:cxn ang="0">
                  <a:pos x="602" y="669"/>
                </a:cxn>
                <a:cxn ang="0">
                  <a:pos x="641" y="720"/>
                </a:cxn>
                <a:cxn ang="0">
                  <a:pos x="604" y="772"/>
                </a:cxn>
                <a:cxn ang="0">
                  <a:pos x="567" y="765"/>
                </a:cxn>
                <a:cxn ang="0">
                  <a:pos x="543" y="734"/>
                </a:cxn>
                <a:cxn ang="0">
                  <a:pos x="500" y="657"/>
                </a:cxn>
                <a:cxn ang="0">
                  <a:pos x="476" y="647"/>
                </a:cxn>
                <a:cxn ang="0">
                  <a:pos x="428" y="545"/>
                </a:cxn>
                <a:cxn ang="0">
                  <a:pos x="358" y="502"/>
                </a:cxn>
                <a:cxn ang="0">
                  <a:pos x="309" y="433"/>
                </a:cxn>
                <a:cxn ang="0">
                  <a:pos x="188" y="345"/>
                </a:cxn>
                <a:cxn ang="0">
                  <a:pos x="130" y="266"/>
                </a:cxn>
                <a:cxn ang="0">
                  <a:pos x="0" y="181"/>
                </a:cxn>
              </a:cxnLst>
              <a:rect l="0" t="0" r="r" b="b"/>
              <a:pathLst>
                <a:path w="1008" h="772">
                  <a:moveTo>
                    <a:pt x="0" y="181"/>
                  </a:moveTo>
                  <a:lnTo>
                    <a:pt x="42" y="103"/>
                  </a:lnTo>
                  <a:lnTo>
                    <a:pt x="186" y="32"/>
                  </a:lnTo>
                  <a:lnTo>
                    <a:pt x="455" y="0"/>
                  </a:lnTo>
                  <a:lnTo>
                    <a:pt x="566" y="72"/>
                  </a:lnTo>
                  <a:lnTo>
                    <a:pt x="742" y="46"/>
                  </a:lnTo>
                  <a:lnTo>
                    <a:pt x="1008" y="238"/>
                  </a:lnTo>
                  <a:lnTo>
                    <a:pt x="931" y="326"/>
                  </a:lnTo>
                  <a:lnTo>
                    <a:pt x="890" y="387"/>
                  </a:lnTo>
                  <a:lnTo>
                    <a:pt x="895" y="448"/>
                  </a:lnTo>
                  <a:lnTo>
                    <a:pt x="825" y="506"/>
                  </a:lnTo>
                  <a:lnTo>
                    <a:pt x="771" y="591"/>
                  </a:lnTo>
                  <a:lnTo>
                    <a:pt x="694" y="637"/>
                  </a:lnTo>
                  <a:lnTo>
                    <a:pt x="661" y="643"/>
                  </a:lnTo>
                  <a:lnTo>
                    <a:pt x="646" y="699"/>
                  </a:lnTo>
                  <a:lnTo>
                    <a:pt x="602" y="669"/>
                  </a:lnTo>
                  <a:lnTo>
                    <a:pt x="641" y="720"/>
                  </a:lnTo>
                  <a:lnTo>
                    <a:pt x="604" y="772"/>
                  </a:lnTo>
                  <a:lnTo>
                    <a:pt x="567" y="765"/>
                  </a:lnTo>
                  <a:lnTo>
                    <a:pt x="543" y="734"/>
                  </a:lnTo>
                  <a:lnTo>
                    <a:pt x="500" y="657"/>
                  </a:lnTo>
                  <a:lnTo>
                    <a:pt x="476" y="647"/>
                  </a:lnTo>
                  <a:lnTo>
                    <a:pt x="428" y="545"/>
                  </a:lnTo>
                  <a:lnTo>
                    <a:pt x="358" y="502"/>
                  </a:lnTo>
                  <a:lnTo>
                    <a:pt x="309" y="433"/>
                  </a:lnTo>
                  <a:lnTo>
                    <a:pt x="188" y="345"/>
                  </a:lnTo>
                  <a:lnTo>
                    <a:pt x="130" y="266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70"/>
            <p:cNvSpPr>
              <a:spLocks/>
            </p:cNvSpPr>
            <p:nvPr/>
          </p:nvSpPr>
          <p:spPr bwMode="gray">
            <a:xfrm>
              <a:off x="-814506" y="7231244"/>
              <a:ext cx="1020017" cy="628422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46" y="233"/>
                </a:cxn>
                <a:cxn ang="0">
                  <a:pos x="69" y="0"/>
                </a:cxn>
                <a:cxn ang="0">
                  <a:pos x="687" y="45"/>
                </a:cxn>
                <a:cxn ang="0">
                  <a:pos x="1374" y="66"/>
                </a:cxn>
                <a:cxn ang="0">
                  <a:pos x="1328" y="155"/>
                </a:cxn>
                <a:cxn ang="0">
                  <a:pos x="1395" y="220"/>
                </a:cxn>
                <a:cxn ang="0">
                  <a:pos x="1391" y="679"/>
                </a:cxn>
                <a:cxn ang="0">
                  <a:pos x="1364" y="677"/>
                </a:cxn>
                <a:cxn ang="0">
                  <a:pos x="1367" y="738"/>
                </a:cxn>
                <a:cxn ang="0">
                  <a:pos x="1389" y="783"/>
                </a:cxn>
                <a:cxn ang="0">
                  <a:pos x="1374" y="827"/>
                </a:cxn>
                <a:cxn ang="0">
                  <a:pos x="1387" y="936"/>
                </a:cxn>
                <a:cxn ang="0">
                  <a:pos x="1357" y="926"/>
                </a:cxn>
                <a:cxn ang="0">
                  <a:pos x="1322" y="884"/>
                </a:cxn>
                <a:cxn ang="0">
                  <a:pos x="1255" y="854"/>
                </a:cxn>
                <a:cxn ang="0">
                  <a:pos x="1198" y="841"/>
                </a:cxn>
                <a:cxn ang="0">
                  <a:pos x="1078" y="846"/>
                </a:cxn>
                <a:cxn ang="0">
                  <a:pos x="1009" y="795"/>
                </a:cxn>
                <a:cxn ang="0">
                  <a:pos x="0" y="733"/>
                </a:cxn>
              </a:cxnLst>
              <a:rect l="0" t="0" r="r" b="b"/>
              <a:pathLst>
                <a:path w="1395" h="936">
                  <a:moveTo>
                    <a:pt x="0" y="733"/>
                  </a:moveTo>
                  <a:lnTo>
                    <a:pt x="46" y="233"/>
                  </a:lnTo>
                  <a:lnTo>
                    <a:pt x="69" y="0"/>
                  </a:lnTo>
                  <a:lnTo>
                    <a:pt x="687" y="45"/>
                  </a:lnTo>
                  <a:lnTo>
                    <a:pt x="1374" y="66"/>
                  </a:lnTo>
                  <a:lnTo>
                    <a:pt x="1328" y="155"/>
                  </a:lnTo>
                  <a:lnTo>
                    <a:pt x="1395" y="220"/>
                  </a:lnTo>
                  <a:lnTo>
                    <a:pt x="1391" y="679"/>
                  </a:lnTo>
                  <a:lnTo>
                    <a:pt x="1364" y="677"/>
                  </a:lnTo>
                  <a:lnTo>
                    <a:pt x="1367" y="738"/>
                  </a:lnTo>
                  <a:lnTo>
                    <a:pt x="1389" y="783"/>
                  </a:lnTo>
                  <a:lnTo>
                    <a:pt x="1374" y="827"/>
                  </a:lnTo>
                  <a:lnTo>
                    <a:pt x="1387" y="936"/>
                  </a:lnTo>
                  <a:lnTo>
                    <a:pt x="1357" y="926"/>
                  </a:lnTo>
                  <a:lnTo>
                    <a:pt x="1322" y="884"/>
                  </a:lnTo>
                  <a:lnTo>
                    <a:pt x="1255" y="854"/>
                  </a:lnTo>
                  <a:lnTo>
                    <a:pt x="1198" y="841"/>
                  </a:lnTo>
                  <a:lnTo>
                    <a:pt x="1078" y="846"/>
                  </a:lnTo>
                  <a:lnTo>
                    <a:pt x="1009" y="795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1"/>
            <p:cNvSpPr>
              <a:spLocks/>
            </p:cNvSpPr>
            <p:nvPr/>
          </p:nvSpPr>
          <p:spPr bwMode="gray">
            <a:xfrm>
              <a:off x="3170437" y="7072796"/>
              <a:ext cx="232687" cy="422977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49" y="257"/>
                </a:cxn>
                <a:cxn ang="0">
                  <a:pos x="64" y="373"/>
                </a:cxn>
                <a:cxn ang="0">
                  <a:pos x="115" y="489"/>
                </a:cxn>
                <a:cxn ang="0">
                  <a:pos x="145" y="630"/>
                </a:cxn>
                <a:cxn ang="0">
                  <a:pos x="290" y="599"/>
                </a:cxn>
                <a:cxn ang="0">
                  <a:pos x="260" y="383"/>
                </a:cxn>
                <a:cxn ang="0">
                  <a:pos x="278" y="230"/>
                </a:cxn>
                <a:cxn ang="0">
                  <a:pos x="314" y="159"/>
                </a:cxn>
                <a:cxn ang="0">
                  <a:pos x="318" y="0"/>
                </a:cxn>
                <a:cxn ang="0">
                  <a:pos x="0" y="79"/>
                </a:cxn>
              </a:cxnLst>
              <a:rect l="0" t="0" r="r" b="b"/>
              <a:pathLst>
                <a:path w="318" h="630">
                  <a:moveTo>
                    <a:pt x="0" y="79"/>
                  </a:moveTo>
                  <a:lnTo>
                    <a:pt x="49" y="257"/>
                  </a:lnTo>
                  <a:lnTo>
                    <a:pt x="64" y="373"/>
                  </a:lnTo>
                  <a:lnTo>
                    <a:pt x="115" y="489"/>
                  </a:lnTo>
                  <a:lnTo>
                    <a:pt x="145" y="630"/>
                  </a:lnTo>
                  <a:lnTo>
                    <a:pt x="290" y="599"/>
                  </a:lnTo>
                  <a:lnTo>
                    <a:pt x="260" y="383"/>
                  </a:lnTo>
                  <a:lnTo>
                    <a:pt x="278" y="230"/>
                  </a:lnTo>
                  <a:lnTo>
                    <a:pt x="314" y="159"/>
                  </a:lnTo>
                  <a:lnTo>
                    <a:pt x="318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72"/>
            <p:cNvSpPr>
              <a:spLocks/>
            </p:cNvSpPr>
            <p:nvPr/>
          </p:nvSpPr>
          <p:spPr bwMode="gray">
            <a:xfrm>
              <a:off x="2050906" y="8169849"/>
              <a:ext cx="1122457" cy="585453"/>
            </a:xfrm>
            <a:custGeom>
              <a:avLst/>
              <a:gdLst/>
              <a:ahLst/>
              <a:cxnLst>
                <a:cxn ang="0">
                  <a:pos x="143" y="776"/>
                </a:cxn>
                <a:cxn ang="0">
                  <a:pos x="196" y="692"/>
                </a:cxn>
                <a:cxn ang="0">
                  <a:pos x="299" y="592"/>
                </a:cxn>
                <a:cxn ang="0">
                  <a:pos x="424" y="625"/>
                </a:cxn>
                <a:cxn ang="0">
                  <a:pos x="496" y="625"/>
                </a:cxn>
                <a:cxn ang="0">
                  <a:pos x="598" y="575"/>
                </a:cxn>
                <a:cxn ang="0">
                  <a:pos x="618" y="507"/>
                </a:cxn>
                <a:cxn ang="0">
                  <a:pos x="707" y="259"/>
                </a:cxn>
                <a:cxn ang="0">
                  <a:pos x="811" y="196"/>
                </a:cxn>
                <a:cxn ang="0">
                  <a:pos x="899" y="98"/>
                </a:cxn>
                <a:cxn ang="0">
                  <a:pos x="1023" y="61"/>
                </a:cxn>
                <a:cxn ang="0">
                  <a:pos x="1093" y="26"/>
                </a:cxn>
                <a:cxn ang="0">
                  <a:pos x="1169" y="85"/>
                </a:cxn>
                <a:cxn ang="0">
                  <a:pos x="1189" y="144"/>
                </a:cxn>
                <a:cxn ang="0">
                  <a:pos x="1169" y="239"/>
                </a:cxn>
                <a:cxn ang="0">
                  <a:pos x="1224" y="246"/>
                </a:cxn>
                <a:cxn ang="0">
                  <a:pos x="1306" y="268"/>
                </a:cxn>
                <a:cxn ang="0">
                  <a:pos x="1390" y="308"/>
                </a:cxn>
                <a:cxn ang="0">
                  <a:pos x="1379" y="364"/>
                </a:cxn>
                <a:cxn ang="0">
                  <a:pos x="1360" y="373"/>
                </a:cxn>
                <a:cxn ang="0">
                  <a:pos x="1250" y="305"/>
                </a:cxn>
                <a:cxn ang="0">
                  <a:pos x="1396" y="396"/>
                </a:cxn>
                <a:cxn ang="0">
                  <a:pos x="1416" y="435"/>
                </a:cxn>
                <a:cxn ang="0">
                  <a:pos x="1397" y="437"/>
                </a:cxn>
                <a:cxn ang="0">
                  <a:pos x="1383" y="456"/>
                </a:cxn>
                <a:cxn ang="0">
                  <a:pos x="1377" y="478"/>
                </a:cxn>
                <a:cxn ang="0">
                  <a:pos x="1303" y="423"/>
                </a:cxn>
                <a:cxn ang="0">
                  <a:pos x="1368" y="485"/>
                </a:cxn>
                <a:cxn ang="0">
                  <a:pos x="1413" y="497"/>
                </a:cxn>
                <a:cxn ang="0">
                  <a:pos x="1424" y="510"/>
                </a:cxn>
                <a:cxn ang="0">
                  <a:pos x="1406" y="540"/>
                </a:cxn>
                <a:cxn ang="0">
                  <a:pos x="1357" y="503"/>
                </a:cxn>
                <a:cxn ang="0">
                  <a:pos x="1296" y="481"/>
                </a:cxn>
                <a:cxn ang="0">
                  <a:pos x="1346" y="517"/>
                </a:cxn>
                <a:cxn ang="0">
                  <a:pos x="1409" y="562"/>
                </a:cxn>
                <a:cxn ang="0">
                  <a:pos x="1430" y="542"/>
                </a:cxn>
                <a:cxn ang="0">
                  <a:pos x="1490" y="545"/>
                </a:cxn>
                <a:cxn ang="0">
                  <a:pos x="1506" y="612"/>
                </a:cxn>
                <a:cxn ang="0">
                  <a:pos x="895" y="752"/>
                </a:cxn>
                <a:cxn ang="0">
                  <a:pos x="0" y="871"/>
                </a:cxn>
              </a:cxnLst>
              <a:rect l="0" t="0" r="r" b="b"/>
              <a:pathLst>
                <a:path w="1534" h="871">
                  <a:moveTo>
                    <a:pt x="0" y="871"/>
                  </a:moveTo>
                  <a:lnTo>
                    <a:pt x="143" y="776"/>
                  </a:lnTo>
                  <a:lnTo>
                    <a:pt x="144" y="755"/>
                  </a:lnTo>
                  <a:lnTo>
                    <a:pt x="196" y="692"/>
                  </a:lnTo>
                  <a:lnTo>
                    <a:pt x="244" y="658"/>
                  </a:lnTo>
                  <a:lnTo>
                    <a:pt x="299" y="592"/>
                  </a:lnTo>
                  <a:lnTo>
                    <a:pt x="355" y="658"/>
                  </a:lnTo>
                  <a:lnTo>
                    <a:pt x="424" y="625"/>
                  </a:lnTo>
                  <a:lnTo>
                    <a:pt x="453" y="645"/>
                  </a:lnTo>
                  <a:lnTo>
                    <a:pt x="496" y="625"/>
                  </a:lnTo>
                  <a:lnTo>
                    <a:pt x="522" y="588"/>
                  </a:lnTo>
                  <a:lnTo>
                    <a:pt x="598" y="575"/>
                  </a:lnTo>
                  <a:lnTo>
                    <a:pt x="638" y="521"/>
                  </a:lnTo>
                  <a:lnTo>
                    <a:pt x="618" y="507"/>
                  </a:lnTo>
                  <a:lnTo>
                    <a:pt x="690" y="343"/>
                  </a:lnTo>
                  <a:lnTo>
                    <a:pt x="707" y="259"/>
                  </a:lnTo>
                  <a:lnTo>
                    <a:pt x="776" y="292"/>
                  </a:lnTo>
                  <a:lnTo>
                    <a:pt x="811" y="196"/>
                  </a:lnTo>
                  <a:lnTo>
                    <a:pt x="847" y="190"/>
                  </a:lnTo>
                  <a:lnTo>
                    <a:pt x="899" y="98"/>
                  </a:lnTo>
                  <a:lnTo>
                    <a:pt x="915" y="0"/>
                  </a:lnTo>
                  <a:lnTo>
                    <a:pt x="1023" y="61"/>
                  </a:lnTo>
                  <a:lnTo>
                    <a:pt x="1041" y="11"/>
                  </a:lnTo>
                  <a:lnTo>
                    <a:pt x="1093" y="26"/>
                  </a:lnTo>
                  <a:lnTo>
                    <a:pt x="1123" y="64"/>
                  </a:lnTo>
                  <a:lnTo>
                    <a:pt x="1169" y="85"/>
                  </a:lnTo>
                  <a:lnTo>
                    <a:pt x="1190" y="116"/>
                  </a:lnTo>
                  <a:lnTo>
                    <a:pt x="1189" y="144"/>
                  </a:lnTo>
                  <a:lnTo>
                    <a:pt x="1156" y="201"/>
                  </a:lnTo>
                  <a:lnTo>
                    <a:pt x="1169" y="239"/>
                  </a:lnTo>
                  <a:lnTo>
                    <a:pt x="1208" y="222"/>
                  </a:lnTo>
                  <a:lnTo>
                    <a:pt x="1224" y="246"/>
                  </a:lnTo>
                  <a:lnTo>
                    <a:pt x="1238" y="262"/>
                  </a:lnTo>
                  <a:lnTo>
                    <a:pt x="1306" y="268"/>
                  </a:lnTo>
                  <a:lnTo>
                    <a:pt x="1326" y="291"/>
                  </a:lnTo>
                  <a:lnTo>
                    <a:pt x="1390" y="308"/>
                  </a:lnTo>
                  <a:lnTo>
                    <a:pt x="1374" y="325"/>
                  </a:lnTo>
                  <a:lnTo>
                    <a:pt x="1379" y="364"/>
                  </a:lnTo>
                  <a:lnTo>
                    <a:pt x="1384" y="380"/>
                  </a:lnTo>
                  <a:lnTo>
                    <a:pt x="1360" y="373"/>
                  </a:lnTo>
                  <a:lnTo>
                    <a:pt x="1319" y="351"/>
                  </a:lnTo>
                  <a:lnTo>
                    <a:pt x="1250" y="305"/>
                  </a:lnTo>
                  <a:lnTo>
                    <a:pt x="1345" y="393"/>
                  </a:lnTo>
                  <a:lnTo>
                    <a:pt x="1396" y="396"/>
                  </a:lnTo>
                  <a:lnTo>
                    <a:pt x="1367" y="411"/>
                  </a:lnTo>
                  <a:lnTo>
                    <a:pt x="1416" y="435"/>
                  </a:lnTo>
                  <a:lnTo>
                    <a:pt x="1415" y="455"/>
                  </a:lnTo>
                  <a:lnTo>
                    <a:pt x="1397" y="437"/>
                  </a:lnTo>
                  <a:lnTo>
                    <a:pt x="1377" y="438"/>
                  </a:lnTo>
                  <a:lnTo>
                    <a:pt x="1383" y="456"/>
                  </a:lnTo>
                  <a:lnTo>
                    <a:pt x="1397" y="468"/>
                  </a:lnTo>
                  <a:lnTo>
                    <a:pt x="1377" y="478"/>
                  </a:lnTo>
                  <a:lnTo>
                    <a:pt x="1325" y="441"/>
                  </a:lnTo>
                  <a:lnTo>
                    <a:pt x="1303" y="423"/>
                  </a:lnTo>
                  <a:lnTo>
                    <a:pt x="1316" y="448"/>
                  </a:lnTo>
                  <a:lnTo>
                    <a:pt x="1368" y="485"/>
                  </a:lnTo>
                  <a:lnTo>
                    <a:pt x="1390" y="488"/>
                  </a:lnTo>
                  <a:lnTo>
                    <a:pt x="1413" y="497"/>
                  </a:lnTo>
                  <a:lnTo>
                    <a:pt x="1411" y="510"/>
                  </a:lnTo>
                  <a:lnTo>
                    <a:pt x="1424" y="510"/>
                  </a:lnTo>
                  <a:lnTo>
                    <a:pt x="1428" y="522"/>
                  </a:lnTo>
                  <a:lnTo>
                    <a:pt x="1406" y="540"/>
                  </a:lnTo>
                  <a:lnTo>
                    <a:pt x="1366" y="522"/>
                  </a:lnTo>
                  <a:lnTo>
                    <a:pt x="1357" y="503"/>
                  </a:lnTo>
                  <a:lnTo>
                    <a:pt x="1306" y="497"/>
                  </a:lnTo>
                  <a:lnTo>
                    <a:pt x="1296" y="481"/>
                  </a:lnTo>
                  <a:lnTo>
                    <a:pt x="1280" y="502"/>
                  </a:lnTo>
                  <a:lnTo>
                    <a:pt x="1346" y="517"/>
                  </a:lnTo>
                  <a:lnTo>
                    <a:pt x="1351" y="536"/>
                  </a:lnTo>
                  <a:lnTo>
                    <a:pt x="1409" y="562"/>
                  </a:lnTo>
                  <a:lnTo>
                    <a:pt x="1425" y="562"/>
                  </a:lnTo>
                  <a:lnTo>
                    <a:pt x="1430" y="542"/>
                  </a:lnTo>
                  <a:lnTo>
                    <a:pt x="1452" y="548"/>
                  </a:lnTo>
                  <a:lnTo>
                    <a:pt x="1490" y="545"/>
                  </a:lnTo>
                  <a:lnTo>
                    <a:pt x="1534" y="625"/>
                  </a:lnTo>
                  <a:lnTo>
                    <a:pt x="1506" y="612"/>
                  </a:lnTo>
                  <a:lnTo>
                    <a:pt x="1498" y="636"/>
                  </a:lnTo>
                  <a:lnTo>
                    <a:pt x="895" y="752"/>
                  </a:lnTo>
                  <a:lnTo>
                    <a:pt x="396" y="817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73"/>
            <p:cNvSpPr>
              <a:spLocks/>
            </p:cNvSpPr>
            <p:nvPr/>
          </p:nvSpPr>
          <p:spPr bwMode="gray">
            <a:xfrm>
              <a:off x="3123607" y="8333669"/>
              <a:ext cx="62928" cy="165162"/>
            </a:xfrm>
            <a:custGeom>
              <a:avLst/>
              <a:gdLst/>
              <a:ahLst/>
              <a:cxnLst>
                <a:cxn ang="0">
                  <a:pos x="1" y="139"/>
                </a:cxn>
                <a:cxn ang="0">
                  <a:pos x="0" y="216"/>
                </a:cxn>
                <a:cxn ang="0">
                  <a:pos x="18" y="247"/>
                </a:cxn>
                <a:cxn ang="0">
                  <a:pos x="33" y="156"/>
                </a:cxn>
                <a:cxn ang="0">
                  <a:pos x="61" y="118"/>
                </a:cxn>
                <a:cxn ang="0">
                  <a:pos x="86" y="0"/>
                </a:cxn>
                <a:cxn ang="0">
                  <a:pos x="36" y="27"/>
                </a:cxn>
                <a:cxn ang="0">
                  <a:pos x="1" y="139"/>
                </a:cxn>
              </a:cxnLst>
              <a:rect l="0" t="0" r="r" b="b"/>
              <a:pathLst>
                <a:path w="86" h="247">
                  <a:moveTo>
                    <a:pt x="1" y="139"/>
                  </a:moveTo>
                  <a:lnTo>
                    <a:pt x="0" y="216"/>
                  </a:lnTo>
                  <a:lnTo>
                    <a:pt x="18" y="247"/>
                  </a:lnTo>
                  <a:lnTo>
                    <a:pt x="33" y="156"/>
                  </a:lnTo>
                  <a:lnTo>
                    <a:pt x="61" y="118"/>
                  </a:lnTo>
                  <a:lnTo>
                    <a:pt x="86" y="0"/>
                  </a:lnTo>
                  <a:lnTo>
                    <a:pt x="36" y="27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74"/>
            <p:cNvSpPr>
              <a:spLocks/>
            </p:cNvSpPr>
            <p:nvPr/>
          </p:nvSpPr>
          <p:spPr bwMode="gray">
            <a:xfrm>
              <a:off x="-3246741" y="6334265"/>
              <a:ext cx="970260" cy="649907"/>
            </a:xfrm>
            <a:custGeom>
              <a:avLst/>
              <a:gdLst/>
              <a:ahLst/>
              <a:cxnLst>
                <a:cxn ang="0">
                  <a:pos x="46" y="266"/>
                </a:cxn>
                <a:cxn ang="0">
                  <a:pos x="39" y="412"/>
                </a:cxn>
                <a:cxn ang="0">
                  <a:pos x="56" y="430"/>
                </a:cxn>
                <a:cxn ang="0">
                  <a:pos x="30" y="476"/>
                </a:cxn>
                <a:cxn ang="0">
                  <a:pos x="41" y="501"/>
                </a:cxn>
                <a:cxn ang="0">
                  <a:pos x="16" y="561"/>
                </a:cxn>
                <a:cxn ang="0">
                  <a:pos x="0" y="571"/>
                </a:cxn>
                <a:cxn ang="0">
                  <a:pos x="98" y="646"/>
                </a:cxn>
                <a:cxn ang="0">
                  <a:pos x="165" y="779"/>
                </a:cxn>
                <a:cxn ang="0">
                  <a:pos x="477" y="885"/>
                </a:cxn>
                <a:cxn ang="0">
                  <a:pos x="1174" y="966"/>
                </a:cxn>
                <a:cxn ang="0">
                  <a:pos x="408" y="0"/>
                </a:cxn>
                <a:cxn ang="0">
                  <a:pos x="394" y="24"/>
                </a:cxn>
                <a:cxn ang="0">
                  <a:pos x="404" y="66"/>
                </a:cxn>
                <a:cxn ang="0">
                  <a:pos x="425" y="96"/>
                </a:cxn>
                <a:cxn ang="0">
                  <a:pos x="391" y="120"/>
                </a:cxn>
                <a:cxn ang="0">
                  <a:pos x="399" y="144"/>
                </a:cxn>
                <a:cxn ang="0">
                  <a:pos x="417" y="249"/>
                </a:cxn>
                <a:cxn ang="0">
                  <a:pos x="410" y="267"/>
                </a:cxn>
                <a:cxn ang="0">
                  <a:pos x="375" y="330"/>
                </a:cxn>
                <a:cxn ang="0">
                  <a:pos x="365" y="351"/>
                </a:cxn>
                <a:cxn ang="0">
                  <a:pos x="342" y="430"/>
                </a:cxn>
                <a:cxn ang="0">
                  <a:pos x="287" y="455"/>
                </a:cxn>
                <a:cxn ang="0">
                  <a:pos x="263" y="444"/>
                </a:cxn>
                <a:cxn ang="0">
                  <a:pos x="243" y="458"/>
                </a:cxn>
                <a:cxn ang="0">
                  <a:pos x="248" y="429"/>
                </a:cxn>
                <a:cxn ang="0">
                  <a:pos x="227" y="413"/>
                </a:cxn>
                <a:cxn ang="0">
                  <a:pos x="260" y="397"/>
                </a:cxn>
                <a:cxn ang="0">
                  <a:pos x="279" y="431"/>
                </a:cxn>
                <a:cxn ang="0">
                  <a:pos x="302" y="409"/>
                </a:cxn>
                <a:cxn ang="0">
                  <a:pos x="329" y="389"/>
                </a:cxn>
                <a:cxn ang="0">
                  <a:pos x="316" y="350"/>
                </a:cxn>
                <a:cxn ang="0">
                  <a:pos x="334" y="305"/>
                </a:cxn>
                <a:cxn ang="0">
                  <a:pos x="356" y="255"/>
                </a:cxn>
                <a:cxn ang="0">
                  <a:pos x="326" y="295"/>
                </a:cxn>
                <a:cxn ang="0">
                  <a:pos x="263" y="338"/>
                </a:cxn>
                <a:cxn ang="0">
                  <a:pos x="244" y="377"/>
                </a:cxn>
                <a:cxn ang="0">
                  <a:pos x="289" y="304"/>
                </a:cxn>
                <a:cxn ang="0">
                  <a:pos x="339" y="273"/>
                </a:cxn>
                <a:cxn ang="0">
                  <a:pos x="345" y="232"/>
                </a:cxn>
                <a:cxn ang="0">
                  <a:pos x="332" y="202"/>
                </a:cxn>
                <a:cxn ang="0">
                  <a:pos x="317" y="208"/>
                </a:cxn>
                <a:cxn ang="0">
                  <a:pos x="284" y="181"/>
                </a:cxn>
                <a:cxn ang="0">
                  <a:pos x="55" y="47"/>
                </a:cxn>
              </a:cxnLst>
              <a:rect l="0" t="0" r="r" b="b"/>
              <a:pathLst>
                <a:path w="1325" h="966">
                  <a:moveTo>
                    <a:pt x="30" y="167"/>
                  </a:moveTo>
                  <a:lnTo>
                    <a:pt x="49" y="210"/>
                  </a:lnTo>
                  <a:lnTo>
                    <a:pt x="46" y="266"/>
                  </a:lnTo>
                  <a:lnTo>
                    <a:pt x="41" y="318"/>
                  </a:lnTo>
                  <a:lnTo>
                    <a:pt x="48" y="339"/>
                  </a:lnTo>
                  <a:lnTo>
                    <a:pt x="39" y="412"/>
                  </a:lnTo>
                  <a:lnTo>
                    <a:pt x="61" y="397"/>
                  </a:lnTo>
                  <a:lnTo>
                    <a:pt x="92" y="426"/>
                  </a:lnTo>
                  <a:lnTo>
                    <a:pt x="56" y="430"/>
                  </a:lnTo>
                  <a:lnTo>
                    <a:pt x="36" y="428"/>
                  </a:lnTo>
                  <a:lnTo>
                    <a:pt x="33" y="457"/>
                  </a:lnTo>
                  <a:lnTo>
                    <a:pt x="30" y="476"/>
                  </a:lnTo>
                  <a:lnTo>
                    <a:pt x="62" y="476"/>
                  </a:lnTo>
                  <a:lnTo>
                    <a:pt x="67" y="489"/>
                  </a:lnTo>
                  <a:lnTo>
                    <a:pt x="41" y="501"/>
                  </a:lnTo>
                  <a:lnTo>
                    <a:pt x="46" y="529"/>
                  </a:lnTo>
                  <a:lnTo>
                    <a:pt x="28" y="562"/>
                  </a:lnTo>
                  <a:lnTo>
                    <a:pt x="16" y="561"/>
                  </a:lnTo>
                  <a:lnTo>
                    <a:pt x="29" y="513"/>
                  </a:lnTo>
                  <a:lnTo>
                    <a:pt x="22" y="499"/>
                  </a:lnTo>
                  <a:lnTo>
                    <a:pt x="0" y="571"/>
                  </a:lnTo>
                  <a:lnTo>
                    <a:pt x="36" y="595"/>
                  </a:lnTo>
                  <a:lnTo>
                    <a:pt x="93" y="621"/>
                  </a:lnTo>
                  <a:lnTo>
                    <a:pt x="98" y="646"/>
                  </a:lnTo>
                  <a:lnTo>
                    <a:pt x="124" y="650"/>
                  </a:lnTo>
                  <a:lnTo>
                    <a:pt x="173" y="747"/>
                  </a:lnTo>
                  <a:lnTo>
                    <a:pt x="165" y="779"/>
                  </a:lnTo>
                  <a:lnTo>
                    <a:pt x="242" y="845"/>
                  </a:lnTo>
                  <a:lnTo>
                    <a:pt x="377" y="840"/>
                  </a:lnTo>
                  <a:lnTo>
                    <a:pt x="477" y="885"/>
                  </a:lnTo>
                  <a:lnTo>
                    <a:pt x="525" y="875"/>
                  </a:lnTo>
                  <a:lnTo>
                    <a:pt x="828" y="885"/>
                  </a:lnTo>
                  <a:lnTo>
                    <a:pt x="1174" y="966"/>
                  </a:lnTo>
                  <a:lnTo>
                    <a:pt x="1181" y="860"/>
                  </a:lnTo>
                  <a:lnTo>
                    <a:pt x="1325" y="240"/>
                  </a:lnTo>
                  <a:lnTo>
                    <a:pt x="408" y="0"/>
                  </a:lnTo>
                  <a:lnTo>
                    <a:pt x="398" y="5"/>
                  </a:lnTo>
                  <a:lnTo>
                    <a:pt x="404" y="18"/>
                  </a:lnTo>
                  <a:lnTo>
                    <a:pt x="394" y="24"/>
                  </a:lnTo>
                  <a:lnTo>
                    <a:pt x="404" y="37"/>
                  </a:lnTo>
                  <a:lnTo>
                    <a:pt x="400" y="51"/>
                  </a:lnTo>
                  <a:lnTo>
                    <a:pt x="404" y="66"/>
                  </a:lnTo>
                  <a:lnTo>
                    <a:pt x="417" y="61"/>
                  </a:lnTo>
                  <a:lnTo>
                    <a:pt x="432" y="68"/>
                  </a:lnTo>
                  <a:lnTo>
                    <a:pt x="425" y="96"/>
                  </a:lnTo>
                  <a:lnTo>
                    <a:pt x="430" y="107"/>
                  </a:lnTo>
                  <a:lnTo>
                    <a:pt x="412" y="143"/>
                  </a:lnTo>
                  <a:lnTo>
                    <a:pt x="391" y="120"/>
                  </a:lnTo>
                  <a:lnTo>
                    <a:pt x="382" y="124"/>
                  </a:lnTo>
                  <a:lnTo>
                    <a:pt x="382" y="141"/>
                  </a:lnTo>
                  <a:lnTo>
                    <a:pt x="399" y="144"/>
                  </a:lnTo>
                  <a:lnTo>
                    <a:pt x="418" y="183"/>
                  </a:lnTo>
                  <a:lnTo>
                    <a:pt x="410" y="233"/>
                  </a:lnTo>
                  <a:lnTo>
                    <a:pt x="417" y="249"/>
                  </a:lnTo>
                  <a:lnTo>
                    <a:pt x="429" y="253"/>
                  </a:lnTo>
                  <a:lnTo>
                    <a:pt x="421" y="262"/>
                  </a:lnTo>
                  <a:lnTo>
                    <a:pt x="410" y="267"/>
                  </a:lnTo>
                  <a:lnTo>
                    <a:pt x="382" y="299"/>
                  </a:lnTo>
                  <a:lnTo>
                    <a:pt x="382" y="310"/>
                  </a:lnTo>
                  <a:lnTo>
                    <a:pt x="375" y="330"/>
                  </a:lnTo>
                  <a:lnTo>
                    <a:pt x="368" y="332"/>
                  </a:lnTo>
                  <a:lnTo>
                    <a:pt x="377" y="347"/>
                  </a:lnTo>
                  <a:lnTo>
                    <a:pt x="365" y="351"/>
                  </a:lnTo>
                  <a:lnTo>
                    <a:pt x="365" y="408"/>
                  </a:lnTo>
                  <a:lnTo>
                    <a:pt x="342" y="415"/>
                  </a:lnTo>
                  <a:lnTo>
                    <a:pt x="342" y="430"/>
                  </a:lnTo>
                  <a:lnTo>
                    <a:pt x="326" y="411"/>
                  </a:lnTo>
                  <a:lnTo>
                    <a:pt x="323" y="422"/>
                  </a:lnTo>
                  <a:lnTo>
                    <a:pt x="287" y="455"/>
                  </a:lnTo>
                  <a:lnTo>
                    <a:pt x="274" y="450"/>
                  </a:lnTo>
                  <a:lnTo>
                    <a:pt x="268" y="434"/>
                  </a:lnTo>
                  <a:lnTo>
                    <a:pt x="263" y="444"/>
                  </a:lnTo>
                  <a:lnTo>
                    <a:pt x="255" y="436"/>
                  </a:lnTo>
                  <a:lnTo>
                    <a:pt x="248" y="461"/>
                  </a:lnTo>
                  <a:lnTo>
                    <a:pt x="243" y="458"/>
                  </a:lnTo>
                  <a:lnTo>
                    <a:pt x="245" y="441"/>
                  </a:lnTo>
                  <a:lnTo>
                    <a:pt x="232" y="443"/>
                  </a:lnTo>
                  <a:lnTo>
                    <a:pt x="248" y="429"/>
                  </a:lnTo>
                  <a:lnTo>
                    <a:pt x="228" y="428"/>
                  </a:lnTo>
                  <a:lnTo>
                    <a:pt x="243" y="418"/>
                  </a:lnTo>
                  <a:lnTo>
                    <a:pt x="227" y="413"/>
                  </a:lnTo>
                  <a:lnTo>
                    <a:pt x="234" y="402"/>
                  </a:lnTo>
                  <a:lnTo>
                    <a:pt x="250" y="413"/>
                  </a:lnTo>
                  <a:lnTo>
                    <a:pt x="260" y="397"/>
                  </a:lnTo>
                  <a:lnTo>
                    <a:pt x="287" y="383"/>
                  </a:lnTo>
                  <a:lnTo>
                    <a:pt x="273" y="416"/>
                  </a:lnTo>
                  <a:lnTo>
                    <a:pt x="279" y="431"/>
                  </a:lnTo>
                  <a:lnTo>
                    <a:pt x="289" y="400"/>
                  </a:lnTo>
                  <a:lnTo>
                    <a:pt x="315" y="387"/>
                  </a:lnTo>
                  <a:lnTo>
                    <a:pt x="302" y="409"/>
                  </a:lnTo>
                  <a:lnTo>
                    <a:pt x="316" y="421"/>
                  </a:lnTo>
                  <a:lnTo>
                    <a:pt x="316" y="403"/>
                  </a:lnTo>
                  <a:lnTo>
                    <a:pt x="329" y="389"/>
                  </a:lnTo>
                  <a:lnTo>
                    <a:pt x="343" y="366"/>
                  </a:lnTo>
                  <a:lnTo>
                    <a:pt x="340" y="348"/>
                  </a:lnTo>
                  <a:lnTo>
                    <a:pt x="316" y="350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34" y="305"/>
                  </a:lnTo>
                  <a:lnTo>
                    <a:pt x="365" y="307"/>
                  </a:lnTo>
                  <a:lnTo>
                    <a:pt x="367" y="273"/>
                  </a:lnTo>
                  <a:lnTo>
                    <a:pt x="356" y="255"/>
                  </a:lnTo>
                  <a:lnTo>
                    <a:pt x="355" y="287"/>
                  </a:lnTo>
                  <a:lnTo>
                    <a:pt x="347" y="280"/>
                  </a:lnTo>
                  <a:lnTo>
                    <a:pt x="326" y="295"/>
                  </a:lnTo>
                  <a:lnTo>
                    <a:pt x="313" y="315"/>
                  </a:lnTo>
                  <a:lnTo>
                    <a:pt x="295" y="317"/>
                  </a:lnTo>
                  <a:lnTo>
                    <a:pt x="263" y="338"/>
                  </a:lnTo>
                  <a:lnTo>
                    <a:pt x="238" y="366"/>
                  </a:lnTo>
                  <a:lnTo>
                    <a:pt x="282" y="367"/>
                  </a:lnTo>
                  <a:lnTo>
                    <a:pt x="244" y="377"/>
                  </a:lnTo>
                  <a:lnTo>
                    <a:pt x="227" y="370"/>
                  </a:lnTo>
                  <a:lnTo>
                    <a:pt x="263" y="317"/>
                  </a:lnTo>
                  <a:lnTo>
                    <a:pt x="289" y="304"/>
                  </a:lnTo>
                  <a:lnTo>
                    <a:pt x="317" y="271"/>
                  </a:lnTo>
                  <a:lnTo>
                    <a:pt x="322" y="289"/>
                  </a:lnTo>
                  <a:lnTo>
                    <a:pt x="339" y="273"/>
                  </a:lnTo>
                  <a:lnTo>
                    <a:pt x="355" y="237"/>
                  </a:lnTo>
                  <a:lnTo>
                    <a:pt x="351" y="213"/>
                  </a:lnTo>
                  <a:lnTo>
                    <a:pt x="345" y="232"/>
                  </a:lnTo>
                  <a:lnTo>
                    <a:pt x="335" y="229"/>
                  </a:lnTo>
                  <a:lnTo>
                    <a:pt x="343" y="202"/>
                  </a:lnTo>
                  <a:lnTo>
                    <a:pt x="332" y="202"/>
                  </a:lnTo>
                  <a:lnTo>
                    <a:pt x="329" y="226"/>
                  </a:lnTo>
                  <a:lnTo>
                    <a:pt x="319" y="233"/>
                  </a:lnTo>
                  <a:lnTo>
                    <a:pt x="317" y="208"/>
                  </a:lnTo>
                  <a:lnTo>
                    <a:pt x="308" y="202"/>
                  </a:lnTo>
                  <a:lnTo>
                    <a:pt x="300" y="214"/>
                  </a:lnTo>
                  <a:lnTo>
                    <a:pt x="284" y="181"/>
                  </a:lnTo>
                  <a:lnTo>
                    <a:pt x="254" y="180"/>
                  </a:lnTo>
                  <a:lnTo>
                    <a:pt x="137" y="120"/>
                  </a:lnTo>
                  <a:lnTo>
                    <a:pt x="55" y="47"/>
                  </a:lnTo>
                  <a:lnTo>
                    <a:pt x="32" y="100"/>
                  </a:lnTo>
                  <a:lnTo>
                    <a:pt x="30" y="16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75"/>
            <p:cNvSpPr>
              <a:spLocks/>
            </p:cNvSpPr>
            <p:nvPr/>
          </p:nvSpPr>
          <p:spPr bwMode="gray">
            <a:xfrm>
              <a:off x="-3018444" y="6373206"/>
              <a:ext cx="43903" cy="4834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9" y="0"/>
                </a:cxn>
                <a:cxn ang="0">
                  <a:pos x="60" y="30"/>
                </a:cxn>
                <a:cxn ang="0">
                  <a:pos x="50" y="72"/>
                </a:cxn>
                <a:cxn ang="0">
                  <a:pos x="0" y="32"/>
                </a:cxn>
              </a:cxnLst>
              <a:rect l="0" t="0" r="r" b="b"/>
              <a:pathLst>
                <a:path w="60" h="72">
                  <a:moveTo>
                    <a:pt x="0" y="32"/>
                  </a:moveTo>
                  <a:lnTo>
                    <a:pt x="49" y="0"/>
                  </a:lnTo>
                  <a:lnTo>
                    <a:pt x="60" y="30"/>
                  </a:lnTo>
                  <a:lnTo>
                    <a:pt x="50" y="7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76"/>
            <p:cNvSpPr>
              <a:spLocks/>
            </p:cNvSpPr>
            <p:nvPr/>
          </p:nvSpPr>
          <p:spPr bwMode="gray">
            <a:xfrm>
              <a:off x="-2987712" y="6436317"/>
              <a:ext cx="32196" cy="6848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0"/>
                </a:cxn>
                <a:cxn ang="0">
                  <a:pos x="44" y="17"/>
                </a:cxn>
                <a:cxn ang="0">
                  <a:pos x="32" y="103"/>
                </a:cxn>
                <a:cxn ang="0">
                  <a:pos x="0" y="28"/>
                </a:cxn>
              </a:cxnLst>
              <a:rect l="0" t="0" r="r" b="b"/>
              <a:pathLst>
                <a:path w="44" h="103">
                  <a:moveTo>
                    <a:pt x="0" y="28"/>
                  </a:moveTo>
                  <a:lnTo>
                    <a:pt x="26" y="0"/>
                  </a:lnTo>
                  <a:lnTo>
                    <a:pt x="44" y="17"/>
                  </a:lnTo>
                  <a:lnTo>
                    <a:pt x="32" y="10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77"/>
            <p:cNvSpPr>
              <a:spLocks/>
            </p:cNvSpPr>
            <p:nvPr/>
          </p:nvSpPr>
          <p:spPr bwMode="gray">
            <a:xfrm>
              <a:off x="2160664" y="8019458"/>
              <a:ext cx="652694" cy="592167"/>
            </a:xfrm>
            <a:custGeom>
              <a:avLst/>
              <a:gdLst/>
              <a:ahLst/>
              <a:cxnLst>
                <a:cxn ang="0">
                  <a:pos x="0" y="611"/>
                </a:cxn>
                <a:cxn ang="0">
                  <a:pos x="35" y="733"/>
                </a:cxn>
                <a:cxn ang="0">
                  <a:pos x="74" y="775"/>
                </a:cxn>
                <a:cxn ang="0">
                  <a:pos x="149" y="818"/>
                </a:cxn>
                <a:cxn ang="0">
                  <a:pos x="205" y="884"/>
                </a:cxn>
                <a:cxn ang="0">
                  <a:pos x="274" y="851"/>
                </a:cxn>
                <a:cxn ang="0">
                  <a:pos x="303" y="871"/>
                </a:cxn>
                <a:cxn ang="0">
                  <a:pos x="346" y="851"/>
                </a:cxn>
                <a:cxn ang="0">
                  <a:pos x="372" y="814"/>
                </a:cxn>
                <a:cxn ang="0">
                  <a:pos x="448" y="801"/>
                </a:cxn>
                <a:cxn ang="0">
                  <a:pos x="488" y="747"/>
                </a:cxn>
                <a:cxn ang="0">
                  <a:pos x="468" y="733"/>
                </a:cxn>
                <a:cxn ang="0">
                  <a:pos x="540" y="569"/>
                </a:cxn>
                <a:cxn ang="0">
                  <a:pos x="557" y="485"/>
                </a:cxn>
                <a:cxn ang="0">
                  <a:pos x="626" y="518"/>
                </a:cxn>
                <a:cxn ang="0">
                  <a:pos x="661" y="422"/>
                </a:cxn>
                <a:cxn ang="0">
                  <a:pos x="697" y="416"/>
                </a:cxn>
                <a:cxn ang="0">
                  <a:pos x="749" y="324"/>
                </a:cxn>
                <a:cxn ang="0">
                  <a:pos x="765" y="226"/>
                </a:cxn>
                <a:cxn ang="0">
                  <a:pos x="873" y="287"/>
                </a:cxn>
                <a:cxn ang="0">
                  <a:pos x="891" y="237"/>
                </a:cxn>
                <a:cxn ang="0">
                  <a:pos x="863" y="198"/>
                </a:cxn>
                <a:cxn ang="0">
                  <a:pos x="814" y="176"/>
                </a:cxn>
                <a:cxn ang="0">
                  <a:pos x="756" y="182"/>
                </a:cxn>
                <a:cxn ang="0">
                  <a:pos x="735" y="216"/>
                </a:cxn>
                <a:cxn ang="0">
                  <a:pos x="628" y="246"/>
                </a:cxn>
                <a:cxn ang="0">
                  <a:pos x="560" y="326"/>
                </a:cxn>
                <a:cxn ang="0">
                  <a:pos x="537" y="199"/>
                </a:cxn>
                <a:cxn ang="0">
                  <a:pos x="345" y="231"/>
                </a:cxn>
                <a:cxn ang="0">
                  <a:pos x="307" y="0"/>
                </a:cxn>
                <a:cxn ang="0">
                  <a:pos x="280" y="20"/>
                </a:cxn>
                <a:cxn ang="0">
                  <a:pos x="297" y="63"/>
                </a:cxn>
                <a:cxn ang="0">
                  <a:pos x="272" y="268"/>
                </a:cxn>
                <a:cxn ang="0">
                  <a:pos x="238" y="313"/>
                </a:cxn>
                <a:cxn ang="0">
                  <a:pos x="133" y="390"/>
                </a:cxn>
                <a:cxn ang="0">
                  <a:pos x="114" y="478"/>
                </a:cxn>
                <a:cxn ang="0">
                  <a:pos x="74" y="456"/>
                </a:cxn>
                <a:cxn ang="0">
                  <a:pos x="63" y="558"/>
                </a:cxn>
                <a:cxn ang="0">
                  <a:pos x="0" y="611"/>
                </a:cxn>
              </a:cxnLst>
              <a:rect l="0" t="0" r="r" b="b"/>
              <a:pathLst>
                <a:path w="891" h="884">
                  <a:moveTo>
                    <a:pt x="0" y="611"/>
                  </a:moveTo>
                  <a:lnTo>
                    <a:pt x="35" y="733"/>
                  </a:lnTo>
                  <a:lnTo>
                    <a:pt x="74" y="775"/>
                  </a:lnTo>
                  <a:lnTo>
                    <a:pt x="149" y="818"/>
                  </a:lnTo>
                  <a:lnTo>
                    <a:pt x="205" y="884"/>
                  </a:lnTo>
                  <a:lnTo>
                    <a:pt x="274" y="851"/>
                  </a:lnTo>
                  <a:lnTo>
                    <a:pt x="303" y="871"/>
                  </a:lnTo>
                  <a:lnTo>
                    <a:pt x="346" y="851"/>
                  </a:lnTo>
                  <a:lnTo>
                    <a:pt x="372" y="814"/>
                  </a:lnTo>
                  <a:lnTo>
                    <a:pt x="448" y="801"/>
                  </a:lnTo>
                  <a:lnTo>
                    <a:pt x="488" y="747"/>
                  </a:lnTo>
                  <a:lnTo>
                    <a:pt x="468" y="733"/>
                  </a:lnTo>
                  <a:lnTo>
                    <a:pt x="540" y="569"/>
                  </a:lnTo>
                  <a:lnTo>
                    <a:pt x="557" y="485"/>
                  </a:lnTo>
                  <a:lnTo>
                    <a:pt x="626" y="518"/>
                  </a:lnTo>
                  <a:lnTo>
                    <a:pt x="661" y="422"/>
                  </a:lnTo>
                  <a:lnTo>
                    <a:pt x="697" y="416"/>
                  </a:lnTo>
                  <a:lnTo>
                    <a:pt x="749" y="324"/>
                  </a:lnTo>
                  <a:lnTo>
                    <a:pt x="765" y="226"/>
                  </a:lnTo>
                  <a:lnTo>
                    <a:pt x="873" y="287"/>
                  </a:lnTo>
                  <a:lnTo>
                    <a:pt x="891" y="237"/>
                  </a:lnTo>
                  <a:lnTo>
                    <a:pt x="863" y="198"/>
                  </a:lnTo>
                  <a:lnTo>
                    <a:pt x="814" y="176"/>
                  </a:lnTo>
                  <a:lnTo>
                    <a:pt x="756" y="182"/>
                  </a:lnTo>
                  <a:lnTo>
                    <a:pt x="735" y="216"/>
                  </a:lnTo>
                  <a:lnTo>
                    <a:pt x="628" y="246"/>
                  </a:lnTo>
                  <a:lnTo>
                    <a:pt x="560" y="326"/>
                  </a:lnTo>
                  <a:lnTo>
                    <a:pt x="537" y="199"/>
                  </a:lnTo>
                  <a:lnTo>
                    <a:pt x="345" y="231"/>
                  </a:lnTo>
                  <a:lnTo>
                    <a:pt x="307" y="0"/>
                  </a:lnTo>
                  <a:lnTo>
                    <a:pt x="280" y="20"/>
                  </a:lnTo>
                  <a:lnTo>
                    <a:pt x="297" y="63"/>
                  </a:lnTo>
                  <a:lnTo>
                    <a:pt x="272" y="268"/>
                  </a:lnTo>
                  <a:lnTo>
                    <a:pt x="238" y="313"/>
                  </a:lnTo>
                  <a:lnTo>
                    <a:pt x="133" y="390"/>
                  </a:lnTo>
                  <a:lnTo>
                    <a:pt x="114" y="478"/>
                  </a:lnTo>
                  <a:lnTo>
                    <a:pt x="74" y="456"/>
                  </a:lnTo>
                  <a:lnTo>
                    <a:pt x="63" y="558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78"/>
            <p:cNvSpPr>
              <a:spLocks/>
            </p:cNvSpPr>
            <p:nvPr/>
          </p:nvSpPr>
          <p:spPr bwMode="gray">
            <a:xfrm>
              <a:off x="660640" y="7096966"/>
              <a:ext cx="766842" cy="742559"/>
            </a:xfrm>
            <a:custGeom>
              <a:avLst/>
              <a:gdLst/>
              <a:ahLst/>
              <a:cxnLst>
                <a:cxn ang="0">
                  <a:pos x="0" y="337"/>
                </a:cxn>
                <a:cxn ang="0">
                  <a:pos x="27" y="422"/>
                </a:cxn>
                <a:cxn ang="0">
                  <a:pos x="24" y="558"/>
                </a:cxn>
                <a:cxn ang="0">
                  <a:pos x="150" y="637"/>
                </a:cxn>
                <a:cxn ang="0">
                  <a:pos x="201" y="693"/>
                </a:cxn>
                <a:cxn ang="0">
                  <a:pos x="274" y="740"/>
                </a:cxn>
                <a:cxn ang="0">
                  <a:pos x="303" y="773"/>
                </a:cxn>
                <a:cxn ang="0">
                  <a:pos x="318" y="863"/>
                </a:cxn>
                <a:cxn ang="0">
                  <a:pos x="337" y="989"/>
                </a:cxn>
                <a:cxn ang="0">
                  <a:pos x="436" y="1106"/>
                </a:cxn>
                <a:cxn ang="0">
                  <a:pos x="957" y="1073"/>
                </a:cxn>
                <a:cxn ang="0">
                  <a:pos x="926" y="902"/>
                </a:cxn>
                <a:cxn ang="0">
                  <a:pos x="945" y="724"/>
                </a:cxn>
                <a:cxn ang="0">
                  <a:pos x="975" y="645"/>
                </a:cxn>
                <a:cxn ang="0">
                  <a:pos x="971" y="573"/>
                </a:cxn>
                <a:cxn ang="0">
                  <a:pos x="1037" y="413"/>
                </a:cxn>
                <a:cxn ang="0">
                  <a:pos x="1049" y="371"/>
                </a:cxn>
                <a:cxn ang="0">
                  <a:pos x="1029" y="364"/>
                </a:cxn>
                <a:cxn ang="0">
                  <a:pos x="1003" y="397"/>
                </a:cxn>
                <a:cxn ang="0">
                  <a:pos x="982" y="481"/>
                </a:cxn>
                <a:cxn ang="0">
                  <a:pos x="939" y="488"/>
                </a:cxn>
                <a:cxn ang="0">
                  <a:pos x="920" y="537"/>
                </a:cxn>
                <a:cxn ang="0">
                  <a:pos x="877" y="571"/>
                </a:cxn>
                <a:cxn ang="0">
                  <a:pos x="880" y="518"/>
                </a:cxn>
                <a:cxn ang="0">
                  <a:pos x="909" y="461"/>
                </a:cxn>
                <a:cxn ang="0">
                  <a:pos x="938" y="444"/>
                </a:cxn>
                <a:cxn ang="0">
                  <a:pos x="941" y="421"/>
                </a:cxn>
                <a:cxn ang="0">
                  <a:pos x="884" y="268"/>
                </a:cxn>
                <a:cxn ang="0">
                  <a:pos x="845" y="257"/>
                </a:cxn>
                <a:cxn ang="0">
                  <a:pos x="831" y="221"/>
                </a:cxn>
                <a:cxn ang="0">
                  <a:pos x="730" y="209"/>
                </a:cxn>
                <a:cxn ang="0">
                  <a:pos x="512" y="153"/>
                </a:cxn>
                <a:cxn ang="0">
                  <a:pos x="423" y="90"/>
                </a:cxn>
                <a:cxn ang="0">
                  <a:pos x="373" y="68"/>
                </a:cxn>
                <a:cxn ang="0">
                  <a:pos x="344" y="89"/>
                </a:cxn>
                <a:cxn ang="0">
                  <a:pos x="333" y="84"/>
                </a:cxn>
                <a:cxn ang="0">
                  <a:pos x="349" y="68"/>
                </a:cxn>
                <a:cxn ang="0">
                  <a:pos x="350" y="38"/>
                </a:cxn>
                <a:cxn ang="0">
                  <a:pos x="359" y="30"/>
                </a:cxn>
                <a:cxn ang="0">
                  <a:pos x="360" y="8"/>
                </a:cxn>
                <a:cxn ang="0">
                  <a:pos x="346" y="0"/>
                </a:cxn>
                <a:cxn ang="0">
                  <a:pos x="225" y="56"/>
                </a:cxn>
                <a:cxn ang="0">
                  <a:pos x="180" y="73"/>
                </a:cxn>
                <a:cxn ang="0">
                  <a:pos x="161" y="76"/>
                </a:cxn>
                <a:cxn ang="0">
                  <a:pos x="130" y="59"/>
                </a:cxn>
                <a:cxn ang="0">
                  <a:pos x="124" y="73"/>
                </a:cxn>
                <a:cxn ang="0">
                  <a:pos x="121" y="58"/>
                </a:cxn>
                <a:cxn ang="0">
                  <a:pos x="96" y="79"/>
                </a:cxn>
                <a:cxn ang="0">
                  <a:pos x="102" y="207"/>
                </a:cxn>
                <a:cxn ang="0">
                  <a:pos x="0" y="337"/>
                </a:cxn>
              </a:cxnLst>
              <a:rect l="0" t="0" r="r" b="b"/>
              <a:pathLst>
                <a:path w="1049" h="1106">
                  <a:moveTo>
                    <a:pt x="0" y="337"/>
                  </a:moveTo>
                  <a:lnTo>
                    <a:pt x="27" y="422"/>
                  </a:lnTo>
                  <a:lnTo>
                    <a:pt x="24" y="558"/>
                  </a:lnTo>
                  <a:lnTo>
                    <a:pt x="150" y="637"/>
                  </a:lnTo>
                  <a:lnTo>
                    <a:pt x="201" y="693"/>
                  </a:lnTo>
                  <a:lnTo>
                    <a:pt x="274" y="740"/>
                  </a:lnTo>
                  <a:lnTo>
                    <a:pt x="303" y="773"/>
                  </a:lnTo>
                  <a:lnTo>
                    <a:pt x="318" y="863"/>
                  </a:lnTo>
                  <a:lnTo>
                    <a:pt x="337" y="989"/>
                  </a:lnTo>
                  <a:lnTo>
                    <a:pt x="436" y="1106"/>
                  </a:lnTo>
                  <a:lnTo>
                    <a:pt x="957" y="1073"/>
                  </a:lnTo>
                  <a:lnTo>
                    <a:pt x="926" y="902"/>
                  </a:lnTo>
                  <a:lnTo>
                    <a:pt x="945" y="724"/>
                  </a:lnTo>
                  <a:lnTo>
                    <a:pt x="975" y="645"/>
                  </a:lnTo>
                  <a:lnTo>
                    <a:pt x="971" y="573"/>
                  </a:lnTo>
                  <a:lnTo>
                    <a:pt x="1037" y="413"/>
                  </a:lnTo>
                  <a:lnTo>
                    <a:pt x="1049" y="371"/>
                  </a:lnTo>
                  <a:lnTo>
                    <a:pt x="1029" y="364"/>
                  </a:lnTo>
                  <a:lnTo>
                    <a:pt x="1003" y="397"/>
                  </a:lnTo>
                  <a:lnTo>
                    <a:pt x="982" y="481"/>
                  </a:lnTo>
                  <a:lnTo>
                    <a:pt x="939" y="488"/>
                  </a:lnTo>
                  <a:lnTo>
                    <a:pt x="920" y="537"/>
                  </a:lnTo>
                  <a:lnTo>
                    <a:pt x="877" y="571"/>
                  </a:lnTo>
                  <a:lnTo>
                    <a:pt x="880" y="518"/>
                  </a:lnTo>
                  <a:lnTo>
                    <a:pt x="909" y="461"/>
                  </a:lnTo>
                  <a:lnTo>
                    <a:pt x="938" y="444"/>
                  </a:lnTo>
                  <a:lnTo>
                    <a:pt x="941" y="421"/>
                  </a:lnTo>
                  <a:lnTo>
                    <a:pt x="884" y="268"/>
                  </a:lnTo>
                  <a:lnTo>
                    <a:pt x="845" y="257"/>
                  </a:lnTo>
                  <a:lnTo>
                    <a:pt x="831" y="221"/>
                  </a:lnTo>
                  <a:lnTo>
                    <a:pt x="730" y="209"/>
                  </a:lnTo>
                  <a:lnTo>
                    <a:pt x="512" y="153"/>
                  </a:lnTo>
                  <a:lnTo>
                    <a:pt x="423" y="90"/>
                  </a:lnTo>
                  <a:lnTo>
                    <a:pt x="373" y="68"/>
                  </a:lnTo>
                  <a:lnTo>
                    <a:pt x="344" y="89"/>
                  </a:lnTo>
                  <a:lnTo>
                    <a:pt x="333" y="84"/>
                  </a:lnTo>
                  <a:lnTo>
                    <a:pt x="349" y="68"/>
                  </a:lnTo>
                  <a:lnTo>
                    <a:pt x="350" y="38"/>
                  </a:lnTo>
                  <a:lnTo>
                    <a:pt x="359" y="30"/>
                  </a:lnTo>
                  <a:lnTo>
                    <a:pt x="360" y="8"/>
                  </a:lnTo>
                  <a:lnTo>
                    <a:pt x="346" y="0"/>
                  </a:lnTo>
                  <a:lnTo>
                    <a:pt x="225" y="56"/>
                  </a:lnTo>
                  <a:lnTo>
                    <a:pt x="180" y="73"/>
                  </a:lnTo>
                  <a:lnTo>
                    <a:pt x="161" y="76"/>
                  </a:lnTo>
                  <a:lnTo>
                    <a:pt x="130" y="59"/>
                  </a:lnTo>
                  <a:lnTo>
                    <a:pt x="124" y="73"/>
                  </a:lnTo>
                  <a:lnTo>
                    <a:pt x="121" y="58"/>
                  </a:lnTo>
                  <a:lnTo>
                    <a:pt x="96" y="79"/>
                  </a:lnTo>
                  <a:lnTo>
                    <a:pt x="102" y="20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79"/>
            <p:cNvSpPr>
              <a:spLocks/>
            </p:cNvSpPr>
            <p:nvPr/>
          </p:nvSpPr>
          <p:spPr bwMode="gray">
            <a:xfrm>
              <a:off x="-1800864" y="7284955"/>
              <a:ext cx="1020017" cy="774786"/>
            </a:xfrm>
            <a:custGeom>
              <a:avLst/>
              <a:gdLst/>
              <a:ahLst/>
              <a:cxnLst>
                <a:cxn ang="0">
                  <a:pos x="0" y="991"/>
                </a:cxn>
                <a:cxn ang="0">
                  <a:pos x="42" y="742"/>
                </a:cxn>
                <a:cxn ang="0">
                  <a:pos x="142" y="124"/>
                </a:cxn>
                <a:cxn ang="0">
                  <a:pos x="164" y="0"/>
                </a:cxn>
                <a:cxn ang="0">
                  <a:pos x="715" y="82"/>
                </a:cxn>
                <a:cxn ang="0">
                  <a:pos x="1393" y="154"/>
                </a:cxn>
                <a:cxn ang="0">
                  <a:pos x="1347" y="654"/>
                </a:cxn>
                <a:cxn ang="0">
                  <a:pos x="1301" y="1154"/>
                </a:cxn>
                <a:cxn ang="0">
                  <a:pos x="371" y="1048"/>
                </a:cxn>
                <a:cxn ang="0">
                  <a:pos x="0" y="991"/>
                </a:cxn>
              </a:cxnLst>
              <a:rect l="0" t="0" r="r" b="b"/>
              <a:pathLst>
                <a:path w="1393" h="1154">
                  <a:moveTo>
                    <a:pt x="0" y="991"/>
                  </a:moveTo>
                  <a:lnTo>
                    <a:pt x="42" y="742"/>
                  </a:lnTo>
                  <a:lnTo>
                    <a:pt x="142" y="124"/>
                  </a:lnTo>
                  <a:lnTo>
                    <a:pt x="164" y="0"/>
                  </a:lnTo>
                  <a:lnTo>
                    <a:pt x="715" y="82"/>
                  </a:lnTo>
                  <a:lnTo>
                    <a:pt x="1393" y="154"/>
                  </a:lnTo>
                  <a:lnTo>
                    <a:pt x="1347" y="654"/>
                  </a:lnTo>
                  <a:lnTo>
                    <a:pt x="1301" y="1154"/>
                  </a:lnTo>
                  <a:lnTo>
                    <a:pt x="371" y="1048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" name="Rektangel 113"/>
          <p:cNvSpPr/>
          <p:nvPr userDrawn="1"/>
        </p:nvSpPr>
        <p:spPr>
          <a:xfrm>
            <a:off x="1153678" y="0"/>
            <a:ext cx="7843344" cy="21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68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a cove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C29A-37F8-4119-8E72-78F1FC708597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250825" y="558143"/>
            <a:ext cx="8519126" cy="4345518"/>
            <a:chOff x="1048205" y="682991"/>
            <a:chExt cx="7024765" cy="3583261"/>
          </a:xfrm>
        </p:grpSpPr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2330093" y="2691853"/>
              <a:ext cx="141955" cy="133352"/>
            </a:xfrm>
            <a:custGeom>
              <a:avLst/>
              <a:gdLst>
                <a:gd name="T0" fmla="*/ 0 w 30"/>
                <a:gd name="T1" fmla="*/ 9 h 27"/>
                <a:gd name="T2" fmla="*/ 7 w 30"/>
                <a:gd name="T3" fmla="*/ 11 h 27"/>
                <a:gd name="T4" fmla="*/ 14 w 30"/>
                <a:gd name="T5" fmla="*/ 23 h 27"/>
                <a:gd name="T6" fmla="*/ 23 w 30"/>
                <a:gd name="T7" fmla="*/ 21 h 27"/>
                <a:gd name="T8" fmla="*/ 30 w 30"/>
                <a:gd name="T9" fmla="*/ 17 h 27"/>
                <a:gd name="T10" fmla="*/ 22 w 30"/>
                <a:gd name="T11" fmla="*/ 7 h 27"/>
                <a:gd name="T12" fmla="*/ 23 w 30"/>
                <a:gd name="T13" fmla="*/ 1 h 27"/>
                <a:gd name="T14" fmla="*/ 9 w 30"/>
                <a:gd name="T15" fmla="*/ 0 h 27"/>
                <a:gd name="T16" fmla="*/ 0 w 30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cubicBezTo>
                    <a:pt x="3" y="10"/>
                    <a:pt x="6" y="11"/>
                    <a:pt x="7" y="11"/>
                  </a:cubicBezTo>
                  <a:cubicBezTo>
                    <a:pt x="10" y="12"/>
                    <a:pt x="11" y="19"/>
                    <a:pt x="14" y="23"/>
                  </a:cubicBezTo>
                  <a:cubicBezTo>
                    <a:pt x="17" y="27"/>
                    <a:pt x="20" y="22"/>
                    <a:pt x="23" y="21"/>
                  </a:cubicBezTo>
                  <a:cubicBezTo>
                    <a:pt x="24" y="20"/>
                    <a:pt x="27" y="18"/>
                    <a:pt x="30" y="17"/>
                  </a:cubicBezTo>
                  <a:cubicBezTo>
                    <a:pt x="28" y="14"/>
                    <a:pt x="24" y="10"/>
                    <a:pt x="22" y="7"/>
                  </a:cubicBezTo>
                  <a:cubicBezTo>
                    <a:pt x="20" y="4"/>
                    <a:pt x="22" y="3"/>
                    <a:pt x="23" y="1"/>
                  </a:cubicBezTo>
                  <a:cubicBezTo>
                    <a:pt x="17" y="1"/>
                    <a:pt x="9" y="0"/>
                    <a:pt x="9" y="0"/>
                  </a:cubicBezTo>
                  <a:lnTo>
                    <a:pt x="0" y="9"/>
                  </a:ln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2588191" y="2937048"/>
              <a:ext cx="86033" cy="107542"/>
            </a:xfrm>
            <a:custGeom>
              <a:avLst/>
              <a:gdLst>
                <a:gd name="T0" fmla="*/ 1 w 18"/>
                <a:gd name="T1" fmla="*/ 15 h 22"/>
                <a:gd name="T2" fmla="*/ 11 w 18"/>
                <a:gd name="T3" fmla="*/ 22 h 22"/>
                <a:gd name="T4" fmla="*/ 10 w 18"/>
                <a:gd name="T5" fmla="*/ 21 h 22"/>
                <a:gd name="T6" fmla="*/ 18 w 18"/>
                <a:gd name="T7" fmla="*/ 12 h 22"/>
                <a:gd name="T8" fmla="*/ 11 w 18"/>
                <a:gd name="T9" fmla="*/ 1 h 22"/>
                <a:gd name="T10" fmla="*/ 5 w 18"/>
                <a:gd name="T11" fmla="*/ 8 h 22"/>
                <a:gd name="T12" fmla="*/ 0 w 18"/>
                <a:gd name="T13" fmla="*/ 6 h 22"/>
                <a:gd name="T14" fmla="*/ 1 w 18"/>
                <a:gd name="T1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" y="15"/>
                  </a:moveTo>
                  <a:cubicBezTo>
                    <a:pt x="3" y="20"/>
                    <a:pt x="8" y="22"/>
                    <a:pt x="11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9" y="19"/>
                    <a:pt x="18" y="15"/>
                    <a:pt x="18" y="12"/>
                  </a:cubicBezTo>
                  <a:cubicBezTo>
                    <a:pt x="18" y="10"/>
                    <a:pt x="13" y="1"/>
                    <a:pt x="11" y="1"/>
                  </a:cubicBezTo>
                  <a:cubicBezTo>
                    <a:pt x="9" y="0"/>
                    <a:pt x="7" y="7"/>
                    <a:pt x="5" y="8"/>
                  </a:cubicBezTo>
                  <a:cubicBezTo>
                    <a:pt x="4" y="9"/>
                    <a:pt x="2" y="7"/>
                    <a:pt x="0" y="6"/>
                  </a:cubicBezTo>
                  <a:cubicBezTo>
                    <a:pt x="0" y="9"/>
                    <a:pt x="0" y="12"/>
                    <a:pt x="1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2712940" y="1685271"/>
              <a:ext cx="847424" cy="602229"/>
            </a:xfrm>
            <a:custGeom>
              <a:avLst/>
              <a:gdLst>
                <a:gd name="T0" fmla="*/ 134 w 174"/>
                <a:gd name="T1" fmla="*/ 119 h 124"/>
                <a:gd name="T2" fmla="*/ 151 w 174"/>
                <a:gd name="T3" fmla="*/ 108 h 124"/>
                <a:gd name="T4" fmla="*/ 156 w 174"/>
                <a:gd name="T5" fmla="*/ 95 h 124"/>
                <a:gd name="T6" fmla="*/ 171 w 174"/>
                <a:gd name="T7" fmla="*/ 91 h 124"/>
                <a:gd name="T8" fmla="*/ 169 w 174"/>
                <a:gd name="T9" fmla="*/ 80 h 124"/>
                <a:gd name="T10" fmla="*/ 143 w 174"/>
                <a:gd name="T11" fmla="*/ 65 h 124"/>
                <a:gd name="T12" fmla="*/ 126 w 174"/>
                <a:gd name="T13" fmla="*/ 60 h 124"/>
                <a:gd name="T14" fmla="*/ 115 w 174"/>
                <a:gd name="T15" fmla="*/ 40 h 124"/>
                <a:gd name="T16" fmla="*/ 102 w 174"/>
                <a:gd name="T17" fmla="*/ 27 h 124"/>
                <a:gd name="T18" fmla="*/ 83 w 174"/>
                <a:gd name="T19" fmla="*/ 4 h 124"/>
                <a:gd name="T20" fmla="*/ 71 w 174"/>
                <a:gd name="T21" fmla="*/ 7 h 124"/>
                <a:gd name="T22" fmla="*/ 60 w 174"/>
                <a:gd name="T23" fmla="*/ 19 h 124"/>
                <a:gd name="T24" fmla="*/ 54 w 174"/>
                <a:gd name="T25" fmla="*/ 33 h 124"/>
                <a:gd name="T26" fmla="*/ 35 w 174"/>
                <a:gd name="T27" fmla="*/ 25 h 124"/>
                <a:gd name="T28" fmla="*/ 22 w 174"/>
                <a:gd name="T29" fmla="*/ 10 h 124"/>
                <a:gd name="T30" fmla="*/ 18 w 174"/>
                <a:gd name="T31" fmla="*/ 12 h 124"/>
                <a:gd name="T32" fmla="*/ 21 w 174"/>
                <a:gd name="T33" fmla="*/ 24 h 124"/>
                <a:gd name="T34" fmla="*/ 22 w 174"/>
                <a:gd name="T35" fmla="*/ 36 h 124"/>
                <a:gd name="T36" fmla="*/ 11 w 174"/>
                <a:gd name="T37" fmla="*/ 38 h 124"/>
                <a:gd name="T38" fmla="*/ 6 w 174"/>
                <a:gd name="T39" fmla="*/ 31 h 124"/>
                <a:gd name="T40" fmla="*/ 0 w 174"/>
                <a:gd name="T41" fmla="*/ 38 h 124"/>
                <a:gd name="T42" fmla="*/ 4 w 174"/>
                <a:gd name="T43" fmla="*/ 51 h 124"/>
                <a:gd name="T44" fmla="*/ 10 w 174"/>
                <a:gd name="T45" fmla="*/ 56 h 124"/>
                <a:gd name="T46" fmla="*/ 17 w 174"/>
                <a:gd name="T47" fmla="*/ 68 h 124"/>
                <a:gd name="T48" fmla="*/ 19 w 174"/>
                <a:gd name="T49" fmla="*/ 85 h 124"/>
                <a:gd name="T50" fmla="*/ 20 w 174"/>
                <a:gd name="T51" fmla="*/ 90 h 124"/>
                <a:gd name="T52" fmla="*/ 31 w 174"/>
                <a:gd name="T53" fmla="*/ 84 h 124"/>
                <a:gd name="T54" fmla="*/ 53 w 174"/>
                <a:gd name="T55" fmla="*/ 80 h 124"/>
                <a:gd name="T56" fmla="*/ 67 w 174"/>
                <a:gd name="T57" fmla="*/ 84 h 124"/>
                <a:gd name="T58" fmla="*/ 86 w 174"/>
                <a:gd name="T59" fmla="*/ 88 h 124"/>
                <a:gd name="T60" fmla="*/ 96 w 174"/>
                <a:gd name="T61" fmla="*/ 100 h 124"/>
                <a:gd name="T62" fmla="*/ 108 w 174"/>
                <a:gd name="T63" fmla="*/ 106 h 124"/>
                <a:gd name="T64" fmla="*/ 110 w 174"/>
                <a:gd name="T65" fmla="*/ 118 h 124"/>
                <a:gd name="T66" fmla="*/ 126 w 174"/>
                <a:gd name="T67" fmla="*/ 123 h 124"/>
                <a:gd name="T68" fmla="*/ 134 w 174"/>
                <a:gd name="T6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24">
                  <a:moveTo>
                    <a:pt x="134" y="119"/>
                  </a:moveTo>
                  <a:cubicBezTo>
                    <a:pt x="137" y="116"/>
                    <a:pt x="148" y="110"/>
                    <a:pt x="151" y="108"/>
                  </a:cubicBezTo>
                  <a:cubicBezTo>
                    <a:pt x="153" y="106"/>
                    <a:pt x="153" y="98"/>
                    <a:pt x="156" y="95"/>
                  </a:cubicBezTo>
                  <a:cubicBezTo>
                    <a:pt x="159" y="91"/>
                    <a:pt x="167" y="91"/>
                    <a:pt x="171" y="91"/>
                  </a:cubicBezTo>
                  <a:cubicBezTo>
                    <a:pt x="174" y="90"/>
                    <a:pt x="172" y="84"/>
                    <a:pt x="169" y="80"/>
                  </a:cubicBezTo>
                  <a:cubicBezTo>
                    <a:pt x="167" y="77"/>
                    <a:pt x="148" y="67"/>
                    <a:pt x="143" y="65"/>
                  </a:cubicBezTo>
                  <a:cubicBezTo>
                    <a:pt x="139" y="64"/>
                    <a:pt x="130" y="62"/>
                    <a:pt x="126" y="60"/>
                  </a:cubicBezTo>
                  <a:cubicBezTo>
                    <a:pt x="123" y="58"/>
                    <a:pt x="121" y="47"/>
                    <a:pt x="115" y="40"/>
                  </a:cubicBezTo>
                  <a:cubicBezTo>
                    <a:pt x="110" y="32"/>
                    <a:pt x="108" y="33"/>
                    <a:pt x="102" y="27"/>
                  </a:cubicBezTo>
                  <a:cubicBezTo>
                    <a:pt x="95" y="21"/>
                    <a:pt x="85" y="7"/>
                    <a:pt x="83" y="4"/>
                  </a:cubicBezTo>
                  <a:cubicBezTo>
                    <a:pt x="81" y="0"/>
                    <a:pt x="73" y="5"/>
                    <a:pt x="71" y="7"/>
                  </a:cubicBezTo>
                  <a:cubicBezTo>
                    <a:pt x="70" y="9"/>
                    <a:pt x="64" y="14"/>
                    <a:pt x="60" y="19"/>
                  </a:cubicBezTo>
                  <a:cubicBezTo>
                    <a:pt x="56" y="23"/>
                    <a:pt x="58" y="31"/>
                    <a:pt x="54" y="33"/>
                  </a:cubicBezTo>
                  <a:cubicBezTo>
                    <a:pt x="49" y="35"/>
                    <a:pt x="37" y="27"/>
                    <a:pt x="35" y="25"/>
                  </a:cubicBezTo>
                  <a:cubicBezTo>
                    <a:pt x="33" y="23"/>
                    <a:pt x="25" y="11"/>
                    <a:pt x="22" y="10"/>
                  </a:cubicBezTo>
                  <a:cubicBezTo>
                    <a:pt x="21" y="10"/>
                    <a:pt x="20" y="11"/>
                    <a:pt x="18" y="12"/>
                  </a:cubicBezTo>
                  <a:cubicBezTo>
                    <a:pt x="19" y="15"/>
                    <a:pt x="19" y="21"/>
                    <a:pt x="21" y="24"/>
                  </a:cubicBezTo>
                  <a:cubicBezTo>
                    <a:pt x="23" y="26"/>
                    <a:pt x="25" y="34"/>
                    <a:pt x="22" y="36"/>
                  </a:cubicBezTo>
                  <a:cubicBezTo>
                    <a:pt x="18" y="38"/>
                    <a:pt x="14" y="41"/>
                    <a:pt x="11" y="38"/>
                  </a:cubicBezTo>
                  <a:cubicBezTo>
                    <a:pt x="9" y="36"/>
                    <a:pt x="7" y="29"/>
                    <a:pt x="6" y="31"/>
                  </a:cubicBezTo>
                  <a:cubicBezTo>
                    <a:pt x="4" y="33"/>
                    <a:pt x="1" y="34"/>
                    <a:pt x="0" y="38"/>
                  </a:cubicBezTo>
                  <a:cubicBezTo>
                    <a:pt x="0" y="42"/>
                    <a:pt x="2" y="47"/>
                    <a:pt x="4" y="51"/>
                  </a:cubicBezTo>
                  <a:cubicBezTo>
                    <a:pt x="7" y="54"/>
                    <a:pt x="9" y="51"/>
                    <a:pt x="10" y="56"/>
                  </a:cubicBezTo>
                  <a:cubicBezTo>
                    <a:pt x="11" y="60"/>
                    <a:pt x="17" y="62"/>
                    <a:pt x="17" y="68"/>
                  </a:cubicBezTo>
                  <a:cubicBezTo>
                    <a:pt x="18" y="74"/>
                    <a:pt x="17" y="84"/>
                    <a:pt x="19" y="85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26" y="88"/>
                    <a:pt x="30" y="85"/>
                    <a:pt x="31" y="84"/>
                  </a:cubicBezTo>
                  <a:cubicBezTo>
                    <a:pt x="34" y="83"/>
                    <a:pt x="44" y="81"/>
                    <a:pt x="53" y="80"/>
                  </a:cubicBezTo>
                  <a:cubicBezTo>
                    <a:pt x="62" y="79"/>
                    <a:pt x="62" y="82"/>
                    <a:pt x="67" y="84"/>
                  </a:cubicBezTo>
                  <a:cubicBezTo>
                    <a:pt x="72" y="86"/>
                    <a:pt x="84" y="84"/>
                    <a:pt x="86" y="88"/>
                  </a:cubicBezTo>
                  <a:cubicBezTo>
                    <a:pt x="87" y="92"/>
                    <a:pt x="94" y="98"/>
                    <a:pt x="96" y="100"/>
                  </a:cubicBezTo>
                  <a:cubicBezTo>
                    <a:pt x="97" y="102"/>
                    <a:pt x="108" y="103"/>
                    <a:pt x="108" y="106"/>
                  </a:cubicBezTo>
                  <a:cubicBezTo>
                    <a:pt x="108" y="108"/>
                    <a:pt x="109" y="113"/>
                    <a:pt x="110" y="118"/>
                  </a:cubicBezTo>
                  <a:cubicBezTo>
                    <a:pt x="116" y="121"/>
                    <a:pt x="123" y="123"/>
                    <a:pt x="126" y="123"/>
                  </a:cubicBezTo>
                  <a:cubicBezTo>
                    <a:pt x="131" y="124"/>
                    <a:pt x="132" y="122"/>
                    <a:pt x="134" y="11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2196743" y="1934765"/>
              <a:ext cx="1170045" cy="1075409"/>
            </a:xfrm>
            <a:custGeom>
              <a:avLst/>
              <a:gdLst>
                <a:gd name="T0" fmla="*/ 229 w 240"/>
                <a:gd name="T1" fmla="*/ 199 h 221"/>
                <a:gd name="T2" fmla="*/ 240 w 240"/>
                <a:gd name="T3" fmla="*/ 197 h 221"/>
                <a:gd name="T4" fmla="*/ 233 w 240"/>
                <a:gd name="T5" fmla="*/ 187 h 221"/>
                <a:gd name="T6" fmla="*/ 229 w 240"/>
                <a:gd name="T7" fmla="*/ 176 h 221"/>
                <a:gd name="T8" fmla="*/ 218 w 240"/>
                <a:gd name="T9" fmla="*/ 165 h 221"/>
                <a:gd name="T10" fmla="*/ 213 w 240"/>
                <a:gd name="T11" fmla="*/ 153 h 221"/>
                <a:gd name="T12" fmla="*/ 220 w 240"/>
                <a:gd name="T13" fmla="*/ 137 h 221"/>
                <a:gd name="T14" fmla="*/ 210 w 240"/>
                <a:gd name="T15" fmla="*/ 128 h 221"/>
                <a:gd name="T16" fmla="*/ 212 w 240"/>
                <a:gd name="T17" fmla="*/ 102 h 221"/>
                <a:gd name="T18" fmla="*/ 209 w 240"/>
                <a:gd name="T19" fmla="*/ 84 h 221"/>
                <a:gd name="T20" fmla="*/ 216 w 240"/>
                <a:gd name="T21" fmla="*/ 75 h 221"/>
                <a:gd name="T22" fmla="*/ 214 w 240"/>
                <a:gd name="T23" fmla="*/ 55 h 221"/>
                <a:gd name="T24" fmla="*/ 202 w 240"/>
                <a:gd name="T25" fmla="*/ 49 h 221"/>
                <a:gd name="T26" fmla="*/ 192 w 240"/>
                <a:gd name="T27" fmla="*/ 37 h 221"/>
                <a:gd name="T28" fmla="*/ 173 w 240"/>
                <a:gd name="T29" fmla="*/ 33 h 221"/>
                <a:gd name="T30" fmla="*/ 159 w 240"/>
                <a:gd name="T31" fmla="*/ 29 h 221"/>
                <a:gd name="T32" fmla="*/ 137 w 240"/>
                <a:gd name="T33" fmla="*/ 33 h 221"/>
                <a:gd name="T34" fmla="*/ 126 w 240"/>
                <a:gd name="T35" fmla="*/ 39 h 221"/>
                <a:gd name="T36" fmla="*/ 123 w 240"/>
                <a:gd name="T37" fmla="*/ 46 h 221"/>
                <a:gd name="T38" fmla="*/ 106 w 240"/>
                <a:gd name="T39" fmla="*/ 48 h 221"/>
                <a:gd name="T40" fmla="*/ 95 w 240"/>
                <a:gd name="T41" fmla="*/ 47 h 221"/>
                <a:gd name="T42" fmla="*/ 83 w 240"/>
                <a:gd name="T43" fmla="*/ 46 h 221"/>
                <a:gd name="T44" fmla="*/ 73 w 240"/>
                <a:gd name="T45" fmla="*/ 37 h 221"/>
                <a:gd name="T46" fmla="*/ 64 w 240"/>
                <a:gd name="T47" fmla="*/ 36 h 221"/>
                <a:gd name="T48" fmla="*/ 62 w 240"/>
                <a:gd name="T49" fmla="*/ 24 h 221"/>
                <a:gd name="T50" fmla="*/ 53 w 240"/>
                <a:gd name="T51" fmla="*/ 20 h 221"/>
                <a:gd name="T52" fmla="*/ 49 w 240"/>
                <a:gd name="T53" fmla="*/ 7 h 221"/>
                <a:gd name="T54" fmla="*/ 27 w 240"/>
                <a:gd name="T55" fmla="*/ 18 h 221"/>
                <a:gd name="T56" fmla="*/ 4 w 240"/>
                <a:gd name="T57" fmla="*/ 3 h 221"/>
                <a:gd name="T58" fmla="*/ 1 w 240"/>
                <a:gd name="T59" fmla="*/ 0 h 221"/>
                <a:gd name="T60" fmla="*/ 0 w 240"/>
                <a:gd name="T61" fmla="*/ 13 h 221"/>
                <a:gd name="T62" fmla="*/ 9 w 240"/>
                <a:gd name="T63" fmla="*/ 46 h 221"/>
                <a:gd name="T64" fmla="*/ 27 w 240"/>
                <a:gd name="T65" fmla="*/ 70 h 221"/>
                <a:gd name="T66" fmla="*/ 18 w 240"/>
                <a:gd name="T67" fmla="*/ 83 h 221"/>
                <a:gd name="T68" fmla="*/ 51 w 240"/>
                <a:gd name="T69" fmla="*/ 125 h 221"/>
                <a:gd name="T70" fmla="*/ 53 w 240"/>
                <a:gd name="T71" fmla="*/ 140 h 221"/>
                <a:gd name="T72" fmla="*/ 61 w 240"/>
                <a:gd name="T73" fmla="*/ 153 h 221"/>
                <a:gd name="T74" fmla="*/ 62 w 240"/>
                <a:gd name="T75" fmla="*/ 151 h 221"/>
                <a:gd name="T76" fmla="*/ 68 w 240"/>
                <a:gd name="T77" fmla="*/ 153 h 221"/>
                <a:gd name="T78" fmla="*/ 76 w 240"/>
                <a:gd name="T79" fmla="*/ 157 h 221"/>
                <a:gd name="T80" fmla="*/ 86 w 240"/>
                <a:gd name="T81" fmla="*/ 172 h 221"/>
                <a:gd name="T82" fmla="*/ 98 w 240"/>
                <a:gd name="T83" fmla="*/ 181 h 221"/>
                <a:gd name="T84" fmla="*/ 108 w 240"/>
                <a:gd name="T85" fmla="*/ 191 h 221"/>
                <a:gd name="T86" fmla="*/ 124 w 240"/>
                <a:gd name="T87" fmla="*/ 198 h 221"/>
                <a:gd name="T88" fmla="*/ 137 w 240"/>
                <a:gd name="T89" fmla="*/ 201 h 221"/>
                <a:gd name="T90" fmla="*/ 153 w 240"/>
                <a:gd name="T91" fmla="*/ 191 h 221"/>
                <a:gd name="T92" fmla="*/ 160 w 240"/>
                <a:gd name="T93" fmla="*/ 202 h 221"/>
                <a:gd name="T94" fmla="*/ 170 w 240"/>
                <a:gd name="T95" fmla="*/ 213 h 221"/>
                <a:gd name="T96" fmla="*/ 208 w 240"/>
                <a:gd name="T97" fmla="*/ 218 h 221"/>
                <a:gd name="T98" fmla="*/ 220 w 240"/>
                <a:gd name="T99" fmla="*/ 221 h 221"/>
                <a:gd name="T100" fmla="*/ 229 w 240"/>
                <a:gd name="T101" fmla="*/ 19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0" h="221">
                  <a:moveTo>
                    <a:pt x="229" y="199"/>
                  </a:moveTo>
                  <a:cubicBezTo>
                    <a:pt x="234" y="197"/>
                    <a:pt x="240" y="200"/>
                    <a:pt x="240" y="197"/>
                  </a:cubicBezTo>
                  <a:cubicBezTo>
                    <a:pt x="240" y="194"/>
                    <a:pt x="234" y="193"/>
                    <a:pt x="233" y="187"/>
                  </a:cubicBezTo>
                  <a:cubicBezTo>
                    <a:pt x="233" y="182"/>
                    <a:pt x="234" y="180"/>
                    <a:pt x="229" y="176"/>
                  </a:cubicBezTo>
                  <a:cubicBezTo>
                    <a:pt x="223" y="172"/>
                    <a:pt x="219" y="169"/>
                    <a:pt x="218" y="165"/>
                  </a:cubicBezTo>
                  <a:cubicBezTo>
                    <a:pt x="217" y="162"/>
                    <a:pt x="211" y="157"/>
                    <a:pt x="213" y="153"/>
                  </a:cubicBezTo>
                  <a:cubicBezTo>
                    <a:pt x="216" y="149"/>
                    <a:pt x="225" y="140"/>
                    <a:pt x="220" y="137"/>
                  </a:cubicBezTo>
                  <a:cubicBezTo>
                    <a:pt x="216" y="133"/>
                    <a:pt x="214" y="134"/>
                    <a:pt x="210" y="128"/>
                  </a:cubicBezTo>
                  <a:cubicBezTo>
                    <a:pt x="206" y="121"/>
                    <a:pt x="211" y="105"/>
                    <a:pt x="212" y="102"/>
                  </a:cubicBezTo>
                  <a:cubicBezTo>
                    <a:pt x="213" y="99"/>
                    <a:pt x="206" y="86"/>
                    <a:pt x="209" y="84"/>
                  </a:cubicBezTo>
                  <a:cubicBezTo>
                    <a:pt x="212" y="82"/>
                    <a:pt x="214" y="79"/>
                    <a:pt x="216" y="75"/>
                  </a:cubicBezTo>
                  <a:cubicBezTo>
                    <a:pt x="217" y="72"/>
                    <a:pt x="214" y="59"/>
                    <a:pt x="214" y="55"/>
                  </a:cubicBezTo>
                  <a:cubicBezTo>
                    <a:pt x="214" y="52"/>
                    <a:pt x="203" y="51"/>
                    <a:pt x="202" y="49"/>
                  </a:cubicBezTo>
                  <a:cubicBezTo>
                    <a:pt x="200" y="47"/>
                    <a:pt x="193" y="41"/>
                    <a:pt x="192" y="37"/>
                  </a:cubicBezTo>
                  <a:cubicBezTo>
                    <a:pt x="190" y="33"/>
                    <a:pt x="178" y="35"/>
                    <a:pt x="173" y="33"/>
                  </a:cubicBezTo>
                  <a:cubicBezTo>
                    <a:pt x="168" y="31"/>
                    <a:pt x="168" y="28"/>
                    <a:pt x="159" y="29"/>
                  </a:cubicBezTo>
                  <a:cubicBezTo>
                    <a:pt x="150" y="30"/>
                    <a:pt x="140" y="32"/>
                    <a:pt x="137" y="33"/>
                  </a:cubicBezTo>
                  <a:cubicBezTo>
                    <a:pt x="136" y="34"/>
                    <a:pt x="132" y="37"/>
                    <a:pt x="126" y="39"/>
                  </a:cubicBezTo>
                  <a:cubicBezTo>
                    <a:pt x="126" y="42"/>
                    <a:pt x="125" y="45"/>
                    <a:pt x="123" y="46"/>
                  </a:cubicBezTo>
                  <a:cubicBezTo>
                    <a:pt x="118" y="47"/>
                    <a:pt x="111" y="49"/>
                    <a:pt x="106" y="48"/>
                  </a:cubicBezTo>
                  <a:cubicBezTo>
                    <a:pt x="101" y="48"/>
                    <a:pt x="98" y="46"/>
                    <a:pt x="95" y="47"/>
                  </a:cubicBezTo>
                  <a:cubicBezTo>
                    <a:pt x="93" y="47"/>
                    <a:pt x="85" y="50"/>
                    <a:pt x="83" y="46"/>
                  </a:cubicBezTo>
                  <a:cubicBezTo>
                    <a:pt x="81" y="43"/>
                    <a:pt x="77" y="37"/>
                    <a:pt x="73" y="37"/>
                  </a:cubicBezTo>
                  <a:cubicBezTo>
                    <a:pt x="69" y="37"/>
                    <a:pt x="67" y="40"/>
                    <a:pt x="64" y="36"/>
                  </a:cubicBezTo>
                  <a:cubicBezTo>
                    <a:pt x="63" y="34"/>
                    <a:pt x="62" y="29"/>
                    <a:pt x="62" y="24"/>
                  </a:cubicBezTo>
                  <a:cubicBezTo>
                    <a:pt x="57" y="24"/>
                    <a:pt x="54" y="24"/>
                    <a:pt x="53" y="20"/>
                  </a:cubicBezTo>
                  <a:cubicBezTo>
                    <a:pt x="50" y="14"/>
                    <a:pt x="56" y="6"/>
                    <a:pt x="49" y="7"/>
                  </a:cubicBezTo>
                  <a:cubicBezTo>
                    <a:pt x="43" y="9"/>
                    <a:pt x="32" y="20"/>
                    <a:pt x="27" y="18"/>
                  </a:cubicBezTo>
                  <a:cubicBezTo>
                    <a:pt x="22" y="16"/>
                    <a:pt x="10" y="9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5"/>
                    <a:pt x="0" y="11"/>
                    <a:pt x="0" y="13"/>
                  </a:cubicBezTo>
                  <a:cubicBezTo>
                    <a:pt x="0" y="19"/>
                    <a:pt x="5" y="38"/>
                    <a:pt x="9" y="46"/>
                  </a:cubicBezTo>
                  <a:cubicBezTo>
                    <a:pt x="13" y="55"/>
                    <a:pt x="25" y="66"/>
                    <a:pt x="27" y="70"/>
                  </a:cubicBezTo>
                  <a:cubicBezTo>
                    <a:pt x="28" y="73"/>
                    <a:pt x="19" y="79"/>
                    <a:pt x="18" y="83"/>
                  </a:cubicBezTo>
                  <a:cubicBezTo>
                    <a:pt x="17" y="87"/>
                    <a:pt x="48" y="121"/>
                    <a:pt x="51" y="125"/>
                  </a:cubicBezTo>
                  <a:cubicBezTo>
                    <a:pt x="55" y="129"/>
                    <a:pt x="52" y="136"/>
                    <a:pt x="53" y="140"/>
                  </a:cubicBezTo>
                  <a:cubicBezTo>
                    <a:pt x="53" y="143"/>
                    <a:pt x="58" y="149"/>
                    <a:pt x="61" y="153"/>
                  </a:cubicBezTo>
                  <a:cubicBezTo>
                    <a:pt x="63" y="152"/>
                    <a:pt x="62" y="152"/>
                    <a:pt x="62" y="151"/>
                  </a:cubicBezTo>
                  <a:cubicBezTo>
                    <a:pt x="63" y="149"/>
                    <a:pt x="66" y="151"/>
                    <a:pt x="68" y="153"/>
                  </a:cubicBezTo>
                  <a:cubicBezTo>
                    <a:pt x="70" y="155"/>
                    <a:pt x="73" y="157"/>
                    <a:pt x="76" y="157"/>
                  </a:cubicBezTo>
                  <a:cubicBezTo>
                    <a:pt x="78" y="157"/>
                    <a:pt x="83" y="166"/>
                    <a:pt x="86" y="172"/>
                  </a:cubicBezTo>
                  <a:cubicBezTo>
                    <a:pt x="89" y="179"/>
                    <a:pt x="91" y="180"/>
                    <a:pt x="98" y="181"/>
                  </a:cubicBezTo>
                  <a:cubicBezTo>
                    <a:pt x="105" y="182"/>
                    <a:pt x="104" y="188"/>
                    <a:pt x="108" y="191"/>
                  </a:cubicBezTo>
                  <a:cubicBezTo>
                    <a:pt x="112" y="194"/>
                    <a:pt x="120" y="197"/>
                    <a:pt x="124" y="198"/>
                  </a:cubicBezTo>
                  <a:cubicBezTo>
                    <a:pt x="128" y="198"/>
                    <a:pt x="134" y="201"/>
                    <a:pt x="137" y="201"/>
                  </a:cubicBezTo>
                  <a:cubicBezTo>
                    <a:pt x="140" y="201"/>
                    <a:pt x="151" y="193"/>
                    <a:pt x="153" y="191"/>
                  </a:cubicBezTo>
                  <a:cubicBezTo>
                    <a:pt x="154" y="190"/>
                    <a:pt x="159" y="197"/>
                    <a:pt x="160" y="202"/>
                  </a:cubicBezTo>
                  <a:cubicBezTo>
                    <a:pt x="161" y="207"/>
                    <a:pt x="161" y="211"/>
                    <a:pt x="170" y="213"/>
                  </a:cubicBezTo>
                  <a:cubicBezTo>
                    <a:pt x="178" y="216"/>
                    <a:pt x="204" y="217"/>
                    <a:pt x="208" y="218"/>
                  </a:cubicBezTo>
                  <a:cubicBezTo>
                    <a:pt x="211" y="219"/>
                    <a:pt x="215" y="220"/>
                    <a:pt x="220" y="221"/>
                  </a:cubicBezTo>
                  <a:cubicBezTo>
                    <a:pt x="222" y="212"/>
                    <a:pt x="225" y="201"/>
                    <a:pt x="229" y="19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4958394" y="2790792"/>
              <a:ext cx="180669" cy="116146"/>
            </a:xfrm>
            <a:custGeom>
              <a:avLst/>
              <a:gdLst>
                <a:gd name="T0" fmla="*/ 12 w 37"/>
                <a:gd name="T1" fmla="*/ 24 h 24"/>
                <a:gd name="T2" fmla="*/ 31 w 37"/>
                <a:gd name="T3" fmla="*/ 22 h 24"/>
                <a:gd name="T4" fmla="*/ 37 w 37"/>
                <a:gd name="T5" fmla="*/ 13 h 24"/>
                <a:gd name="T6" fmla="*/ 32 w 37"/>
                <a:gd name="T7" fmla="*/ 2 h 24"/>
                <a:gd name="T8" fmla="*/ 24 w 37"/>
                <a:gd name="T9" fmla="*/ 2 h 24"/>
                <a:gd name="T10" fmla="*/ 3 w 37"/>
                <a:gd name="T11" fmla="*/ 2 h 24"/>
                <a:gd name="T12" fmla="*/ 0 w 37"/>
                <a:gd name="T13" fmla="*/ 17 h 24"/>
                <a:gd name="T14" fmla="*/ 12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12" y="24"/>
                  </a:moveTo>
                  <a:cubicBezTo>
                    <a:pt x="16" y="24"/>
                    <a:pt x="28" y="22"/>
                    <a:pt x="31" y="22"/>
                  </a:cubicBezTo>
                  <a:cubicBezTo>
                    <a:pt x="35" y="22"/>
                    <a:pt x="37" y="15"/>
                    <a:pt x="37" y="13"/>
                  </a:cubicBezTo>
                  <a:cubicBezTo>
                    <a:pt x="37" y="11"/>
                    <a:pt x="34" y="6"/>
                    <a:pt x="32" y="2"/>
                  </a:cubicBezTo>
                  <a:cubicBezTo>
                    <a:pt x="30" y="3"/>
                    <a:pt x="27" y="3"/>
                    <a:pt x="24" y="2"/>
                  </a:cubicBezTo>
                  <a:cubicBezTo>
                    <a:pt x="18" y="0"/>
                    <a:pt x="8" y="1"/>
                    <a:pt x="3" y="2"/>
                  </a:cubicBezTo>
                  <a:cubicBezTo>
                    <a:pt x="2" y="9"/>
                    <a:pt x="0" y="16"/>
                    <a:pt x="0" y="17"/>
                  </a:cubicBezTo>
                  <a:cubicBezTo>
                    <a:pt x="0" y="20"/>
                    <a:pt x="8" y="24"/>
                    <a:pt x="12" y="2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2198" y="2653140"/>
              <a:ext cx="486086" cy="253798"/>
            </a:xfrm>
            <a:custGeom>
              <a:avLst/>
              <a:gdLst>
                <a:gd name="T0" fmla="*/ 22 w 100"/>
                <a:gd name="T1" fmla="*/ 35 h 52"/>
                <a:gd name="T2" fmla="*/ 35 w 100"/>
                <a:gd name="T3" fmla="*/ 39 h 52"/>
                <a:gd name="T4" fmla="*/ 44 w 100"/>
                <a:gd name="T5" fmla="*/ 39 h 52"/>
                <a:gd name="T6" fmla="*/ 54 w 100"/>
                <a:gd name="T7" fmla="*/ 45 h 52"/>
                <a:gd name="T8" fmla="*/ 71 w 100"/>
                <a:gd name="T9" fmla="*/ 50 h 52"/>
                <a:gd name="T10" fmla="*/ 93 w 100"/>
                <a:gd name="T11" fmla="*/ 52 h 52"/>
                <a:gd name="T12" fmla="*/ 100 w 100"/>
                <a:gd name="T13" fmla="*/ 33 h 52"/>
                <a:gd name="T14" fmla="*/ 88 w 100"/>
                <a:gd name="T15" fmla="*/ 37 h 52"/>
                <a:gd name="T16" fmla="*/ 63 w 100"/>
                <a:gd name="T17" fmla="*/ 29 h 52"/>
                <a:gd name="T18" fmla="*/ 46 w 100"/>
                <a:gd name="T19" fmla="*/ 15 h 52"/>
                <a:gd name="T20" fmla="*/ 34 w 100"/>
                <a:gd name="T21" fmla="*/ 10 h 52"/>
                <a:gd name="T22" fmla="*/ 12 w 100"/>
                <a:gd name="T23" fmla="*/ 1 h 52"/>
                <a:gd name="T24" fmla="*/ 5 w 100"/>
                <a:gd name="T25" fmla="*/ 0 h 52"/>
                <a:gd name="T26" fmla="*/ 0 w 100"/>
                <a:gd name="T27" fmla="*/ 20 h 52"/>
                <a:gd name="T28" fmla="*/ 22 w 100"/>
                <a:gd name="T29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52">
                  <a:moveTo>
                    <a:pt x="22" y="35"/>
                  </a:moveTo>
                  <a:cubicBezTo>
                    <a:pt x="25" y="36"/>
                    <a:pt x="32" y="38"/>
                    <a:pt x="35" y="39"/>
                  </a:cubicBezTo>
                  <a:cubicBezTo>
                    <a:pt x="38" y="40"/>
                    <a:pt x="41" y="39"/>
                    <a:pt x="44" y="39"/>
                  </a:cubicBezTo>
                  <a:cubicBezTo>
                    <a:pt x="46" y="39"/>
                    <a:pt x="49" y="41"/>
                    <a:pt x="54" y="45"/>
                  </a:cubicBezTo>
                  <a:cubicBezTo>
                    <a:pt x="59" y="48"/>
                    <a:pt x="65" y="50"/>
                    <a:pt x="71" y="50"/>
                  </a:cubicBezTo>
                  <a:cubicBezTo>
                    <a:pt x="76" y="50"/>
                    <a:pt x="91" y="52"/>
                    <a:pt x="93" y="52"/>
                  </a:cubicBezTo>
                  <a:cubicBezTo>
                    <a:pt x="95" y="52"/>
                    <a:pt x="98" y="42"/>
                    <a:pt x="100" y="33"/>
                  </a:cubicBezTo>
                  <a:cubicBezTo>
                    <a:pt x="96" y="35"/>
                    <a:pt x="91" y="36"/>
                    <a:pt x="88" y="37"/>
                  </a:cubicBezTo>
                  <a:cubicBezTo>
                    <a:pt x="83" y="38"/>
                    <a:pt x="67" y="30"/>
                    <a:pt x="63" y="29"/>
                  </a:cubicBezTo>
                  <a:cubicBezTo>
                    <a:pt x="59" y="29"/>
                    <a:pt x="51" y="21"/>
                    <a:pt x="46" y="15"/>
                  </a:cubicBezTo>
                  <a:cubicBezTo>
                    <a:pt x="42" y="10"/>
                    <a:pt x="40" y="12"/>
                    <a:pt x="34" y="10"/>
                  </a:cubicBezTo>
                  <a:cubicBezTo>
                    <a:pt x="29" y="8"/>
                    <a:pt x="17" y="2"/>
                    <a:pt x="12" y="1"/>
                  </a:cubicBezTo>
                  <a:cubicBezTo>
                    <a:pt x="9" y="1"/>
                    <a:pt x="7" y="1"/>
                    <a:pt x="5" y="0"/>
                  </a:cubicBezTo>
                  <a:cubicBezTo>
                    <a:pt x="3" y="8"/>
                    <a:pt x="0" y="18"/>
                    <a:pt x="0" y="20"/>
                  </a:cubicBezTo>
                  <a:cubicBezTo>
                    <a:pt x="1" y="22"/>
                    <a:pt x="19" y="35"/>
                    <a:pt x="22" y="3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5788609" y="3139223"/>
              <a:ext cx="430164" cy="972170"/>
            </a:xfrm>
            <a:custGeom>
              <a:avLst/>
              <a:gdLst>
                <a:gd name="T0" fmla="*/ 88 w 88"/>
                <a:gd name="T1" fmla="*/ 130 h 199"/>
                <a:gd name="T2" fmla="*/ 82 w 88"/>
                <a:gd name="T3" fmla="*/ 106 h 199"/>
                <a:gd name="T4" fmla="*/ 66 w 88"/>
                <a:gd name="T5" fmla="*/ 91 h 199"/>
                <a:gd name="T6" fmla="*/ 56 w 88"/>
                <a:gd name="T7" fmla="*/ 76 h 199"/>
                <a:gd name="T8" fmla="*/ 46 w 88"/>
                <a:gd name="T9" fmla="*/ 63 h 199"/>
                <a:gd name="T10" fmla="*/ 45 w 88"/>
                <a:gd name="T11" fmla="*/ 54 h 199"/>
                <a:gd name="T12" fmla="*/ 48 w 88"/>
                <a:gd name="T13" fmla="*/ 45 h 199"/>
                <a:gd name="T14" fmla="*/ 54 w 88"/>
                <a:gd name="T15" fmla="*/ 37 h 199"/>
                <a:gd name="T16" fmla="*/ 73 w 88"/>
                <a:gd name="T17" fmla="*/ 26 h 199"/>
                <a:gd name="T18" fmla="*/ 56 w 88"/>
                <a:gd name="T19" fmla="*/ 18 h 199"/>
                <a:gd name="T20" fmla="*/ 51 w 88"/>
                <a:gd name="T21" fmla="*/ 9 h 199"/>
                <a:gd name="T22" fmla="*/ 32 w 88"/>
                <a:gd name="T23" fmla="*/ 0 h 199"/>
                <a:gd name="T24" fmla="*/ 24 w 88"/>
                <a:gd name="T25" fmla="*/ 12 h 199"/>
                <a:gd name="T26" fmla="*/ 14 w 88"/>
                <a:gd name="T27" fmla="*/ 9 h 199"/>
                <a:gd name="T28" fmla="*/ 6 w 88"/>
                <a:gd name="T29" fmla="*/ 8 h 199"/>
                <a:gd name="T30" fmla="*/ 1 w 88"/>
                <a:gd name="T31" fmla="*/ 13 h 199"/>
                <a:gd name="T32" fmla="*/ 0 w 88"/>
                <a:gd name="T33" fmla="*/ 13 h 199"/>
                <a:gd name="T34" fmla="*/ 6 w 88"/>
                <a:gd name="T35" fmla="*/ 24 h 199"/>
                <a:gd name="T36" fmla="*/ 21 w 88"/>
                <a:gd name="T37" fmla="*/ 31 h 199"/>
                <a:gd name="T38" fmla="*/ 43 w 88"/>
                <a:gd name="T39" fmla="*/ 75 h 199"/>
                <a:gd name="T40" fmla="*/ 62 w 88"/>
                <a:gd name="T41" fmla="*/ 99 h 199"/>
                <a:gd name="T42" fmla="*/ 57 w 88"/>
                <a:gd name="T43" fmla="*/ 120 h 199"/>
                <a:gd name="T44" fmla="*/ 62 w 88"/>
                <a:gd name="T45" fmla="*/ 130 h 199"/>
                <a:gd name="T46" fmla="*/ 64 w 88"/>
                <a:gd name="T47" fmla="*/ 148 h 199"/>
                <a:gd name="T48" fmla="*/ 46 w 88"/>
                <a:gd name="T49" fmla="*/ 154 h 199"/>
                <a:gd name="T50" fmla="*/ 42 w 88"/>
                <a:gd name="T51" fmla="*/ 162 h 199"/>
                <a:gd name="T52" fmla="*/ 26 w 88"/>
                <a:gd name="T53" fmla="*/ 171 h 199"/>
                <a:gd name="T54" fmla="*/ 33 w 88"/>
                <a:gd name="T55" fmla="*/ 177 h 199"/>
                <a:gd name="T56" fmla="*/ 30 w 88"/>
                <a:gd name="T57" fmla="*/ 196 h 199"/>
                <a:gd name="T58" fmla="*/ 40 w 88"/>
                <a:gd name="T59" fmla="*/ 187 h 199"/>
                <a:gd name="T60" fmla="*/ 50 w 88"/>
                <a:gd name="T61" fmla="*/ 183 h 199"/>
                <a:gd name="T62" fmla="*/ 54 w 88"/>
                <a:gd name="T63" fmla="*/ 172 h 199"/>
                <a:gd name="T64" fmla="*/ 64 w 88"/>
                <a:gd name="T65" fmla="*/ 171 h 199"/>
                <a:gd name="T66" fmla="*/ 83 w 88"/>
                <a:gd name="T67" fmla="*/ 157 h 199"/>
                <a:gd name="T68" fmla="*/ 88 w 88"/>
                <a:gd name="T69" fmla="*/ 13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8" h="199">
                  <a:moveTo>
                    <a:pt x="88" y="130"/>
                  </a:moveTo>
                  <a:cubicBezTo>
                    <a:pt x="87" y="125"/>
                    <a:pt x="84" y="111"/>
                    <a:pt x="82" y="106"/>
                  </a:cubicBezTo>
                  <a:cubicBezTo>
                    <a:pt x="80" y="101"/>
                    <a:pt x="70" y="93"/>
                    <a:pt x="66" y="91"/>
                  </a:cubicBezTo>
                  <a:cubicBezTo>
                    <a:pt x="63" y="88"/>
                    <a:pt x="60" y="84"/>
                    <a:pt x="56" y="76"/>
                  </a:cubicBezTo>
                  <a:cubicBezTo>
                    <a:pt x="51" y="68"/>
                    <a:pt x="51" y="67"/>
                    <a:pt x="46" y="63"/>
                  </a:cubicBezTo>
                  <a:cubicBezTo>
                    <a:pt x="41" y="59"/>
                    <a:pt x="44" y="58"/>
                    <a:pt x="45" y="54"/>
                  </a:cubicBezTo>
                  <a:cubicBezTo>
                    <a:pt x="46" y="50"/>
                    <a:pt x="45" y="48"/>
                    <a:pt x="48" y="45"/>
                  </a:cubicBezTo>
                  <a:cubicBezTo>
                    <a:pt x="50" y="43"/>
                    <a:pt x="50" y="41"/>
                    <a:pt x="54" y="37"/>
                  </a:cubicBezTo>
                  <a:cubicBezTo>
                    <a:pt x="57" y="33"/>
                    <a:pt x="68" y="28"/>
                    <a:pt x="73" y="26"/>
                  </a:cubicBezTo>
                  <a:cubicBezTo>
                    <a:pt x="68" y="22"/>
                    <a:pt x="60" y="21"/>
                    <a:pt x="56" y="18"/>
                  </a:cubicBezTo>
                  <a:cubicBezTo>
                    <a:pt x="50" y="14"/>
                    <a:pt x="52" y="12"/>
                    <a:pt x="51" y="9"/>
                  </a:cubicBezTo>
                  <a:cubicBezTo>
                    <a:pt x="51" y="6"/>
                    <a:pt x="36" y="0"/>
                    <a:pt x="32" y="0"/>
                  </a:cubicBezTo>
                  <a:cubicBezTo>
                    <a:pt x="28" y="1"/>
                    <a:pt x="30" y="10"/>
                    <a:pt x="24" y="12"/>
                  </a:cubicBezTo>
                  <a:cubicBezTo>
                    <a:pt x="18" y="13"/>
                    <a:pt x="19" y="9"/>
                    <a:pt x="14" y="9"/>
                  </a:cubicBezTo>
                  <a:cubicBezTo>
                    <a:pt x="10" y="8"/>
                    <a:pt x="11" y="10"/>
                    <a:pt x="6" y="8"/>
                  </a:cubicBezTo>
                  <a:cubicBezTo>
                    <a:pt x="2" y="7"/>
                    <a:pt x="3" y="10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2" y="18"/>
                    <a:pt x="4" y="23"/>
                    <a:pt x="6" y="24"/>
                  </a:cubicBezTo>
                  <a:cubicBezTo>
                    <a:pt x="10" y="28"/>
                    <a:pt x="21" y="31"/>
                    <a:pt x="21" y="31"/>
                  </a:cubicBezTo>
                  <a:cubicBezTo>
                    <a:pt x="21" y="31"/>
                    <a:pt x="39" y="66"/>
                    <a:pt x="43" y="75"/>
                  </a:cubicBezTo>
                  <a:cubicBezTo>
                    <a:pt x="47" y="84"/>
                    <a:pt x="58" y="91"/>
                    <a:pt x="62" y="99"/>
                  </a:cubicBezTo>
                  <a:cubicBezTo>
                    <a:pt x="65" y="104"/>
                    <a:pt x="61" y="113"/>
                    <a:pt x="57" y="120"/>
                  </a:cubicBezTo>
                  <a:cubicBezTo>
                    <a:pt x="59" y="122"/>
                    <a:pt x="61" y="125"/>
                    <a:pt x="62" y="130"/>
                  </a:cubicBezTo>
                  <a:cubicBezTo>
                    <a:pt x="65" y="137"/>
                    <a:pt x="70" y="146"/>
                    <a:pt x="64" y="148"/>
                  </a:cubicBezTo>
                  <a:cubicBezTo>
                    <a:pt x="59" y="150"/>
                    <a:pt x="49" y="152"/>
                    <a:pt x="46" y="154"/>
                  </a:cubicBezTo>
                  <a:cubicBezTo>
                    <a:pt x="43" y="156"/>
                    <a:pt x="45" y="160"/>
                    <a:pt x="42" y="162"/>
                  </a:cubicBezTo>
                  <a:cubicBezTo>
                    <a:pt x="40" y="163"/>
                    <a:pt x="33" y="167"/>
                    <a:pt x="26" y="171"/>
                  </a:cubicBezTo>
                  <a:cubicBezTo>
                    <a:pt x="29" y="173"/>
                    <a:pt x="32" y="175"/>
                    <a:pt x="33" y="177"/>
                  </a:cubicBezTo>
                  <a:cubicBezTo>
                    <a:pt x="35" y="180"/>
                    <a:pt x="28" y="193"/>
                    <a:pt x="30" y="196"/>
                  </a:cubicBezTo>
                  <a:cubicBezTo>
                    <a:pt x="31" y="199"/>
                    <a:pt x="38" y="189"/>
                    <a:pt x="40" y="187"/>
                  </a:cubicBezTo>
                  <a:cubicBezTo>
                    <a:pt x="41" y="184"/>
                    <a:pt x="48" y="185"/>
                    <a:pt x="50" y="183"/>
                  </a:cubicBezTo>
                  <a:cubicBezTo>
                    <a:pt x="52" y="181"/>
                    <a:pt x="53" y="175"/>
                    <a:pt x="54" y="172"/>
                  </a:cubicBezTo>
                  <a:cubicBezTo>
                    <a:pt x="56" y="168"/>
                    <a:pt x="61" y="171"/>
                    <a:pt x="64" y="171"/>
                  </a:cubicBezTo>
                  <a:cubicBezTo>
                    <a:pt x="68" y="171"/>
                    <a:pt x="79" y="160"/>
                    <a:pt x="83" y="157"/>
                  </a:cubicBezTo>
                  <a:cubicBezTo>
                    <a:pt x="87" y="153"/>
                    <a:pt x="88" y="136"/>
                    <a:pt x="88" y="13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5625146" y="3165033"/>
              <a:ext cx="481783" cy="585022"/>
            </a:xfrm>
            <a:custGeom>
              <a:avLst/>
              <a:gdLst>
                <a:gd name="T0" fmla="*/ 96 w 99"/>
                <a:gd name="T1" fmla="*/ 94 h 120"/>
                <a:gd name="T2" fmla="*/ 77 w 99"/>
                <a:gd name="T3" fmla="*/ 70 h 120"/>
                <a:gd name="T4" fmla="*/ 55 w 99"/>
                <a:gd name="T5" fmla="*/ 26 h 120"/>
                <a:gd name="T6" fmla="*/ 40 w 99"/>
                <a:gd name="T7" fmla="*/ 19 h 120"/>
                <a:gd name="T8" fmla="*/ 34 w 99"/>
                <a:gd name="T9" fmla="*/ 8 h 120"/>
                <a:gd name="T10" fmla="*/ 29 w 99"/>
                <a:gd name="T11" fmla="*/ 4 h 120"/>
                <a:gd name="T12" fmla="*/ 27 w 99"/>
                <a:gd name="T13" fmla="*/ 25 h 120"/>
                <a:gd name="T14" fmla="*/ 16 w 99"/>
                <a:gd name="T15" fmla="*/ 15 h 120"/>
                <a:gd name="T16" fmla="*/ 16 w 99"/>
                <a:gd name="T17" fmla="*/ 14 h 120"/>
                <a:gd name="T18" fmla="*/ 9 w 99"/>
                <a:gd name="T19" fmla="*/ 23 h 120"/>
                <a:gd name="T20" fmla="*/ 0 w 99"/>
                <a:gd name="T21" fmla="*/ 32 h 120"/>
                <a:gd name="T22" fmla="*/ 7 w 99"/>
                <a:gd name="T23" fmla="*/ 37 h 120"/>
                <a:gd name="T24" fmla="*/ 16 w 99"/>
                <a:gd name="T25" fmla="*/ 50 h 120"/>
                <a:gd name="T26" fmla="*/ 12 w 99"/>
                <a:gd name="T27" fmla="*/ 70 h 120"/>
                <a:gd name="T28" fmla="*/ 20 w 99"/>
                <a:gd name="T29" fmla="*/ 68 h 120"/>
                <a:gd name="T30" fmla="*/ 32 w 99"/>
                <a:gd name="T31" fmla="*/ 60 h 120"/>
                <a:gd name="T32" fmla="*/ 40 w 99"/>
                <a:gd name="T33" fmla="*/ 65 h 120"/>
                <a:gd name="T34" fmla="*/ 47 w 99"/>
                <a:gd name="T35" fmla="*/ 61 h 120"/>
                <a:gd name="T36" fmla="*/ 59 w 99"/>
                <a:gd name="T37" fmla="*/ 84 h 120"/>
                <a:gd name="T38" fmla="*/ 72 w 99"/>
                <a:gd name="T39" fmla="*/ 100 h 120"/>
                <a:gd name="T40" fmla="*/ 69 w 99"/>
                <a:gd name="T41" fmla="*/ 117 h 120"/>
                <a:gd name="T42" fmla="*/ 80 w 99"/>
                <a:gd name="T43" fmla="*/ 119 h 120"/>
                <a:gd name="T44" fmla="*/ 86 w 99"/>
                <a:gd name="T45" fmla="*/ 112 h 120"/>
                <a:gd name="T46" fmla="*/ 91 w 99"/>
                <a:gd name="T47" fmla="*/ 115 h 120"/>
                <a:gd name="T48" fmla="*/ 96 w 99"/>
                <a:gd name="T49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20">
                  <a:moveTo>
                    <a:pt x="96" y="94"/>
                  </a:moveTo>
                  <a:cubicBezTo>
                    <a:pt x="92" y="86"/>
                    <a:pt x="81" y="79"/>
                    <a:pt x="77" y="70"/>
                  </a:cubicBezTo>
                  <a:cubicBezTo>
                    <a:pt x="73" y="61"/>
                    <a:pt x="55" y="26"/>
                    <a:pt x="55" y="26"/>
                  </a:cubicBezTo>
                  <a:cubicBezTo>
                    <a:pt x="55" y="26"/>
                    <a:pt x="44" y="23"/>
                    <a:pt x="40" y="19"/>
                  </a:cubicBezTo>
                  <a:cubicBezTo>
                    <a:pt x="38" y="18"/>
                    <a:pt x="36" y="13"/>
                    <a:pt x="34" y="8"/>
                  </a:cubicBezTo>
                  <a:cubicBezTo>
                    <a:pt x="33" y="9"/>
                    <a:pt x="33" y="8"/>
                    <a:pt x="29" y="4"/>
                  </a:cubicBezTo>
                  <a:cubicBezTo>
                    <a:pt x="25" y="0"/>
                    <a:pt x="28" y="20"/>
                    <a:pt x="27" y="25"/>
                  </a:cubicBezTo>
                  <a:cubicBezTo>
                    <a:pt x="26" y="29"/>
                    <a:pt x="17" y="19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3" y="18"/>
                    <a:pt x="10" y="22"/>
                    <a:pt x="9" y="23"/>
                  </a:cubicBezTo>
                  <a:cubicBezTo>
                    <a:pt x="8" y="24"/>
                    <a:pt x="4" y="28"/>
                    <a:pt x="0" y="32"/>
                  </a:cubicBezTo>
                  <a:cubicBezTo>
                    <a:pt x="4" y="33"/>
                    <a:pt x="7" y="35"/>
                    <a:pt x="7" y="37"/>
                  </a:cubicBezTo>
                  <a:cubicBezTo>
                    <a:pt x="7" y="41"/>
                    <a:pt x="13" y="44"/>
                    <a:pt x="16" y="50"/>
                  </a:cubicBezTo>
                  <a:cubicBezTo>
                    <a:pt x="19" y="57"/>
                    <a:pt x="10" y="67"/>
                    <a:pt x="12" y="70"/>
                  </a:cubicBezTo>
                  <a:cubicBezTo>
                    <a:pt x="15" y="74"/>
                    <a:pt x="17" y="70"/>
                    <a:pt x="20" y="68"/>
                  </a:cubicBezTo>
                  <a:cubicBezTo>
                    <a:pt x="23" y="66"/>
                    <a:pt x="30" y="60"/>
                    <a:pt x="32" y="60"/>
                  </a:cubicBezTo>
                  <a:cubicBezTo>
                    <a:pt x="35" y="59"/>
                    <a:pt x="37" y="63"/>
                    <a:pt x="40" y="65"/>
                  </a:cubicBezTo>
                  <a:cubicBezTo>
                    <a:pt x="43" y="67"/>
                    <a:pt x="44" y="61"/>
                    <a:pt x="47" y="61"/>
                  </a:cubicBezTo>
                  <a:cubicBezTo>
                    <a:pt x="51" y="62"/>
                    <a:pt x="58" y="80"/>
                    <a:pt x="59" y="84"/>
                  </a:cubicBezTo>
                  <a:cubicBezTo>
                    <a:pt x="61" y="89"/>
                    <a:pt x="69" y="97"/>
                    <a:pt x="72" y="100"/>
                  </a:cubicBezTo>
                  <a:cubicBezTo>
                    <a:pt x="74" y="103"/>
                    <a:pt x="72" y="111"/>
                    <a:pt x="69" y="117"/>
                  </a:cubicBezTo>
                  <a:cubicBezTo>
                    <a:pt x="74" y="118"/>
                    <a:pt x="78" y="120"/>
                    <a:pt x="80" y="119"/>
                  </a:cubicBezTo>
                  <a:cubicBezTo>
                    <a:pt x="83" y="117"/>
                    <a:pt x="80" y="110"/>
                    <a:pt x="86" y="112"/>
                  </a:cubicBezTo>
                  <a:cubicBezTo>
                    <a:pt x="88" y="113"/>
                    <a:pt x="90" y="114"/>
                    <a:pt x="91" y="115"/>
                  </a:cubicBezTo>
                  <a:cubicBezTo>
                    <a:pt x="95" y="108"/>
                    <a:pt x="99" y="99"/>
                    <a:pt x="96" y="9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5151966" y="2739172"/>
              <a:ext cx="550610" cy="1251777"/>
            </a:xfrm>
            <a:custGeom>
              <a:avLst/>
              <a:gdLst>
                <a:gd name="T0" fmla="*/ 106 w 113"/>
                <a:gd name="T1" fmla="*/ 111 h 258"/>
                <a:gd name="T2" fmla="*/ 113 w 113"/>
                <a:gd name="T3" fmla="*/ 102 h 258"/>
                <a:gd name="T4" fmla="*/ 105 w 113"/>
                <a:gd name="T5" fmla="*/ 104 h 258"/>
                <a:gd name="T6" fmla="*/ 90 w 113"/>
                <a:gd name="T7" fmla="*/ 101 h 258"/>
                <a:gd name="T8" fmla="*/ 93 w 113"/>
                <a:gd name="T9" fmla="*/ 90 h 258"/>
                <a:gd name="T10" fmla="*/ 85 w 113"/>
                <a:gd name="T11" fmla="*/ 75 h 258"/>
                <a:gd name="T12" fmla="*/ 73 w 113"/>
                <a:gd name="T13" fmla="*/ 66 h 258"/>
                <a:gd name="T14" fmla="*/ 72 w 113"/>
                <a:gd name="T15" fmla="*/ 55 h 258"/>
                <a:gd name="T16" fmla="*/ 84 w 113"/>
                <a:gd name="T17" fmla="*/ 38 h 258"/>
                <a:gd name="T18" fmla="*/ 81 w 113"/>
                <a:gd name="T19" fmla="*/ 26 h 258"/>
                <a:gd name="T20" fmla="*/ 77 w 113"/>
                <a:gd name="T21" fmla="*/ 2 h 258"/>
                <a:gd name="T22" fmla="*/ 65 w 113"/>
                <a:gd name="T23" fmla="*/ 8 h 258"/>
                <a:gd name="T24" fmla="*/ 65 w 113"/>
                <a:gd name="T25" fmla="*/ 8 h 258"/>
                <a:gd name="T26" fmla="*/ 65 w 113"/>
                <a:gd name="T27" fmla="*/ 24 h 258"/>
                <a:gd name="T28" fmla="*/ 49 w 113"/>
                <a:gd name="T29" fmla="*/ 29 h 258"/>
                <a:gd name="T30" fmla="*/ 28 w 113"/>
                <a:gd name="T31" fmla="*/ 68 h 258"/>
                <a:gd name="T32" fmla="*/ 19 w 113"/>
                <a:gd name="T33" fmla="*/ 74 h 258"/>
                <a:gd name="T34" fmla="*/ 15 w 113"/>
                <a:gd name="T35" fmla="*/ 83 h 258"/>
                <a:gd name="T36" fmla="*/ 7 w 113"/>
                <a:gd name="T37" fmla="*/ 90 h 258"/>
                <a:gd name="T38" fmla="*/ 7 w 113"/>
                <a:gd name="T39" fmla="*/ 104 h 258"/>
                <a:gd name="T40" fmla="*/ 0 w 113"/>
                <a:gd name="T41" fmla="*/ 113 h 258"/>
                <a:gd name="T42" fmla="*/ 7 w 113"/>
                <a:gd name="T43" fmla="*/ 124 h 258"/>
                <a:gd name="T44" fmla="*/ 23 w 113"/>
                <a:gd name="T45" fmla="*/ 140 h 258"/>
                <a:gd name="T46" fmla="*/ 31 w 113"/>
                <a:gd name="T47" fmla="*/ 158 h 258"/>
                <a:gd name="T48" fmla="*/ 26 w 113"/>
                <a:gd name="T49" fmla="*/ 175 h 258"/>
                <a:gd name="T50" fmla="*/ 34 w 113"/>
                <a:gd name="T51" fmla="*/ 183 h 258"/>
                <a:gd name="T52" fmla="*/ 49 w 113"/>
                <a:gd name="T53" fmla="*/ 179 h 258"/>
                <a:gd name="T54" fmla="*/ 62 w 113"/>
                <a:gd name="T55" fmla="*/ 169 h 258"/>
                <a:gd name="T56" fmla="*/ 66 w 113"/>
                <a:gd name="T57" fmla="*/ 172 h 258"/>
                <a:gd name="T58" fmla="*/ 76 w 113"/>
                <a:gd name="T59" fmla="*/ 203 h 258"/>
                <a:gd name="T60" fmla="*/ 82 w 113"/>
                <a:gd name="T61" fmla="*/ 222 h 258"/>
                <a:gd name="T62" fmla="*/ 80 w 113"/>
                <a:gd name="T63" fmla="*/ 240 h 258"/>
                <a:gd name="T64" fmla="*/ 78 w 113"/>
                <a:gd name="T65" fmla="*/ 251 h 258"/>
                <a:gd name="T66" fmla="*/ 74 w 113"/>
                <a:gd name="T67" fmla="*/ 258 h 258"/>
                <a:gd name="T68" fmla="*/ 82 w 113"/>
                <a:gd name="T69" fmla="*/ 255 h 258"/>
                <a:gd name="T70" fmla="*/ 91 w 113"/>
                <a:gd name="T71" fmla="*/ 228 h 258"/>
                <a:gd name="T72" fmla="*/ 87 w 113"/>
                <a:gd name="T73" fmla="*/ 203 h 258"/>
                <a:gd name="T74" fmla="*/ 82 w 113"/>
                <a:gd name="T75" fmla="*/ 188 h 258"/>
                <a:gd name="T76" fmla="*/ 84 w 113"/>
                <a:gd name="T77" fmla="*/ 176 h 258"/>
                <a:gd name="T78" fmla="*/ 74 w 113"/>
                <a:gd name="T79" fmla="*/ 161 h 258"/>
                <a:gd name="T80" fmla="*/ 71 w 113"/>
                <a:gd name="T81" fmla="*/ 143 h 258"/>
                <a:gd name="T82" fmla="*/ 80 w 113"/>
                <a:gd name="T83" fmla="*/ 133 h 258"/>
                <a:gd name="T84" fmla="*/ 90 w 113"/>
                <a:gd name="T85" fmla="*/ 121 h 258"/>
                <a:gd name="T86" fmla="*/ 97 w 113"/>
                <a:gd name="T87" fmla="*/ 120 h 258"/>
                <a:gd name="T88" fmla="*/ 106 w 113"/>
                <a:gd name="T89" fmla="*/ 1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258">
                  <a:moveTo>
                    <a:pt x="106" y="111"/>
                  </a:moveTo>
                  <a:cubicBezTo>
                    <a:pt x="107" y="110"/>
                    <a:pt x="110" y="106"/>
                    <a:pt x="113" y="102"/>
                  </a:cubicBezTo>
                  <a:cubicBezTo>
                    <a:pt x="112" y="99"/>
                    <a:pt x="108" y="102"/>
                    <a:pt x="105" y="104"/>
                  </a:cubicBezTo>
                  <a:cubicBezTo>
                    <a:pt x="101" y="106"/>
                    <a:pt x="94" y="103"/>
                    <a:pt x="90" y="101"/>
                  </a:cubicBezTo>
                  <a:cubicBezTo>
                    <a:pt x="86" y="98"/>
                    <a:pt x="92" y="92"/>
                    <a:pt x="93" y="90"/>
                  </a:cubicBezTo>
                  <a:cubicBezTo>
                    <a:pt x="94" y="88"/>
                    <a:pt x="87" y="81"/>
                    <a:pt x="85" y="75"/>
                  </a:cubicBezTo>
                  <a:cubicBezTo>
                    <a:pt x="82" y="70"/>
                    <a:pt x="75" y="68"/>
                    <a:pt x="73" y="66"/>
                  </a:cubicBezTo>
                  <a:cubicBezTo>
                    <a:pt x="71" y="64"/>
                    <a:pt x="71" y="59"/>
                    <a:pt x="72" y="55"/>
                  </a:cubicBezTo>
                  <a:cubicBezTo>
                    <a:pt x="72" y="51"/>
                    <a:pt x="82" y="42"/>
                    <a:pt x="84" y="38"/>
                  </a:cubicBezTo>
                  <a:cubicBezTo>
                    <a:pt x="85" y="34"/>
                    <a:pt x="82" y="28"/>
                    <a:pt x="81" y="26"/>
                  </a:cubicBezTo>
                  <a:cubicBezTo>
                    <a:pt x="80" y="24"/>
                    <a:pt x="79" y="5"/>
                    <a:pt x="77" y="2"/>
                  </a:cubicBezTo>
                  <a:cubicBezTo>
                    <a:pt x="76" y="0"/>
                    <a:pt x="70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14"/>
                    <a:pt x="65" y="21"/>
                    <a:pt x="65" y="24"/>
                  </a:cubicBezTo>
                  <a:cubicBezTo>
                    <a:pt x="65" y="29"/>
                    <a:pt x="56" y="25"/>
                    <a:pt x="49" y="29"/>
                  </a:cubicBezTo>
                  <a:cubicBezTo>
                    <a:pt x="42" y="33"/>
                    <a:pt x="30" y="64"/>
                    <a:pt x="28" y="68"/>
                  </a:cubicBezTo>
                  <a:cubicBezTo>
                    <a:pt x="26" y="71"/>
                    <a:pt x="24" y="71"/>
                    <a:pt x="19" y="74"/>
                  </a:cubicBezTo>
                  <a:cubicBezTo>
                    <a:pt x="14" y="77"/>
                    <a:pt x="17" y="80"/>
                    <a:pt x="15" y="83"/>
                  </a:cubicBezTo>
                  <a:cubicBezTo>
                    <a:pt x="13" y="86"/>
                    <a:pt x="8" y="88"/>
                    <a:pt x="7" y="90"/>
                  </a:cubicBezTo>
                  <a:cubicBezTo>
                    <a:pt x="5" y="92"/>
                    <a:pt x="7" y="99"/>
                    <a:pt x="7" y="104"/>
                  </a:cubicBezTo>
                  <a:cubicBezTo>
                    <a:pt x="7" y="107"/>
                    <a:pt x="4" y="110"/>
                    <a:pt x="0" y="113"/>
                  </a:cubicBezTo>
                  <a:cubicBezTo>
                    <a:pt x="2" y="117"/>
                    <a:pt x="4" y="121"/>
                    <a:pt x="7" y="124"/>
                  </a:cubicBezTo>
                  <a:cubicBezTo>
                    <a:pt x="13" y="130"/>
                    <a:pt x="17" y="133"/>
                    <a:pt x="23" y="140"/>
                  </a:cubicBezTo>
                  <a:cubicBezTo>
                    <a:pt x="29" y="146"/>
                    <a:pt x="31" y="154"/>
                    <a:pt x="31" y="158"/>
                  </a:cubicBezTo>
                  <a:cubicBezTo>
                    <a:pt x="32" y="162"/>
                    <a:pt x="28" y="173"/>
                    <a:pt x="26" y="175"/>
                  </a:cubicBezTo>
                  <a:cubicBezTo>
                    <a:pt x="24" y="178"/>
                    <a:pt x="30" y="181"/>
                    <a:pt x="34" y="183"/>
                  </a:cubicBezTo>
                  <a:cubicBezTo>
                    <a:pt x="38" y="185"/>
                    <a:pt x="43" y="181"/>
                    <a:pt x="49" y="179"/>
                  </a:cubicBezTo>
                  <a:cubicBezTo>
                    <a:pt x="54" y="176"/>
                    <a:pt x="61" y="166"/>
                    <a:pt x="62" y="169"/>
                  </a:cubicBezTo>
                  <a:cubicBezTo>
                    <a:pt x="62" y="171"/>
                    <a:pt x="64" y="171"/>
                    <a:pt x="66" y="172"/>
                  </a:cubicBezTo>
                  <a:cubicBezTo>
                    <a:pt x="68" y="174"/>
                    <a:pt x="72" y="194"/>
                    <a:pt x="76" y="203"/>
                  </a:cubicBezTo>
                  <a:cubicBezTo>
                    <a:pt x="80" y="213"/>
                    <a:pt x="79" y="218"/>
                    <a:pt x="82" y="222"/>
                  </a:cubicBezTo>
                  <a:cubicBezTo>
                    <a:pt x="85" y="227"/>
                    <a:pt x="80" y="237"/>
                    <a:pt x="80" y="240"/>
                  </a:cubicBezTo>
                  <a:cubicBezTo>
                    <a:pt x="81" y="243"/>
                    <a:pt x="79" y="247"/>
                    <a:pt x="78" y="251"/>
                  </a:cubicBezTo>
                  <a:cubicBezTo>
                    <a:pt x="77" y="253"/>
                    <a:pt x="75" y="256"/>
                    <a:pt x="74" y="258"/>
                  </a:cubicBezTo>
                  <a:cubicBezTo>
                    <a:pt x="78" y="257"/>
                    <a:pt x="81" y="255"/>
                    <a:pt x="82" y="255"/>
                  </a:cubicBezTo>
                  <a:cubicBezTo>
                    <a:pt x="86" y="253"/>
                    <a:pt x="90" y="234"/>
                    <a:pt x="91" y="228"/>
                  </a:cubicBezTo>
                  <a:cubicBezTo>
                    <a:pt x="93" y="221"/>
                    <a:pt x="89" y="209"/>
                    <a:pt x="87" y="203"/>
                  </a:cubicBezTo>
                  <a:cubicBezTo>
                    <a:pt x="84" y="197"/>
                    <a:pt x="80" y="190"/>
                    <a:pt x="82" y="188"/>
                  </a:cubicBezTo>
                  <a:cubicBezTo>
                    <a:pt x="84" y="187"/>
                    <a:pt x="84" y="182"/>
                    <a:pt x="84" y="176"/>
                  </a:cubicBezTo>
                  <a:cubicBezTo>
                    <a:pt x="84" y="171"/>
                    <a:pt x="75" y="162"/>
                    <a:pt x="74" y="161"/>
                  </a:cubicBezTo>
                  <a:cubicBezTo>
                    <a:pt x="73" y="160"/>
                    <a:pt x="70" y="149"/>
                    <a:pt x="71" y="143"/>
                  </a:cubicBezTo>
                  <a:cubicBezTo>
                    <a:pt x="72" y="138"/>
                    <a:pt x="76" y="133"/>
                    <a:pt x="80" y="133"/>
                  </a:cubicBezTo>
                  <a:cubicBezTo>
                    <a:pt x="83" y="132"/>
                    <a:pt x="85" y="125"/>
                    <a:pt x="90" y="121"/>
                  </a:cubicBezTo>
                  <a:cubicBezTo>
                    <a:pt x="92" y="119"/>
                    <a:pt x="95" y="119"/>
                    <a:pt x="97" y="120"/>
                  </a:cubicBezTo>
                  <a:cubicBezTo>
                    <a:pt x="101" y="116"/>
                    <a:pt x="105" y="112"/>
                    <a:pt x="106" y="11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5491797" y="3306988"/>
              <a:ext cx="494690" cy="933456"/>
            </a:xfrm>
            <a:custGeom>
              <a:avLst/>
              <a:gdLst>
                <a:gd name="T0" fmla="*/ 99 w 101"/>
                <a:gd name="T1" fmla="*/ 71 h 192"/>
                <a:gd name="T2" fmla="*/ 86 w 101"/>
                <a:gd name="T3" fmla="*/ 55 h 192"/>
                <a:gd name="T4" fmla="*/ 74 w 101"/>
                <a:gd name="T5" fmla="*/ 32 h 192"/>
                <a:gd name="T6" fmla="*/ 67 w 101"/>
                <a:gd name="T7" fmla="*/ 36 h 192"/>
                <a:gd name="T8" fmla="*/ 59 w 101"/>
                <a:gd name="T9" fmla="*/ 31 h 192"/>
                <a:gd name="T10" fmla="*/ 47 w 101"/>
                <a:gd name="T11" fmla="*/ 39 h 192"/>
                <a:gd name="T12" fmla="*/ 39 w 101"/>
                <a:gd name="T13" fmla="*/ 41 h 192"/>
                <a:gd name="T14" fmla="*/ 43 w 101"/>
                <a:gd name="T15" fmla="*/ 21 h 192"/>
                <a:gd name="T16" fmla="*/ 34 w 101"/>
                <a:gd name="T17" fmla="*/ 8 h 192"/>
                <a:gd name="T18" fmla="*/ 20 w 101"/>
                <a:gd name="T19" fmla="*/ 4 h 192"/>
                <a:gd name="T20" fmla="*/ 10 w 101"/>
                <a:gd name="T21" fmla="*/ 16 h 192"/>
                <a:gd name="T22" fmla="*/ 1 w 101"/>
                <a:gd name="T23" fmla="*/ 26 h 192"/>
                <a:gd name="T24" fmla="*/ 4 w 101"/>
                <a:gd name="T25" fmla="*/ 44 h 192"/>
                <a:gd name="T26" fmla="*/ 14 w 101"/>
                <a:gd name="T27" fmla="*/ 59 h 192"/>
                <a:gd name="T28" fmla="*/ 12 w 101"/>
                <a:gd name="T29" fmla="*/ 71 h 192"/>
                <a:gd name="T30" fmla="*/ 17 w 101"/>
                <a:gd name="T31" fmla="*/ 86 h 192"/>
                <a:gd name="T32" fmla="*/ 21 w 101"/>
                <a:gd name="T33" fmla="*/ 111 h 192"/>
                <a:gd name="T34" fmla="*/ 12 w 101"/>
                <a:gd name="T35" fmla="*/ 138 h 192"/>
                <a:gd name="T36" fmla="*/ 4 w 101"/>
                <a:gd name="T37" fmla="*/ 141 h 192"/>
                <a:gd name="T38" fmla="*/ 4 w 101"/>
                <a:gd name="T39" fmla="*/ 144 h 192"/>
                <a:gd name="T40" fmla="*/ 8 w 101"/>
                <a:gd name="T41" fmla="*/ 162 h 192"/>
                <a:gd name="T42" fmla="*/ 14 w 101"/>
                <a:gd name="T43" fmla="*/ 167 h 192"/>
                <a:gd name="T44" fmla="*/ 34 w 101"/>
                <a:gd name="T45" fmla="*/ 189 h 192"/>
                <a:gd name="T46" fmla="*/ 43 w 101"/>
                <a:gd name="T47" fmla="*/ 191 h 192"/>
                <a:gd name="T48" fmla="*/ 54 w 101"/>
                <a:gd name="T49" fmla="*/ 188 h 192"/>
                <a:gd name="T50" fmla="*/ 42 w 101"/>
                <a:gd name="T51" fmla="*/ 181 h 192"/>
                <a:gd name="T52" fmla="*/ 29 w 101"/>
                <a:gd name="T53" fmla="*/ 154 h 192"/>
                <a:gd name="T54" fmla="*/ 23 w 101"/>
                <a:gd name="T55" fmla="*/ 152 h 192"/>
                <a:gd name="T56" fmla="*/ 21 w 101"/>
                <a:gd name="T57" fmla="*/ 139 h 192"/>
                <a:gd name="T58" fmla="*/ 27 w 101"/>
                <a:gd name="T59" fmla="*/ 126 h 192"/>
                <a:gd name="T60" fmla="*/ 36 w 101"/>
                <a:gd name="T61" fmla="*/ 98 h 192"/>
                <a:gd name="T62" fmla="*/ 42 w 101"/>
                <a:gd name="T63" fmla="*/ 104 h 192"/>
                <a:gd name="T64" fmla="*/ 50 w 101"/>
                <a:gd name="T65" fmla="*/ 104 h 192"/>
                <a:gd name="T66" fmla="*/ 56 w 101"/>
                <a:gd name="T67" fmla="*/ 114 h 192"/>
                <a:gd name="T68" fmla="*/ 62 w 101"/>
                <a:gd name="T69" fmla="*/ 115 h 192"/>
                <a:gd name="T70" fmla="*/ 64 w 101"/>
                <a:gd name="T71" fmla="*/ 117 h 192"/>
                <a:gd name="T72" fmla="*/ 63 w 101"/>
                <a:gd name="T73" fmla="*/ 107 h 192"/>
                <a:gd name="T74" fmla="*/ 68 w 101"/>
                <a:gd name="T75" fmla="*/ 89 h 192"/>
                <a:gd name="T76" fmla="*/ 88 w 101"/>
                <a:gd name="T77" fmla="*/ 87 h 192"/>
                <a:gd name="T78" fmla="*/ 96 w 101"/>
                <a:gd name="T79" fmla="*/ 88 h 192"/>
                <a:gd name="T80" fmla="*/ 99 w 101"/>
                <a:gd name="T81" fmla="*/ 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92">
                  <a:moveTo>
                    <a:pt x="99" y="71"/>
                  </a:moveTo>
                  <a:cubicBezTo>
                    <a:pt x="96" y="68"/>
                    <a:pt x="88" y="60"/>
                    <a:pt x="86" y="55"/>
                  </a:cubicBezTo>
                  <a:cubicBezTo>
                    <a:pt x="85" y="51"/>
                    <a:pt x="78" y="33"/>
                    <a:pt x="74" y="32"/>
                  </a:cubicBezTo>
                  <a:cubicBezTo>
                    <a:pt x="71" y="32"/>
                    <a:pt x="70" y="38"/>
                    <a:pt x="67" y="36"/>
                  </a:cubicBezTo>
                  <a:cubicBezTo>
                    <a:pt x="64" y="34"/>
                    <a:pt x="62" y="30"/>
                    <a:pt x="59" y="31"/>
                  </a:cubicBezTo>
                  <a:cubicBezTo>
                    <a:pt x="57" y="31"/>
                    <a:pt x="50" y="37"/>
                    <a:pt x="47" y="39"/>
                  </a:cubicBezTo>
                  <a:cubicBezTo>
                    <a:pt x="44" y="41"/>
                    <a:pt x="42" y="45"/>
                    <a:pt x="39" y="41"/>
                  </a:cubicBezTo>
                  <a:cubicBezTo>
                    <a:pt x="37" y="38"/>
                    <a:pt x="46" y="28"/>
                    <a:pt x="43" y="21"/>
                  </a:cubicBezTo>
                  <a:cubicBezTo>
                    <a:pt x="40" y="15"/>
                    <a:pt x="34" y="12"/>
                    <a:pt x="34" y="8"/>
                  </a:cubicBezTo>
                  <a:cubicBezTo>
                    <a:pt x="33" y="5"/>
                    <a:pt x="25" y="0"/>
                    <a:pt x="20" y="4"/>
                  </a:cubicBezTo>
                  <a:cubicBezTo>
                    <a:pt x="15" y="8"/>
                    <a:pt x="13" y="15"/>
                    <a:pt x="10" y="16"/>
                  </a:cubicBezTo>
                  <a:cubicBezTo>
                    <a:pt x="6" y="16"/>
                    <a:pt x="2" y="21"/>
                    <a:pt x="1" y="26"/>
                  </a:cubicBezTo>
                  <a:cubicBezTo>
                    <a:pt x="0" y="32"/>
                    <a:pt x="3" y="43"/>
                    <a:pt x="4" y="44"/>
                  </a:cubicBezTo>
                  <a:cubicBezTo>
                    <a:pt x="5" y="45"/>
                    <a:pt x="14" y="54"/>
                    <a:pt x="14" y="59"/>
                  </a:cubicBezTo>
                  <a:cubicBezTo>
                    <a:pt x="14" y="65"/>
                    <a:pt x="14" y="70"/>
                    <a:pt x="12" y="71"/>
                  </a:cubicBezTo>
                  <a:cubicBezTo>
                    <a:pt x="10" y="73"/>
                    <a:pt x="14" y="80"/>
                    <a:pt x="17" y="86"/>
                  </a:cubicBezTo>
                  <a:cubicBezTo>
                    <a:pt x="19" y="92"/>
                    <a:pt x="23" y="104"/>
                    <a:pt x="21" y="111"/>
                  </a:cubicBezTo>
                  <a:cubicBezTo>
                    <a:pt x="20" y="117"/>
                    <a:pt x="16" y="136"/>
                    <a:pt x="12" y="138"/>
                  </a:cubicBezTo>
                  <a:cubicBezTo>
                    <a:pt x="11" y="138"/>
                    <a:pt x="8" y="140"/>
                    <a:pt x="4" y="141"/>
                  </a:cubicBezTo>
                  <a:cubicBezTo>
                    <a:pt x="4" y="142"/>
                    <a:pt x="4" y="143"/>
                    <a:pt x="4" y="144"/>
                  </a:cubicBezTo>
                  <a:cubicBezTo>
                    <a:pt x="5" y="148"/>
                    <a:pt x="6" y="159"/>
                    <a:pt x="8" y="162"/>
                  </a:cubicBezTo>
                  <a:cubicBezTo>
                    <a:pt x="10" y="166"/>
                    <a:pt x="12" y="165"/>
                    <a:pt x="14" y="167"/>
                  </a:cubicBezTo>
                  <a:cubicBezTo>
                    <a:pt x="16" y="169"/>
                    <a:pt x="29" y="182"/>
                    <a:pt x="34" y="189"/>
                  </a:cubicBezTo>
                  <a:cubicBezTo>
                    <a:pt x="38" y="189"/>
                    <a:pt x="41" y="190"/>
                    <a:pt x="43" y="191"/>
                  </a:cubicBezTo>
                  <a:cubicBezTo>
                    <a:pt x="45" y="192"/>
                    <a:pt x="49" y="190"/>
                    <a:pt x="54" y="188"/>
                  </a:cubicBezTo>
                  <a:cubicBezTo>
                    <a:pt x="49" y="184"/>
                    <a:pt x="47" y="183"/>
                    <a:pt x="42" y="181"/>
                  </a:cubicBezTo>
                  <a:cubicBezTo>
                    <a:pt x="36" y="179"/>
                    <a:pt x="30" y="158"/>
                    <a:pt x="29" y="154"/>
                  </a:cubicBezTo>
                  <a:cubicBezTo>
                    <a:pt x="28" y="149"/>
                    <a:pt x="25" y="151"/>
                    <a:pt x="23" y="152"/>
                  </a:cubicBezTo>
                  <a:cubicBezTo>
                    <a:pt x="21" y="153"/>
                    <a:pt x="19" y="142"/>
                    <a:pt x="21" y="139"/>
                  </a:cubicBezTo>
                  <a:cubicBezTo>
                    <a:pt x="23" y="137"/>
                    <a:pt x="24" y="132"/>
                    <a:pt x="27" y="126"/>
                  </a:cubicBezTo>
                  <a:cubicBezTo>
                    <a:pt x="29" y="120"/>
                    <a:pt x="34" y="101"/>
                    <a:pt x="36" y="98"/>
                  </a:cubicBezTo>
                  <a:cubicBezTo>
                    <a:pt x="38" y="95"/>
                    <a:pt x="40" y="101"/>
                    <a:pt x="42" y="104"/>
                  </a:cubicBezTo>
                  <a:cubicBezTo>
                    <a:pt x="44" y="107"/>
                    <a:pt x="47" y="104"/>
                    <a:pt x="50" y="104"/>
                  </a:cubicBezTo>
                  <a:cubicBezTo>
                    <a:pt x="53" y="104"/>
                    <a:pt x="55" y="110"/>
                    <a:pt x="56" y="114"/>
                  </a:cubicBezTo>
                  <a:cubicBezTo>
                    <a:pt x="58" y="117"/>
                    <a:pt x="59" y="115"/>
                    <a:pt x="62" y="115"/>
                  </a:cubicBezTo>
                  <a:cubicBezTo>
                    <a:pt x="63" y="115"/>
                    <a:pt x="63" y="116"/>
                    <a:pt x="64" y="117"/>
                  </a:cubicBezTo>
                  <a:cubicBezTo>
                    <a:pt x="65" y="113"/>
                    <a:pt x="64" y="110"/>
                    <a:pt x="63" y="107"/>
                  </a:cubicBezTo>
                  <a:cubicBezTo>
                    <a:pt x="59" y="100"/>
                    <a:pt x="64" y="93"/>
                    <a:pt x="68" y="89"/>
                  </a:cubicBezTo>
                  <a:cubicBezTo>
                    <a:pt x="71" y="85"/>
                    <a:pt x="81" y="89"/>
                    <a:pt x="88" y="87"/>
                  </a:cubicBezTo>
                  <a:cubicBezTo>
                    <a:pt x="91" y="87"/>
                    <a:pt x="94" y="87"/>
                    <a:pt x="96" y="88"/>
                  </a:cubicBezTo>
                  <a:cubicBezTo>
                    <a:pt x="99" y="82"/>
                    <a:pt x="101" y="74"/>
                    <a:pt x="99" y="7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0"/>
            <p:cNvSpPr>
              <a:spLocks/>
            </p:cNvSpPr>
            <p:nvPr/>
          </p:nvSpPr>
          <p:spPr bwMode="auto">
            <a:xfrm>
              <a:off x="5780005" y="3702739"/>
              <a:ext cx="348434" cy="271004"/>
            </a:xfrm>
            <a:custGeom>
              <a:avLst/>
              <a:gdLst>
                <a:gd name="T0" fmla="*/ 48 w 72"/>
                <a:gd name="T1" fmla="*/ 39 h 56"/>
                <a:gd name="T2" fmla="*/ 66 w 72"/>
                <a:gd name="T3" fmla="*/ 33 h 56"/>
                <a:gd name="T4" fmla="*/ 64 w 72"/>
                <a:gd name="T5" fmla="*/ 15 h 56"/>
                <a:gd name="T6" fmla="*/ 54 w 72"/>
                <a:gd name="T7" fmla="*/ 2 h 56"/>
                <a:gd name="T8" fmla="*/ 48 w 72"/>
                <a:gd name="T9" fmla="*/ 9 h 56"/>
                <a:gd name="T10" fmla="*/ 29 w 72"/>
                <a:gd name="T11" fmla="*/ 6 h 56"/>
                <a:gd name="T12" fmla="*/ 9 w 72"/>
                <a:gd name="T13" fmla="*/ 8 h 56"/>
                <a:gd name="T14" fmla="*/ 4 w 72"/>
                <a:gd name="T15" fmla="*/ 26 h 56"/>
                <a:gd name="T16" fmla="*/ 5 w 72"/>
                <a:gd name="T17" fmla="*/ 36 h 56"/>
                <a:gd name="T18" fmla="*/ 11 w 72"/>
                <a:gd name="T19" fmla="*/ 50 h 56"/>
                <a:gd name="T20" fmla="*/ 24 w 72"/>
                <a:gd name="T21" fmla="*/ 51 h 56"/>
                <a:gd name="T22" fmla="*/ 28 w 72"/>
                <a:gd name="T23" fmla="*/ 56 h 56"/>
                <a:gd name="T24" fmla="*/ 44 w 72"/>
                <a:gd name="T25" fmla="*/ 47 h 56"/>
                <a:gd name="T26" fmla="*/ 48 w 72"/>
                <a:gd name="T27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56">
                  <a:moveTo>
                    <a:pt x="48" y="39"/>
                  </a:moveTo>
                  <a:cubicBezTo>
                    <a:pt x="51" y="37"/>
                    <a:pt x="61" y="35"/>
                    <a:pt x="66" y="33"/>
                  </a:cubicBezTo>
                  <a:cubicBezTo>
                    <a:pt x="72" y="31"/>
                    <a:pt x="67" y="22"/>
                    <a:pt x="64" y="15"/>
                  </a:cubicBezTo>
                  <a:cubicBezTo>
                    <a:pt x="62" y="8"/>
                    <a:pt x="60" y="4"/>
                    <a:pt x="54" y="2"/>
                  </a:cubicBezTo>
                  <a:cubicBezTo>
                    <a:pt x="48" y="0"/>
                    <a:pt x="51" y="7"/>
                    <a:pt x="48" y="9"/>
                  </a:cubicBezTo>
                  <a:cubicBezTo>
                    <a:pt x="45" y="11"/>
                    <a:pt x="36" y="4"/>
                    <a:pt x="29" y="6"/>
                  </a:cubicBezTo>
                  <a:cubicBezTo>
                    <a:pt x="22" y="8"/>
                    <a:pt x="12" y="4"/>
                    <a:pt x="9" y="8"/>
                  </a:cubicBezTo>
                  <a:cubicBezTo>
                    <a:pt x="5" y="12"/>
                    <a:pt x="0" y="19"/>
                    <a:pt x="4" y="26"/>
                  </a:cubicBezTo>
                  <a:cubicBezTo>
                    <a:pt x="5" y="29"/>
                    <a:pt x="6" y="32"/>
                    <a:pt x="5" y="36"/>
                  </a:cubicBezTo>
                  <a:cubicBezTo>
                    <a:pt x="8" y="39"/>
                    <a:pt x="10" y="47"/>
                    <a:pt x="11" y="50"/>
                  </a:cubicBezTo>
                  <a:cubicBezTo>
                    <a:pt x="13" y="53"/>
                    <a:pt x="22" y="46"/>
                    <a:pt x="24" y="51"/>
                  </a:cubicBezTo>
                  <a:cubicBezTo>
                    <a:pt x="25" y="53"/>
                    <a:pt x="27" y="54"/>
                    <a:pt x="28" y="56"/>
                  </a:cubicBezTo>
                  <a:cubicBezTo>
                    <a:pt x="35" y="52"/>
                    <a:pt x="42" y="48"/>
                    <a:pt x="44" y="47"/>
                  </a:cubicBezTo>
                  <a:cubicBezTo>
                    <a:pt x="47" y="45"/>
                    <a:pt x="45" y="41"/>
                    <a:pt x="48" y="3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1"/>
            <p:cNvSpPr>
              <a:spLocks/>
            </p:cNvSpPr>
            <p:nvPr/>
          </p:nvSpPr>
          <p:spPr bwMode="auto">
            <a:xfrm>
              <a:off x="1616021" y="2541297"/>
              <a:ext cx="1307698" cy="1122728"/>
            </a:xfrm>
            <a:custGeom>
              <a:avLst/>
              <a:gdLst>
                <a:gd name="T0" fmla="*/ 109 w 268"/>
                <a:gd name="T1" fmla="*/ 204 h 230"/>
                <a:gd name="T2" fmla="*/ 124 w 268"/>
                <a:gd name="T3" fmla="*/ 205 h 230"/>
                <a:gd name="T4" fmla="*/ 140 w 268"/>
                <a:gd name="T5" fmla="*/ 211 h 230"/>
                <a:gd name="T6" fmla="*/ 140 w 268"/>
                <a:gd name="T7" fmla="*/ 230 h 230"/>
                <a:gd name="T8" fmla="*/ 208 w 268"/>
                <a:gd name="T9" fmla="*/ 190 h 230"/>
                <a:gd name="T10" fmla="*/ 253 w 268"/>
                <a:gd name="T11" fmla="*/ 168 h 230"/>
                <a:gd name="T12" fmla="*/ 253 w 268"/>
                <a:gd name="T13" fmla="*/ 129 h 230"/>
                <a:gd name="T14" fmla="*/ 214 w 268"/>
                <a:gd name="T15" fmla="*/ 126 h 230"/>
                <a:gd name="T16" fmla="*/ 206 w 268"/>
                <a:gd name="T17" fmla="*/ 113 h 230"/>
                <a:gd name="T18" fmla="*/ 202 w 268"/>
                <a:gd name="T19" fmla="*/ 100 h 230"/>
                <a:gd name="T20" fmla="*/ 200 w 268"/>
                <a:gd name="T21" fmla="*/ 96 h 230"/>
                <a:gd name="T22" fmla="*/ 199 w 268"/>
                <a:gd name="T23" fmla="*/ 87 h 230"/>
                <a:gd name="T24" fmla="*/ 198 w 268"/>
                <a:gd name="T25" fmla="*/ 86 h 230"/>
                <a:gd name="T26" fmla="*/ 195 w 268"/>
                <a:gd name="T27" fmla="*/ 73 h 230"/>
                <a:gd name="T28" fmla="*/ 187 w 268"/>
                <a:gd name="T29" fmla="*/ 62 h 230"/>
                <a:gd name="T30" fmla="*/ 177 w 268"/>
                <a:gd name="T31" fmla="*/ 51 h 230"/>
                <a:gd name="T32" fmla="*/ 176 w 268"/>
                <a:gd name="T33" fmla="*/ 48 h 230"/>
                <a:gd name="T34" fmla="*/ 169 w 268"/>
                <a:gd name="T35" fmla="*/ 52 h 230"/>
                <a:gd name="T36" fmla="*/ 160 w 268"/>
                <a:gd name="T37" fmla="*/ 54 h 230"/>
                <a:gd name="T38" fmla="*/ 153 w 268"/>
                <a:gd name="T39" fmla="*/ 42 h 230"/>
                <a:gd name="T40" fmla="*/ 115 w 268"/>
                <a:gd name="T41" fmla="*/ 31 h 230"/>
                <a:gd name="T42" fmla="*/ 103 w 268"/>
                <a:gd name="T43" fmla="*/ 14 h 230"/>
                <a:gd name="T44" fmla="*/ 43 w 268"/>
                <a:gd name="T45" fmla="*/ 2 h 230"/>
                <a:gd name="T46" fmla="*/ 26 w 268"/>
                <a:gd name="T47" fmla="*/ 13 h 230"/>
                <a:gd name="T48" fmla="*/ 33 w 268"/>
                <a:gd name="T49" fmla="*/ 29 h 230"/>
                <a:gd name="T50" fmla="*/ 17 w 268"/>
                <a:gd name="T51" fmla="*/ 38 h 230"/>
                <a:gd name="T52" fmla="*/ 2 w 268"/>
                <a:gd name="T53" fmla="*/ 38 h 230"/>
                <a:gd name="T54" fmla="*/ 0 w 268"/>
                <a:gd name="T55" fmla="*/ 54 h 230"/>
                <a:gd name="T56" fmla="*/ 1 w 268"/>
                <a:gd name="T57" fmla="*/ 54 h 230"/>
                <a:gd name="T58" fmla="*/ 17 w 268"/>
                <a:gd name="T59" fmla="*/ 77 h 230"/>
                <a:gd name="T60" fmla="*/ 31 w 268"/>
                <a:gd name="T61" fmla="*/ 92 h 230"/>
                <a:gd name="T62" fmla="*/ 28 w 268"/>
                <a:gd name="T63" fmla="*/ 99 h 230"/>
                <a:gd name="T64" fmla="*/ 38 w 268"/>
                <a:gd name="T65" fmla="*/ 107 h 230"/>
                <a:gd name="T66" fmla="*/ 56 w 268"/>
                <a:gd name="T67" fmla="*/ 134 h 230"/>
                <a:gd name="T68" fmla="*/ 54 w 268"/>
                <a:gd name="T69" fmla="*/ 139 h 230"/>
                <a:gd name="T70" fmla="*/ 62 w 268"/>
                <a:gd name="T71" fmla="*/ 161 h 230"/>
                <a:gd name="T72" fmla="*/ 73 w 268"/>
                <a:gd name="T73" fmla="*/ 169 h 230"/>
                <a:gd name="T74" fmla="*/ 84 w 268"/>
                <a:gd name="T75" fmla="*/ 184 h 230"/>
                <a:gd name="T76" fmla="*/ 97 w 268"/>
                <a:gd name="T77" fmla="*/ 208 h 230"/>
                <a:gd name="T78" fmla="*/ 98 w 268"/>
                <a:gd name="T79" fmla="*/ 216 h 230"/>
                <a:gd name="T80" fmla="*/ 109 w 268"/>
                <a:gd name="T81" fmla="*/ 20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30">
                  <a:moveTo>
                    <a:pt x="109" y="204"/>
                  </a:moveTo>
                  <a:cubicBezTo>
                    <a:pt x="114" y="202"/>
                    <a:pt x="117" y="205"/>
                    <a:pt x="124" y="205"/>
                  </a:cubicBezTo>
                  <a:cubicBezTo>
                    <a:pt x="130" y="205"/>
                    <a:pt x="139" y="206"/>
                    <a:pt x="140" y="211"/>
                  </a:cubicBezTo>
                  <a:cubicBezTo>
                    <a:pt x="140" y="216"/>
                    <a:pt x="140" y="230"/>
                    <a:pt x="140" y="230"/>
                  </a:cubicBezTo>
                  <a:cubicBezTo>
                    <a:pt x="140" y="230"/>
                    <a:pt x="200" y="191"/>
                    <a:pt x="208" y="190"/>
                  </a:cubicBezTo>
                  <a:cubicBezTo>
                    <a:pt x="215" y="188"/>
                    <a:pt x="247" y="179"/>
                    <a:pt x="253" y="168"/>
                  </a:cubicBezTo>
                  <a:cubicBezTo>
                    <a:pt x="259" y="156"/>
                    <a:pt x="268" y="129"/>
                    <a:pt x="253" y="129"/>
                  </a:cubicBezTo>
                  <a:cubicBezTo>
                    <a:pt x="238" y="129"/>
                    <a:pt x="218" y="132"/>
                    <a:pt x="214" y="126"/>
                  </a:cubicBezTo>
                  <a:cubicBezTo>
                    <a:pt x="210" y="121"/>
                    <a:pt x="210" y="116"/>
                    <a:pt x="206" y="113"/>
                  </a:cubicBezTo>
                  <a:cubicBezTo>
                    <a:pt x="203" y="110"/>
                    <a:pt x="200" y="104"/>
                    <a:pt x="202" y="100"/>
                  </a:cubicBezTo>
                  <a:cubicBezTo>
                    <a:pt x="201" y="99"/>
                    <a:pt x="201" y="98"/>
                    <a:pt x="200" y="96"/>
                  </a:cubicBezTo>
                  <a:cubicBezTo>
                    <a:pt x="199" y="93"/>
                    <a:pt x="199" y="90"/>
                    <a:pt x="199" y="87"/>
                  </a:cubicBezTo>
                  <a:cubicBezTo>
                    <a:pt x="199" y="86"/>
                    <a:pt x="198" y="86"/>
                    <a:pt x="198" y="86"/>
                  </a:cubicBezTo>
                  <a:cubicBezTo>
                    <a:pt x="197" y="85"/>
                    <a:pt x="195" y="76"/>
                    <a:pt x="195" y="73"/>
                  </a:cubicBezTo>
                  <a:cubicBezTo>
                    <a:pt x="194" y="71"/>
                    <a:pt x="189" y="64"/>
                    <a:pt x="187" y="62"/>
                  </a:cubicBezTo>
                  <a:cubicBezTo>
                    <a:pt x="184" y="60"/>
                    <a:pt x="179" y="55"/>
                    <a:pt x="177" y="51"/>
                  </a:cubicBezTo>
                  <a:cubicBezTo>
                    <a:pt x="177" y="50"/>
                    <a:pt x="176" y="49"/>
                    <a:pt x="176" y="48"/>
                  </a:cubicBezTo>
                  <a:cubicBezTo>
                    <a:pt x="173" y="49"/>
                    <a:pt x="170" y="51"/>
                    <a:pt x="169" y="52"/>
                  </a:cubicBezTo>
                  <a:cubicBezTo>
                    <a:pt x="166" y="53"/>
                    <a:pt x="163" y="58"/>
                    <a:pt x="160" y="54"/>
                  </a:cubicBezTo>
                  <a:cubicBezTo>
                    <a:pt x="157" y="50"/>
                    <a:pt x="156" y="43"/>
                    <a:pt x="153" y="42"/>
                  </a:cubicBezTo>
                  <a:cubicBezTo>
                    <a:pt x="149" y="41"/>
                    <a:pt x="117" y="33"/>
                    <a:pt x="115" y="31"/>
                  </a:cubicBezTo>
                  <a:cubicBezTo>
                    <a:pt x="113" y="29"/>
                    <a:pt x="109" y="18"/>
                    <a:pt x="103" y="14"/>
                  </a:cubicBezTo>
                  <a:cubicBezTo>
                    <a:pt x="98" y="11"/>
                    <a:pt x="49" y="0"/>
                    <a:pt x="43" y="2"/>
                  </a:cubicBezTo>
                  <a:cubicBezTo>
                    <a:pt x="37" y="4"/>
                    <a:pt x="26" y="10"/>
                    <a:pt x="26" y="13"/>
                  </a:cubicBezTo>
                  <a:cubicBezTo>
                    <a:pt x="26" y="16"/>
                    <a:pt x="36" y="25"/>
                    <a:pt x="33" y="29"/>
                  </a:cubicBezTo>
                  <a:cubicBezTo>
                    <a:pt x="31" y="33"/>
                    <a:pt x="22" y="38"/>
                    <a:pt x="17" y="38"/>
                  </a:cubicBezTo>
                  <a:cubicBezTo>
                    <a:pt x="14" y="38"/>
                    <a:pt x="7" y="38"/>
                    <a:pt x="2" y="38"/>
                  </a:cubicBezTo>
                  <a:cubicBezTo>
                    <a:pt x="1" y="43"/>
                    <a:pt x="1" y="49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13" y="70"/>
                    <a:pt x="17" y="77"/>
                  </a:cubicBezTo>
                  <a:cubicBezTo>
                    <a:pt x="20" y="84"/>
                    <a:pt x="28" y="90"/>
                    <a:pt x="31" y="92"/>
                  </a:cubicBezTo>
                  <a:cubicBezTo>
                    <a:pt x="33" y="94"/>
                    <a:pt x="28" y="95"/>
                    <a:pt x="28" y="99"/>
                  </a:cubicBezTo>
                  <a:cubicBezTo>
                    <a:pt x="28" y="103"/>
                    <a:pt x="34" y="105"/>
                    <a:pt x="38" y="107"/>
                  </a:cubicBezTo>
                  <a:cubicBezTo>
                    <a:pt x="42" y="109"/>
                    <a:pt x="55" y="131"/>
                    <a:pt x="56" y="134"/>
                  </a:cubicBezTo>
                  <a:cubicBezTo>
                    <a:pt x="57" y="136"/>
                    <a:pt x="55" y="137"/>
                    <a:pt x="54" y="139"/>
                  </a:cubicBezTo>
                  <a:cubicBezTo>
                    <a:pt x="53" y="142"/>
                    <a:pt x="59" y="156"/>
                    <a:pt x="62" y="161"/>
                  </a:cubicBezTo>
                  <a:cubicBezTo>
                    <a:pt x="64" y="165"/>
                    <a:pt x="70" y="167"/>
                    <a:pt x="73" y="169"/>
                  </a:cubicBezTo>
                  <a:cubicBezTo>
                    <a:pt x="76" y="172"/>
                    <a:pt x="80" y="178"/>
                    <a:pt x="84" y="184"/>
                  </a:cubicBezTo>
                  <a:cubicBezTo>
                    <a:pt x="88" y="191"/>
                    <a:pt x="94" y="201"/>
                    <a:pt x="97" y="208"/>
                  </a:cubicBezTo>
                  <a:cubicBezTo>
                    <a:pt x="100" y="212"/>
                    <a:pt x="99" y="214"/>
                    <a:pt x="98" y="216"/>
                  </a:cubicBezTo>
                  <a:cubicBezTo>
                    <a:pt x="102" y="210"/>
                    <a:pt x="107" y="205"/>
                    <a:pt x="109" y="20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2"/>
            <p:cNvSpPr>
              <a:spLocks/>
            </p:cNvSpPr>
            <p:nvPr/>
          </p:nvSpPr>
          <p:spPr bwMode="auto">
            <a:xfrm>
              <a:off x="2093504" y="3448941"/>
              <a:ext cx="632342" cy="357037"/>
            </a:xfrm>
            <a:custGeom>
              <a:avLst/>
              <a:gdLst>
                <a:gd name="T0" fmla="*/ 110 w 130"/>
                <a:gd name="T1" fmla="*/ 4 h 74"/>
                <a:gd name="T2" fmla="*/ 42 w 130"/>
                <a:gd name="T3" fmla="*/ 44 h 74"/>
                <a:gd name="T4" fmla="*/ 42 w 130"/>
                <a:gd name="T5" fmla="*/ 25 h 74"/>
                <a:gd name="T6" fmla="*/ 26 w 130"/>
                <a:gd name="T7" fmla="*/ 19 h 74"/>
                <a:gd name="T8" fmla="*/ 11 w 130"/>
                <a:gd name="T9" fmla="*/ 18 h 74"/>
                <a:gd name="T10" fmla="*/ 0 w 130"/>
                <a:gd name="T11" fmla="*/ 30 h 74"/>
                <a:gd name="T12" fmla="*/ 0 w 130"/>
                <a:gd name="T13" fmla="*/ 33 h 74"/>
                <a:gd name="T14" fmla="*/ 9 w 130"/>
                <a:gd name="T15" fmla="*/ 64 h 74"/>
                <a:gd name="T16" fmla="*/ 17 w 130"/>
                <a:gd name="T17" fmla="*/ 74 h 74"/>
                <a:gd name="T18" fmla="*/ 34 w 130"/>
                <a:gd name="T19" fmla="*/ 68 h 74"/>
                <a:gd name="T20" fmla="*/ 56 w 130"/>
                <a:gd name="T21" fmla="*/ 65 h 74"/>
                <a:gd name="T22" fmla="*/ 91 w 130"/>
                <a:gd name="T23" fmla="*/ 49 h 74"/>
                <a:gd name="T24" fmla="*/ 120 w 130"/>
                <a:gd name="T25" fmla="*/ 39 h 74"/>
                <a:gd name="T26" fmla="*/ 126 w 130"/>
                <a:gd name="T27" fmla="*/ 27 h 74"/>
                <a:gd name="T28" fmla="*/ 130 w 130"/>
                <a:gd name="T29" fmla="*/ 25 h 74"/>
                <a:gd name="T30" fmla="*/ 122 w 130"/>
                <a:gd name="T31" fmla="*/ 0 h 74"/>
                <a:gd name="T32" fmla="*/ 110 w 130"/>
                <a:gd name="T33" fmla="*/ 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74">
                  <a:moveTo>
                    <a:pt x="110" y="4"/>
                  </a:moveTo>
                  <a:cubicBezTo>
                    <a:pt x="102" y="5"/>
                    <a:pt x="42" y="44"/>
                    <a:pt x="42" y="44"/>
                  </a:cubicBezTo>
                  <a:cubicBezTo>
                    <a:pt x="42" y="44"/>
                    <a:pt x="42" y="30"/>
                    <a:pt x="42" y="25"/>
                  </a:cubicBezTo>
                  <a:cubicBezTo>
                    <a:pt x="41" y="20"/>
                    <a:pt x="32" y="19"/>
                    <a:pt x="26" y="19"/>
                  </a:cubicBezTo>
                  <a:cubicBezTo>
                    <a:pt x="19" y="19"/>
                    <a:pt x="16" y="16"/>
                    <a:pt x="11" y="18"/>
                  </a:cubicBezTo>
                  <a:cubicBezTo>
                    <a:pt x="9" y="19"/>
                    <a:pt x="4" y="24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1" y="38"/>
                    <a:pt x="9" y="59"/>
                    <a:pt x="9" y="64"/>
                  </a:cubicBezTo>
                  <a:cubicBezTo>
                    <a:pt x="9" y="70"/>
                    <a:pt x="14" y="74"/>
                    <a:pt x="17" y="74"/>
                  </a:cubicBezTo>
                  <a:cubicBezTo>
                    <a:pt x="20" y="74"/>
                    <a:pt x="31" y="70"/>
                    <a:pt x="34" y="68"/>
                  </a:cubicBezTo>
                  <a:cubicBezTo>
                    <a:pt x="36" y="66"/>
                    <a:pt x="49" y="65"/>
                    <a:pt x="56" y="65"/>
                  </a:cubicBezTo>
                  <a:cubicBezTo>
                    <a:pt x="64" y="65"/>
                    <a:pt x="85" y="54"/>
                    <a:pt x="91" y="49"/>
                  </a:cubicBezTo>
                  <a:cubicBezTo>
                    <a:pt x="98" y="45"/>
                    <a:pt x="118" y="40"/>
                    <a:pt x="120" y="39"/>
                  </a:cubicBezTo>
                  <a:cubicBezTo>
                    <a:pt x="122" y="38"/>
                    <a:pt x="124" y="30"/>
                    <a:pt x="126" y="27"/>
                  </a:cubicBezTo>
                  <a:cubicBezTo>
                    <a:pt x="127" y="27"/>
                    <a:pt x="128" y="26"/>
                    <a:pt x="130" y="25"/>
                  </a:cubicBezTo>
                  <a:cubicBezTo>
                    <a:pt x="128" y="18"/>
                    <a:pt x="125" y="8"/>
                    <a:pt x="122" y="0"/>
                  </a:cubicBezTo>
                  <a:cubicBezTo>
                    <a:pt x="117" y="2"/>
                    <a:pt x="112" y="3"/>
                    <a:pt x="110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3"/>
            <p:cNvSpPr>
              <a:spLocks/>
            </p:cNvSpPr>
            <p:nvPr/>
          </p:nvSpPr>
          <p:spPr bwMode="auto">
            <a:xfrm>
              <a:off x="2687130" y="3027381"/>
              <a:ext cx="468880" cy="542006"/>
            </a:xfrm>
            <a:custGeom>
              <a:avLst/>
              <a:gdLst>
                <a:gd name="T0" fmla="*/ 92 w 96"/>
                <a:gd name="T1" fmla="*/ 29 h 111"/>
                <a:gd name="T2" fmla="*/ 82 w 96"/>
                <a:gd name="T3" fmla="*/ 19 h 111"/>
                <a:gd name="T4" fmla="*/ 65 w 96"/>
                <a:gd name="T5" fmla="*/ 14 h 111"/>
                <a:gd name="T6" fmla="*/ 54 w 96"/>
                <a:gd name="T7" fmla="*/ 0 h 111"/>
                <a:gd name="T8" fmla="*/ 48 w 96"/>
                <a:gd name="T9" fmla="*/ 2 h 111"/>
                <a:gd name="T10" fmla="*/ 45 w 96"/>
                <a:gd name="T11" fmla="*/ 13 h 111"/>
                <a:gd name="T12" fmla="*/ 37 w 96"/>
                <a:gd name="T13" fmla="*/ 30 h 111"/>
                <a:gd name="T14" fmla="*/ 33 w 96"/>
                <a:gd name="T15" fmla="*/ 68 h 111"/>
                <a:gd name="T16" fmla="*/ 0 w 96"/>
                <a:gd name="T17" fmla="*/ 86 h 111"/>
                <a:gd name="T18" fmla="*/ 8 w 96"/>
                <a:gd name="T19" fmla="*/ 111 h 111"/>
                <a:gd name="T20" fmla="*/ 28 w 96"/>
                <a:gd name="T21" fmla="*/ 105 h 111"/>
                <a:gd name="T22" fmla="*/ 42 w 96"/>
                <a:gd name="T23" fmla="*/ 99 h 111"/>
                <a:gd name="T24" fmla="*/ 49 w 96"/>
                <a:gd name="T25" fmla="*/ 93 h 111"/>
                <a:gd name="T26" fmla="*/ 56 w 96"/>
                <a:gd name="T27" fmla="*/ 85 h 111"/>
                <a:gd name="T28" fmla="*/ 68 w 96"/>
                <a:gd name="T29" fmla="*/ 80 h 111"/>
                <a:gd name="T30" fmla="*/ 70 w 96"/>
                <a:gd name="T31" fmla="*/ 71 h 111"/>
                <a:gd name="T32" fmla="*/ 73 w 96"/>
                <a:gd name="T33" fmla="*/ 58 h 111"/>
                <a:gd name="T34" fmla="*/ 77 w 96"/>
                <a:gd name="T35" fmla="*/ 60 h 111"/>
                <a:gd name="T36" fmla="*/ 85 w 96"/>
                <a:gd name="T37" fmla="*/ 50 h 111"/>
                <a:gd name="T38" fmla="*/ 93 w 96"/>
                <a:gd name="T39" fmla="*/ 37 h 111"/>
                <a:gd name="T40" fmla="*/ 92 w 96"/>
                <a:gd name="T41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11">
                  <a:moveTo>
                    <a:pt x="92" y="29"/>
                  </a:moveTo>
                  <a:cubicBezTo>
                    <a:pt x="87" y="28"/>
                    <a:pt x="86" y="24"/>
                    <a:pt x="82" y="19"/>
                  </a:cubicBezTo>
                  <a:cubicBezTo>
                    <a:pt x="79" y="15"/>
                    <a:pt x="71" y="15"/>
                    <a:pt x="65" y="14"/>
                  </a:cubicBezTo>
                  <a:cubicBezTo>
                    <a:pt x="61" y="13"/>
                    <a:pt x="57" y="6"/>
                    <a:pt x="54" y="0"/>
                  </a:cubicBezTo>
                  <a:cubicBezTo>
                    <a:pt x="52" y="1"/>
                    <a:pt x="49" y="1"/>
                    <a:pt x="48" y="2"/>
                  </a:cubicBezTo>
                  <a:cubicBezTo>
                    <a:pt x="46" y="4"/>
                    <a:pt x="48" y="6"/>
                    <a:pt x="45" y="13"/>
                  </a:cubicBezTo>
                  <a:cubicBezTo>
                    <a:pt x="43" y="18"/>
                    <a:pt x="40" y="23"/>
                    <a:pt x="37" y="30"/>
                  </a:cubicBezTo>
                  <a:cubicBezTo>
                    <a:pt x="46" y="35"/>
                    <a:pt x="38" y="57"/>
                    <a:pt x="33" y="68"/>
                  </a:cubicBezTo>
                  <a:cubicBezTo>
                    <a:pt x="29" y="75"/>
                    <a:pt x="13" y="82"/>
                    <a:pt x="0" y="86"/>
                  </a:cubicBezTo>
                  <a:cubicBezTo>
                    <a:pt x="3" y="94"/>
                    <a:pt x="6" y="104"/>
                    <a:pt x="8" y="111"/>
                  </a:cubicBezTo>
                  <a:cubicBezTo>
                    <a:pt x="14" y="108"/>
                    <a:pt x="25" y="105"/>
                    <a:pt x="28" y="105"/>
                  </a:cubicBezTo>
                  <a:cubicBezTo>
                    <a:pt x="32" y="105"/>
                    <a:pt x="41" y="104"/>
                    <a:pt x="42" y="99"/>
                  </a:cubicBezTo>
                  <a:cubicBezTo>
                    <a:pt x="43" y="95"/>
                    <a:pt x="44" y="94"/>
                    <a:pt x="49" y="93"/>
                  </a:cubicBezTo>
                  <a:cubicBezTo>
                    <a:pt x="53" y="92"/>
                    <a:pt x="54" y="87"/>
                    <a:pt x="56" y="85"/>
                  </a:cubicBezTo>
                  <a:cubicBezTo>
                    <a:pt x="57" y="83"/>
                    <a:pt x="63" y="80"/>
                    <a:pt x="68" y="80"/>
                  </a:cubicBezTo>
                  <a:cubicBezTo>
                    <a:pt x="73" y="79"/>
                    <a:pt x="70" y="75"/>
                    <a:pt x="70" y="71"/>
                  </a:cubicBezTo>
                  <a:cubicBezTo>
                    <a:pt x="69" y="68"/>
                    <a:pt x="71" y="64"/>
                    <a:pt x="73" y="58"/>
                  </a:cubicBezTo>
                  <a:cubicBezTo>
                    <a:pt x="74" y="52"/>
                    <a:pt x="74" y="59"/>
                    <a:pt x="77" y="60"/>
                  </a:cubicBezTo>
                  <a:cubicBezTo>
                    <a:pt x="79" y="61"/>
                    <a:pt x="83" y="52"/>
                    <a:pt x="85" y="50"/>
                  </a:cubicBezTo>
                  <a:cubicBezTo>
                    <a:pt x="88" y="48"/>
                    <a:pt x="91" y="41"/>
                    <a:pt x="93" y="37"/>
                  </a:cubicBezTo>
                  <a:cubicBezTo>
                    <a:pt x="95" y="32"/>
                    <a:pt x="96" y="30"/>
                    <a:pt x="92" y="2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4"/>
            <p:cNvSpPr>
              <a:spLocks/>
            </p:cNvSpPr>
            <p:nvPr/>
          </p:nvSpPr>
          <p:spPr bwMode="auto">
            <a:xfrm>
              <a:off x="2592494" y="2945651"/>
              <a:ext cx="369941" cy="240892"/>
            </a:xfrm>
            <a:custGeom>
              <a:avLst/>
              <a:gdLst>
                <a:gd name="T0" fmla="*/ 68 w 76"/>
                <a:gd name="T1" fmla="*/ 19 h 49"/>
                <a:gd name="T2" fmla="*/ 74 w 76"/>
                <a:gd name="T3" fmla="*/ 17 h 49"/>
                <a:gd name="T4" fmla="*/ 72 w 76"/>
                <a:gd name="T5" fmla="*/ 11 h 49"/>
                <a:gd name="T6" fmla="*/ 74 w 76"/>
                <a:gd name="T7" fmla="*/ 1 h 49"/>
                <a:gd name="T8" fmla="*/ 49 w 76"/>
                <a:gd name="T9" fmla="*/ 24 h 49"/>
                <a:gd name="T10" fmla="*/ 29 w 76"/>
                <a:gd name="T11" fmla="*/ 26 h 49"/>
                <a:gd name="T12" fmla="*/ 17 w 76"/>
                <a:gd name="T13" fmla="*/ 26 h 49"/>
                <a:gd name="T14" fmla="*/ 10 w 76"/>
                <a:gd name="T15" fmla="*/ 20 h 49"/>
                <a:gd name="T16" fmla="*/ 2 w 76"/>
                <a:gd name="T17" fmla="*/ 17 h 49"/>
                <a:gd name="T18" fmla="*/ 6 w 76"/>
                <a:gd name="T19" fmla="*/ 30 h 49"/>
                <a:gd name="T20" fmla="*/ 14 w 76"/>
                <a:gd name="T21" fmla="*/ 43 h 49"/>
                <a:gd name="T22" fmla="*/ 53 w 76"/>
                <a:gd name="T23" fmla="*/ 46 h 49"/>
                <a:gd name="T24" fmla="*/ 57 w 76"/>
                <a:gd name="T25" fmla="*/ 47 h 49"/>
                <a:gd name="T26" fmla="*/ 65 w 76"/>
                <a:gd name="T27" fmla="*/ 30 h 49"/>
                <a:gd name="T28" fmla="*/ 68 w 76"/>
                <a:gd name="T2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49">
                  <a:moveTo>
                    <a:pt x="68" y="19"/>
                  </a:moveTo>
                  <a:cubicBezTo>
                    <a:pt x="69" y="18"/>
                    <a:pt x="72" y="18"/>
                    <a:pt x="74" y="17"/>
                  </a:cubicBezTo>
                  <a:cubicBezTo>
                    <a:pt x="73" y="15"/>
                    <a:pt x="73" y="13"/>
                    <a:pt x="72" y="11"/>
                  </a:cubicBezTo>
                  <a:cubicBezTo>
                    <a:pt x="71" y="5"/>
                    <a:pt x="76" y="0"/>
                    <a:pt x="74" y="1"/>
                  </a:cubicBezTo>
                  <a:cubicBezTo>
                    <a:pt x="72" y="1"/>
                    <a:pt x="52" y="20"/>
                    <a:pt x="49" y="24"/>
                  </a:cubicBezTo>
                  <a:cubicBezTo>
                    <a:pt x="47" y="28"/>
                    <a:pt x="35" y="25"/>
                    <a:pt x="29" y="26"/>
                  </a:cubicBezTo>
                  <a:cubicBezTo>
                    <a:pt x="23" y="27"/>
                    <a:pt x="22" y="28"/>
                    <a:pt x="17" y="26"/>
                  </a:cubicBezTo>
                  <a:cubicBezTo>
                    <a:pt x="14" y="25"/>
                    <a:pt x="11" y="22"/>
                    <a:pt x="10" y="20"/>
                  </a:cubicBezTo>
                  <a:cubicBezTo>
                    <a:pt x="8" y="20"/>
                    <a:pt x="4" y="19"/>
                    <a:pt x="2" y="17"/>
                  </a:cubicBezTo>
                  <a:cubicBezTo>
                    <a:pt x="0" y="21"/>
                    <a:pt x="3" y="27"/>
                    <a:pt x="6" y="30"/>
                  </a:cubicBezTo>
                  <a:cubicBezTo>
                    <a:pt x="10" y="33"/>
                    <a:pt x="10" y="38"/>
                    <a:pt x="14" y="43"/>
                  </a:cubicBezTo>
                  <a:cubicBezTo>
                    <a:pt x="18" y="49"/>
                    <a:pt x="38" y="46"/>
                    <a:pt x="53" y="46"/>
                  </a:cubicBezTo>
                  <a:cubicBezTo>
                    <a:pt x="55" y="46"/>
                    <a:pt x="56" y="46"/>
                    <a:pt x="57" y="47"/>
                  </a:cubicBezTo>
                  <a:cubicBezTo>
                    <a:pt x="60" y="40"/>
                    <a:pt x="63" y="35"/>
                    <a:pt x="65" y="30"/>
                  </a:cubicBezTo>
                  <a:cubicBezTo>
                    <a:pt x="68" y="23"/>
                    <a:pt x="66" y="21"/>
                    <a:pt x="68" y="1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15"/>
            <p:cNvSpPr>
              <a:spLocks/>
            </p:cNvSpPr>
            <p:nvPr/>
          </p:nvSpPr>
          <p:spPr bwMode="auto">
            <a:xfrm>
              <a:off x="1934342" y="1616444"/>
              <a:ext cx="438767" cy="245195"/>
            </a:xfrm>
            <a:custGeom>
              <a:avLst/>
              <a:gdLst>
                <a:gd name="T0" fmla="*/ 74 w 90"/>
                <a:gd name="T1" fmla="*/ 44 h 50"/>
                <a:gd name="T2" fmla="*/ 89 w 90"/>
                <a:gd name="T3" fmla="*/ 46 h 50"/>
                <a:gd name="T4" fmla="*/ 90 w 90"/>
                <a:gd name="T5" fmla="*/ 32 h 50"/>
                <a:gd name="T6" fmla="*/ 76 w 90"/>
                <a:gd name="T7" fmla="*/ 24 h 50"/>
                <a:gd name="T8" fmla="*/ 32 w 90"/>
                <a:gd name="T9" fmla="*/ 10 h 50"/>
                <a:gd name="T10" fmla="*/ 11 w 90"/>
                <a:gd name="T11" fmla="*/ 1 h 50"/>
                <a:gd name="T12" fmla="*/ 0 w 90"/>
                <a:gd name="T13" fmla="*/ 6 h 50"/>
                <a:gd name="T14" fmla="*/ 10 w 90"/>
                <a:gd name="T15" fmla="*/ 10 h 50"/>
                <a:gd name="T16" fmla="*/ 17 w 90"/>
                <a:gd name="T17" fmla="*/ 19 h 50"/>
                <a:gd name="T18" fmla="*/ 23 w 90"/>
                <a:gd name="T19" fmla="*/ 33 h 50"/>
                <a:gd name="T20" fmla="*/ 21 w 90"/>
                <a:gd name="T21" fmla="*/ 36 h 50"/>
                <a:gd name="T22" fmla="*/ 32 w 90"/>
                <a:gd name="T23" fmla="*/ 41 h 50"/>
                <a:gd name="T24" fmla="*/ 45 w 90"/>
                <a:gd name="T25" fmla="*/ 50 h 50"/>
                <a:gd name="T26" fmla="*/ 61 w 90"/>
                <a:gd name="T27" fmla="*/ 46 h 50"/>
                <a:gd name="T28" fmla="*/ 74 w 90"/>
                <a:gd name="T2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50">
                  <a:moveTo>
                    <a:pt x="74" y="44"/>
                  </a:moveTo>
                  <a:cubicBezTo>
                    <a:pt x="80" y="44"/>
                    <a:pt x="86" y="48"/>
                    <a:pt x="89" y="46"/>
                  </a:cubicBezTo>
                  <a:cubicBezTo>
                    <a:pt x="90" y="44"/>
                    <a:pt x="89" y="36"/>
                    <a:pt x="90" y="32"/>
                  </a:cubicBezTo>
                  <a:cubicBezTo>
                    <a:pt x="86" y="28"/>
                    <a:pt x="81" y="25"/>
                    <a:pt x="76" y="24"/>
                  </a:cubicBezTo>
                  <a:cubicBezTo>
                    <a:pt x="68" y="21"/>
                    <a:pt x="39" y="13"/>
                    <a:pt x="32" y="10"/>
                  </a:cubicBezTo>
                  <a:cubicBezTo>
                    <a:pt x="24" y="6"/>
                    <a:pt x="15" y="0"/>
                    <a:pt x="11" y="1"/>
                  </a:cubicBezTo>
                  <a:cubicBezTo>
                    <a:pt x="9" y="1"/>
                    <a:pt x="4" y="4"/>
                    <a:pt x="0" y="6"/>
                  </a:cubicBezTo>
                  <a:cubicBezTo>
                    <a:pt x="3" y="10"/>
                    <a:pt x="4" y="9"/>
                    <a:pt x="10" y="10"/>
                  </a:cubicBezTo>
                  <a:cubicBezTo>
                    <a:pt x="17" y="10"/>
                    <a:pt x="15" y="12"/>
                    <a:pt x="17" y="19"/>
                  </a:cubicBezTo>
                  <a:cubicBezTo>
                    <a:pt x="20" y="26"/>
                    <a:pt x="23" y="28"/>
                    <a:pt x="23" y="33"/>
                  </a:cubicBezTo>
                  <a:cubicBezTo>
                    <a:pt x="23" y="34"/>
                    <a:pt x="22" y="35"/>
                    <a:pt x="21" y="36"/>
                  </a:cubicBezTo>
                  <a:cubicBezTo>
                    <a:pt x="25" y="38"/>
                    <a:pt x="29" y="40"/>
                    <a:pt x="32" y="41"/>
                  </a:cubicBezTo>
                  <a:cubicBezTo>
                    <a:pt x="38" y="43"/>
                    <a:pt x="43" y="47"/>
                    <a:pt x="45" y="50"/>
                  </a:cubicBezTo>
                  <a:cubicBezTo>
                    <a:pt x="51" y="48"/>
                    <a:pt x="57" y="46"/>
                    <a:pt x="61" y="46"/>
                  </a:cubicBezTo>
                  <a:cubicBezTo>
                    <a:pt x="68" y="47"/>
                    <a:pt x="69" y="43"/>
                    <a:pt x="74" y="4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16"/>
            <p:cNvSpPr>
              <a:spLocks/>
            </p:cNvSpPr>
            <p:nvPr/>
          </p:nvSpPr>
          <p:spPr bwMode="auto">
            <a:xfrm>
              <a:off x="2153727" y="1835829"/>
              <a:ext cx="202178" cy="189272"/>
            </a:xfrm>
            <a:custGeom>
              <a:avLst/>
              <a:gdLst>
                <a:gd name="T0" fmla="*/ 23 w 42"/>
                <a:gd name="T1" fmla="*/ 0 h 39"/>
                <a:gd name="T2" fmla="*/ 16 w 42"/>
                <a:gd name="T3" fmla="*/ 1 h 39"/>
                <a:gd name="T4" fmla="*/ 0 w 42"/>
                <a:gd name="T5" fmla="*/ 5 h 39"/>
                <a:gd name="T6" fmla="*/ 1 w 42"/>
                <a:gd name="T7" fmla="*/ 8 h 39"/>
                <a:gd name="T8" fmla="*/ 13 w 42"/>
                <a:gd name="T9" fmla="*/ 23 h 39"/>
                <a:gd name="T10" fmla="*/ 36 w 42"/>
                <a:gd name="T11" fmla="*/ 38 h 39"/>
                <a:gd name="T12" fmla="*/ 42 w 42"/>
                <a:gd name="T13" fmla="*/ 37 h 39"/>
                <a:gd name="T14" fmla="*/ 39 w 42"/>
                <a:gd name="T15" fmla="*/ 20 h 39"/>
                <a:gd name="T16" fmla="*/ 23 w 42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23" y="0"/>
                  </a:moveTo>
                  <a:cubicBezTo>
                    <a:pt x="21" y="1"/>
                    <a:pt x="19" y="2"/>
                    <a:pt x="16" y="1"/>
                  </a:cubicBezTo>
                  <a:cubicBezTo>
                    <a:pt x="12" y="1"/>
                    <a:pt x="6" y="3"/>
                    <a:pt x="0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2"/>
                    <a:pt x="8" y="17"/>
                    <a:pt x="13" y="23"/>
                  </a:cubicBezTo>
                  <a:cubicBezTo>
                    <a:pt x="19" y="29"/>
                    <a:pt x="31" y="36"/>
                    <a:pt x="36" y="38"/>
                  </a:cubicBezTo>
                  <a:cubicBezTo>
                    <a:pt x="37" y="39"/>
                    <a:pt x="39" y="38"/>
                    <a:pt x="42" y="37"/>
                  </a:cubicBezTo>
                  <a:cubicBezTo>
                    <a:pt x="41" y="30"/>
                    <a:pt x="41" y="24"/>
                    <a:pt x="39" y="20"/>
                  </a:cubicBezTo>
                  <a:cubicBezTo>
                    <a:pt x="35" y="17"/>
                    <a:pt x="27" y="10"/>
                    <a:pt x="23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17"/>
            <p:cNvSpPr>
              <a:spLocks/>
            </p:cNvSpPr>
            <p:nvPr/>
          </p:nvSpPr>
          <p:spPr bwMode="auto">
            <a:xfrm>
              <a:off x="2265569" y="1771303"/>
              <a:ext cx="296814" cy="279608"/>
            </a:xfrm>
            <a:custGeom>
              <a:avLst/>
              <a:gdLst>
                <a:gd name="T0" fmla="*/ 55 w 61"/>
                <a:gd name="T1" fmla="*/ 16 h 57"/>
                <a:gd name="T2" fmla="*/ 48 w 61"/>
                <a:gd name="T3" fmla="*/ 4 h 57"/>
                <a:gd name="T4" fmla="*/ 47 w 61"/>
                <a:gd name="T5" fmla="*/ 2 h 57"/>
                <a:gd name="T6" fmla="*/ 31 w 61"/>
                <a:gd name="T7" fmla="*/ 6 h 57"/>
                <a:gd name="T8" fmla="*/ 22 w 61"/>
                <a:gd name="T9" fmla="*/ 0 h 57"/>
                <a:gd name="T10" fmla="*/ 21 w 61"/>
                <a:gd name="T11" fmla="*/ 14 h 57"/>
                <a:gd name="T12" fmla="*/ 6 w 61"/>
                <a:gd name="T13" fmla="*/ 12 h 57"/>
                <a:gd name="T14" fmla="*/ 0 w 61"/>
                <a:gd name="T15" fmla="*/ 13 h 57"/>
                <a:gd name="T16" fmla="*/ 16 w 61"/>
                <a:gd name="T17" fmla="*/ 33 h 57"/>
                <a:gd name="T18" fmla="*/ 19 w 61"/>
                <a:gd name="T19" fmla="*/ 50 h 57"/>
                <a:gd name="T20" fmla="*/ 35 w 61"/>
                <a:gd name="T21" fmla="*/ 40 h 57"/>
                <a:gd name="T22" fmla="*/ 39 w 61"/>
                <a:gd name="T23" fmla="*/ 53 h 57"/>
                <a:gd name="T24" fmla="*/ 48 w 61"/>
                <a:gd name="T25" fmla="*/ 57 h 57"/>
                <a:gd name="T26" fmla="*/ 47 w 61"/>
                <a:gd name="T27" fmla="*/ 50 h 57"/>
                <a:gd name="T28" fmla="*/ 48 w 61"/>
                <a:gd name="T29" fmla="*/ 42 h 57"/>
                <a:gd name="T30" fmla="*/ 58 w 61"/>
                <a:gd name="T31" fmla="*/ 27 h 57"/>
                <a:gd name="T32" fmla="*/ 55 w 61"/>
                <a:gd name="T3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7">
                  <a:moveTo>
                    <a:pt x="55" y="16"/>
                  </a:moveTo>
                  <a:cubicBezTo>
                    <a:pt x="55" y="13"/>
                    <a:pt x="48" y="9"/>
                    <a:pt x="48" y="4"/>
                  </a:cubicBezTo>
                  <a:cubicBezTo>
                    <a:pt x="48" y="3"/>
                    <a:pt x="47" y="3"/>
                    <a:pt x="47" y="2"/>
                  </a:cubicBezTo>
                  <a:cubicBezTo>
                    <a:pt x="40" y="5"/>
                    <a:pt x="35" y="8"/>
                    <a:pt x="31" y="6"/>
                  </a:cubicBezTo>
                  <a:cubicBezTo>
                    <a:pt x="29" y="5"/>
                    <a:pt x="26" y="2"/>
                    <a:pt x="22" y="0"/>
                  </a:cubicBezTo>
                  <a:cubicBezTo>
                    <a:pt x="21" y="4"/>
                    <a:pt x="22" y="12"/>
                    <a:pt x="21" y="14"/>
                  </a:cubicBezTo>
                  <a:cubicBezTo>
                    <a:pt x="18" y="16"/>
                    <a:pt x="12" y="12"/>
                    <a:pt x="6" y="12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4" y="23"/>
                    <a:pt x="12" y="30"/>
                    <a:pt x="16" y="33"/>
                  </a:cubicBezTo>
                  <a:cubicBezTo>
                    <a:pt x="18" y="37"/>
                    <a:pt x="18" y="43"/>
                    <a:pt x="19" y="50"/>
                  </a:cubicBezTo>
                  <a:cubicBezTo>
                    <a:pt x="24" y="47"/>
                    <a:pt x="31" y="41"/>
                    <a:pt x="35" y="40"/>
                  </a:cubicBezTo>
                  <a:cubicBezTo>
                    <a:pt x="42" y="39"/>
                    <a:pt x="36" y="47"/>
                    <a:pt x="39" y="53"/>
                  </a:cubicBezTo>
                  <a:cubicBezTo>
                    <a:pt x="40" y="57"/>
                    <a:pt x="43" y="57"/>
                    <a:pt x="48" y="57"/>
                  </a:cubicBezTo>
                  <a:cubicBezTo>
                    <a:pt x="47" y="54"/>
                    <a:pt x="47" y="51"/>
                    <a:pt x="47" y="50"/>
                  </a:cubicBezTo>
                  <a:cubicBezTo>
                    <a:pt x="47" y="46"/>
                    <a:pt x="43" y="43"/>
                    <a:pt x="48" y="42"/>
                  </a:cubicBezTo>
                  <a:cubicBezTo>
                    <a:pt x="53" y="42"/>
                    <a:pt x="55" y="29"/>
                    <a:pt x="58" y="27"/>
                  </a:cubicBezTo>
                  <a:cubicBezTo>
                    <a:pt x="61" y="25"/>
                    <a:pt x="55" y="20"/>
                    <a:pt x="55" y="1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1633227" y="2339119"/>
              <a:ext cx="107542" cy="124749"/>
            </a:xfrm>
            <a:custGeom>
              <a:avLst/>
              <a:gdLst>
                <a:gd name="T0" fmla="*/ 19 w 22"/>
                <a:gd name="T1" fmla="*/ 3 h 26"/>
                <a:gd name="T2" fmla="*/ 9 w 22"/>
                <a:gd name="T3" fmla="*/ 0 h 26"/>
                <a:gd name="T4" fmla="*/ 4 w 22"/>
                <a:gd name="T5" fmla="*/ 7 h 26"/>
                <a:gd name="T6" fmla="*/ 0 w 22"/>
                <a:gd name="T7" fmla="*/ 24 h 26"/>
                <a:gd name="T8" fmla="*/ 8 w 22"/>
                <a:gd name="T9" fmla="*/ 26 h 26"/>
                <a:gd name="T10" fmla="*/ 19 w 2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19" y="3"/>
                  </a:moveTo>
                  <a:cubicBezTo>
                    <a:pt x="18" y="2"/>
                    <a:pt x="13" y="1"/>
                    <a:pt x="9" y="0"/>
                  </a:cubicBezTo>
                  <a:cubicBezTo>
                    <a:pt x="7" y="3"/>
                    <a:pt x="4" y="4"/>
                    <a:pt x="4" y="7"/>
                  </a:cubicBezTo>
                  <a:cubicBezTo>
                    <a:pt x="4" y="10"/>
                    <a:pt x="3" y="17"/>
                    <a:pt x="0" y="24"/>
                  </a:cubicBezTo>
                  <a:cubicBezTo>
                    <a:pt x="3" y="25"/>
                    <a:pt x="5" y="26"/>
                    <a:pt x="8" y="26"/>
                  </a:cubicBezTo>
                  <a:cubicBezTo>
                    <a:pt x="10" y="18"/>
                    <a:pt x="22" y="6"/>
                    <a:pt x="19" y="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9"/>
            <p:cNvSpPr>
              <a:spLocks/>
            </p:cNvSpPr>
            <p:nvPr/>
          </p:nvSpPr>
          <p:spPr bwMode="auto">
            <a:xfrm>
              <a:off x="1628927" y="2463868"/>
              <a:ext cx="245195" cy="262401"/>
            </a:xfrm>
            <a:custGeom>
              <a:avLst/>
              <a:gdLst>
                <a:gd name="T0" fmla="*/ 29 w 51"/>
                <a:gd name="T1" fmla="*/ 8 h 54"/>
                <a:gd name="T2" fmla="*/ 8 w 51"/>
                <a:gd name="T3" fmla="*/ 10 h 54"/>
                <a:gd name="T4" fmla="*/ 6 w 51"/>
                <a:gd name="T5" fmla="*/ 35 h 54"/>
                <a:gd name="T6" fmla="*/ 0 w 51"/>
                <a:gd name="T7" fmla="*/ 48 h 54"/>
                <a:gd name="T8" fmla="*/ 0 w 51"/>
                <a:gd name="T9" fmla="*/ 54 h 54"/>
                <a:gd name="T10" fmla="*/ 15 w 51"/>
                <a:gd name="T11" fmla="*/ 54 h 54"/>
                <a:gd name="T12" fmla="*/ 31 w 51"/>
                <a:gd name="T13" fmla="*/ 45 h 54"/>
                <a:gd name="T14" fmla="*/ 24 w 51"/>
                <a:gd name="T15" fmla="*/ 29 h 54"/>
                <a:gd name="T16" fmla="*/ 41 w 51"/>
                <a:gd name="T17" fmla="*/ 18 h 54"/>
                <a:gd name="T18" fmla="*/ 51 w 51"/>
                <a:gd name="T19" fmla="*/ 18 h 54"/>
                <a:gd name="T20" fmla="*/ 40 w 51"/>
                <a:gd name="T21" fmla="*/ 0 h 54"/>
                <a:gd name="T22" fmla="*/ 29 w 51"/>
                <a:gd name="T23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29" y="8"/>
                  </a:moveTo>
                  <a:cubicBezTo>
                    <a:pt x="26" y="10"/>
                    <a:pt x="16" y="10"/>
                    <a:pt x="8" y="10"/>
                  </a:cubicBezTo>
                  <a:cubicBezTo>
                    <a:pt x="8" y="19"/>
                    <a:pt x="7" y="32"/>
                    <a:pt x="6" y="35"/>
                  </a:cubicBezTo>
                  <a:cubicBezTo>
                    <a:pt x="6" y="36"/>
                    <a:pt x="3" y="42"/>
                    <a:pt x="0" y="48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5" y="54"/>
                    <a:pt x="12" y="54"/>
                    <a:pt x="15" y="54"/>
                  </a:cubicBezTo>
                  <a:cubicBezTo>
                    <a:pt x="20" y="54"/>
                    <a:pt x="29" y="49"/>
                    <a:pt x="31" y="45"/>
                  </a:cubicBezTo>
                  <a:cubicBezTo>
                    <a:pt x="34" y="41"/>
                    <a:pt x="24" y="32"/>
                    <a:pt x="24" y="29"/>
                  </a:cubicBezTo>
                  <a:cubicBezTo>
                    <a:pt x="24" y="26"/>
                    <a:pt x="35" y="20"/>
                    <a:pt x="41" y="18"/>
                  </a:cubicBezTo>
                  <a:cubicBezTo>
                    <a:pt x="42" y="17"/>
                    <a:pt x="46" y="18"/>
                    <a:pt x="51" y="18"/>
                  </a:cubicBezTo>
                  <a:cubicBezTo>
                    <a:pt x="47" y="13"/>
                    <a:pt x="43" y="6"/>
                    <a:pt x="40" y="0"/>
                  </a:cubicBezTo>
                  <a:cubicBezTo>
                    <a:pt x="34" y="4"/>
                    <a:pt x="30" y="7"/>
                    <a:pt x="29" y="8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0"/>
            <p:cNvSpPr>
              <a:spLocks/>
            </p:cNvSpPr>
            <p:nvPr/>
          </p:nvSpPr>
          <p:spPr bwMode="auto">
            <a:xfrm>
              <a:off x="1822499" y="2167054"/>
              <a:ext cx="671055" cy="572119"/>
            </a:xfrm>
            <a:custGeom>
              <a:avLst/>
              <a:gdLst>
                <a:gd name="T0" fmla="*/ 130 w 138"/>
                <a:gd name="T1" fmla="*/ 92 h 117"/>
                <a:gd name="T2" fmla="*/ 128 w 138"/>
                <a:gd name="T3" fmla="*/ 77 h 117"/>
                <a:gd name="T4" fmla="*/ 95 w 138"/>
                <a:gd name="T5" fmla="*/ 35 h 117"/>
                <a:gd name="T6" fmla="*/ 104 w 138"/>
                <a:gd name="T7" fmla="*/ 22 h 117"/>
                <a:gd name="T8" fmla="*/ 94 w 138"/>
                <a:gd name="T9" fmla="*/ 9 h 117"/>
                <a:gd name="T10" fmla="*/ 86 w 138"/>
                <a:gd name="T11" fmla="*/ 6 h 117"/>
                <a:gd name="T12" fmla="*/ 72 w 138"/>
                <a:gd name="T13" fmla="*/ 2 h 117"/>
                <a:gd name="T14" fmla="*/ 58 w 138"/>
                <a:gd name="T15" fmla="*/ 0 h 117"/>
                <a:gd name="T16" fmla="*/ 39 w 138"/>
                <a:gd name="T17" fmla="*/ 31 h 117"/>
                <a:gd name="T18" fmla="*/ 0 w 138"/>
                <a:gd name="T19" fmla="*/ 61 h 117"/>
                <a:gd name="T20" fmla="*/ 11 w 138"/>
                <a:gd name="T21" fmla="*/ 79 h 117"/>
                <a:gd name="T22" fmla="*/ 61 w 138"/>
                <a:gd name="T23" fmla="*/ 91 h 117"/>
                <a:gd name="T24" fmla="*/ 73 w 138"/>
                <a:gd name="T25" fmla="*/ 108 h 117"/>
                <a:gd name="T26" fmla="*/ 104 w 138"/>
                <a:gd name="T27" fmla="*/ 117 h 117"/>
                <a:gd name="T28" fmla="*/ 113 w 138"/>
                <a:gd name="T29" fmla="*/ 108 h 117"/>
                <a:gd name="T30" fmla="*/ 127 w 138"/>
                <a:gd name="T31" fmla="*/ 109 h 117"/>
                <a:gd name="T32" fmla="*/ 127 w 138"/>
                <a:gd name="T33" fmla="*/ 108 h 117"/>
                <a:gd name="T34" fmla="*/ 136 w 138"/>
                <a:gd name="T35" fmla="*/ 105 h 117"/>
                <a:gd name="T36" fmla="*/ 138 w 138"/>
                <a:gd name="T37" fmla="*/ 105 h 117"/>
                <a:gd name="T38" fmla="*/ 130 w 138"/>
                <a:gd name="T39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17">
                  <a:moveTo>
                    <a:pt x="130" y="92"/>
                  </a:moveTo>
                  <a:cubicBezTo>
                    <a:pt x="129" y="88"/>
                    <a:pt x="132" y="81"/>
                    <a:pt x="128" y="77"/>
                  </a:cubicBezTo>
                  <a:cubicBezTo>
                    <a:pt x="125" y="73"/>
                    <a:pt x="94" y="39"/>
                    <a:pt x="95" y="35"/>
                  </a:cubicBezTo>
                  <a:cubicBezTo>
                    <a:pt x="96" y="31"/>
                    <a:pt x="105" y="25"/>
                    <a:pt x="104" y="22"/>
                  </a:cubicBezTo>
                  <a:cubicBezTo>
                    <a:pt x="103" y="20"/>
                    <a:pt x="98" y="15"/>
                    <a:pt x="94" y="9"/>
                  </a:cubicBezTo>
                  <a:cubicBezTo>
                    <a:pt x="90" y="8"/>
                    <a:pt x="87" y="7"/>
                    <a:pt x="86" y="6"/>
                  </a:cubicBezTo>
                  <a:cubicBezTo>
                    <a:pt x="82" y="6"/>
                    <a:pt x="76" y="5"/>
                    <a:pt x="72" y="2"/>
                  </a:cubicBezTo>
                  <a:cubicBezTo>
                    <a:pt x="71" y="1"/>
                    <a:pt x="65" y="1"/>
                    <a:pt x="58" y="0"/>
                  </a:cubicBezTo>
                  <a:cubicBezTo>
                    <a:pt x="47" y="9"/>
                    <a:pt x="39" y="27"/>
                    <a:pt x="39" y="31"/>
                  </a:cubicBezTo>
                  <a:cubicBezTo>
                    <a:pt x="39" y="34"/>
                    <a:pt x="15" y="51"/>
                    <a:pt x="0" y="61"/>
                  </a:cubicBezTo>
                  <a:cubicBezTo>
                    <a:pt x="3" y="67"/>
                    <a:pt x="7" y="74"/>
                    <a:pt x="11" y="79"/>
                  </a:cubicBezTo>
                  <a:cubicBezTo>
                    <a:pt x="27" y="82"/>
                    <a:pt x="58" y="89"/>
                    <a:pt x="61" y="91"/>
                  </a:cubicBezTo>
                  <a:cubicBezTo>
                    <a:pt x="67" y="95"/>
                    <a:pt x="71" y="106"/>
                    <a:pt x="73" y="108"/>
                  </a:cubicBezTo>
                  <a:cubicBezTo>
                    <a:pt x="75" y="109"/>
                    <a:pt x="93" y="114"/>
                    <a:pt x="104" y="117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3" y="108"/>
                    <a:pt x="121" y="109"/>
                    <a:pt x="127" y="109"/>
                  </a:cubicBezTo>
                  <a:cubicBezTo>
                    <a:pt x="127" y="109"/>
                    <a:pt x="127" y="108"/>
                    <a:pt x="127" y="108"/>
                  </a:cubicBezTo>
                  <a:cubicBezTo>
                    <a:pt x="127" y="105"/>
                    <a:pt x="132" y="106"/>
                    <a:pt x="136" y="105"/>
                  </a:cubicBezTo>
                  <a:cubicBezTo>
                    <a:pt x="137" y="105"/>
                    <a:pt x="137" y="105"/>
                    <a:pt x="138" y="105"/>
                  </a:cubicBezTo>
                  <a:cubicBezTo>
                    <a:pt x="135" y="101"/>
                    <a:pt x="130" y="95"/>
                    <a:pt x="130" y="9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22"/>
            <p:cNvSpPr>
              <a:spLocks/>
            </p:cNvSpPr>
            <p:nvPr/>
          </p:nvSpPr>
          <p:spPr bwMode="auto">
            <a:xfrm>
              <a:off x="3685110" y="2343422"/>
              <a:ext cx="1785181" cy="1776577"/>
            </a:xfrm>
            <a:custGeom>
              <a:avLst/>
              <a:gdLst>
                <a:gd name="T0" fmla="*/ 351 w 366"/>
                <a:gd name="T1" fmla="*/ 93 h 365"/>
                <a:gd name="T2" fmla="*/ 318 w 366"/>
                <a:gd name="T3" fmla="*/ 93 h 365"/>
                <a:gd name="T4" fmla="*/ 298 w 366"/>
                <a:gd name="T5" fmla="*/ 91 h 365"/>
                <a:gd name="T6" fmla="*/ 298 w 366"/>
                <a:gd name="T7" fmla="*/ 105 h 365"/>
                <a:gd name="T8" fmla="*/ 273 w 366"/>
                <a:gd name="T9" fmla="*/ 116 h 365"/>
                <a:gd name="T10" fmla="*/ 264 w 366"/>
                <a:gd name="T11" fmla="*/ 94 h 365"/>
                <a:gd name="T12" fmla="*/ 255 w 366"/>
                <a:gd name="T13" fmla="*/ 97 h 365"/>
                <a:gd name="T14" fmla="*/ 226 w 366"/>
                <a:gd name="T15" fmla="*/ 114 h 365"/>
                <a:gd name="T16" fmla="*/ 199 w 366"/>
                <a:gd name="T17" fmla="*/ 103 h 365"/>
                <a:gd name="T18" fmla="*/ 177 w 366"/>
                <a:gd name="T19" fmla="*/ 99 h 365"/>
                <a:gd name="T20" fmla="*/ 160 w 366"/>
                <a:gd name="T21" fmla="*/ 64 h 365"/>
                <a:gd name="T22" fmla="*/ 133 w 366"/>
                <a:gd name="T23" fmla="*/ 39 h 365"/>
                <a:gd name="T24" fmla="*/ 108 w 366"/>
                <a:gd name="T25" fmla="*/ 14 h 365"/>
                <a:gd name="T26" fmla="*/ 108 w 366"/>
                <a:gd name="T27" fmla="*/ 0 h 365"/>
                <a:gd name="T28" fmla="*/ 86 w 366"/>
                <a:gd name="T29" fmla="*/ 21 h 365"/>
                <a:gd name="T30" fmla="*/ 88 w 366"/>
                <a:gd name="T31" fmla="*/ 49 h 365"/>
                <a:gd name="T32" fmla="*/ 52 w 366"/>
                <a:gd name="T33" fmla="*/ 90 h 365"/>
                <a:gd name="T34" fmla="*/ 31 w 366"/>
                <a:gd name="T35" fmla="*/ 113 h 365"/>
                <a:gd name="T36" fmla="*/ 6 w 366"/>
                <a:gd name="T37" fmla="*/ 150 h 365"/>
                <a:gd name="T38" fmla="*/ 1 w 366"/>
                <a:gd name="T39" fmla="*/ 155 h 365"/>
                <a:gd name="T40" fmla="*/ 23 w 366"/>
                <a:gd name="T41" fmla="*/ 171 h 365"/>
                <a:gd name="T42" fmla="*/ 6 w 366"/>
                <a:gd name="T43" fmla="*/ 174 h 365"/>
                <a:gd name="T44" fmla="*/ 44 w 366"/>
                <a:gd name="T45" fmla="*/ 196 h 365"/>
                <a:gd name="T46" fmla="*/ 53 w 366"/>
                <a:gd name="T47" fmla="*/ 192 h 365"/>
                <a:gd name="T48" fmla="*/ 60 w 366"/>
                <a:gd name="T49" fmla="*/ 238 h 365"/>
                <a:gd name="T50" fmla="*/ 80 w 366"/>
                <a:gd name="T51" fmla="*/ 295 h 365"/>
                <a:gd name="T52" fmla="*/ 106 w 366"/>
                <a:gd name="T53" fmla="*/ 353 h 365"/>
                <a:gd name="T54" fmla="*/ 125 w 366"/>
                <a:gd name="T55" fmla="*/ 354 h 365"/>
                <a:gd name="T56" fmla="*/ 139 w 366"/>
                <a:gd name="T57" fmla="*/ 342 h 365"/>
                <a:gd name="T58" fmla="*/ 144 w 366"/>
                <a:gd name="T59" fmla="*/ 318 h 365"/>
                <a:gd name="T60" fmla="*/ 154 w 366"/>
                <a:gd name="T61" fmla="*/ 285 h 365"/>
                <a:gd name="T62" fmla="*/ 164 w 366"/>
                <a:gd name="T63" fmla="*/ 261 h 365"/>
                <a:gd name="T64" fmla="*/ 181 w 366"/>
                <a:gd name="T65" fmla="*/ 243 h 365"/>
                <a:gd name="T66" fmla="*/ 232 w 366"/>
                <a:gd name="T67" fmla="*/ 209 h 365"/>
                <a:gd name="T68" fmla="*/ 237 w 366"/>
                <a:gd name="T69" fmla="*/ 189 h 365"/>
                <a:gd name="T70" fmla="*/ 259 w 366"/>
                <a:gd name="T71" fmla="*/ 187 h 365"/>
                <a:gd name="T72" fmla="*/ 265 w 366"/>
                <a:gd name="T73" fmla="*/ 175 h 365"/>
                <a:gd name="T74" fmla="*/ 260 w 366"/>
                <a:gd name="T75" fmla="*/ 141 h 365"/>
                <a:gd name="T76" fmla="*/ 260 w 366"/>
                <a:gd name="T77" fmla="*/ 117 h 365"/>
                <a:gd name="T78" fmla="*/ 273 w 366"/>
                <a:gd name="T79" fmla="*/ 135 h 365"/>
                <a:gd name="T80" fmla="*/ 290 w 366"/>
                <a:gd name="T81" fmla="*/ 154 h 365"/>
                <a:gd name="T82" fmla="*/ 308 w 366"/>
                <a:gd name="T83" fmla="*/ 171 h 365"/>
                <a:gd name="T84" fmla="*/ 316 w 366"/>
                <a:gd name="T85" fmla="*/ 164 h 365"/>
                <a:gd name="T86" fmla="*/ 329 w 366"/>
                <a:gd name="T87" fmla="*/ 149 h 365"/>
                <a:gd name="T88" fmla="*/ 366 w 366"/>
                <a:gd name="T89" fmla="*/ 10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6" h="365">
                  <a:moveTo>
                    <a:pt x="366" y="89"/>
                  </a:moveTo>
                  <a:cubicBezTo>
                    <a:pt x="361" y="92"/>
                    <a:pt x="353" y="94"/>
                    <a:pt x="351" y="93"/>
                  </a:cubicBezTo>
                  <a:cubicBezTo>
                    <a:pt x="350" y="91"/>
                    <a:pt x="342" y="94"/>
                    <a:pt x="336" y="94"/>
                  </a:cubicBezTo>
                  <a:cubicBezTo>
                    <a:pt x="330" y="94"/>
                    <a:pt x="321" y="95"/>
                    <a:pt x="318" y="93"/>
                  </a:cubicBezTo>
                  <a:cubicBezTo>
                    <a:pt x="316" y="91"/>
                    <a:pt x="316" y="87"/>
                    <a:pt x="314" y="85"/>
                  </a:cubicBezTo>
                  <a:cubicBezTo>
                    <a:pt x="312" y="82"/>
                    <a:pt x="301" y="88"/>
                    <a:pt x="298" y="91"/>
                  </a:cubicBezTo>
                  <a:cubicBezTo>
                    <a:pt x="296" y="92"/>
                    <a:pt x="295" y="93"/>
                    <a:pt x="293" y="94"/>
                  </a:cubicBezTo>
                  <a:cubicBezTo>
                    <a:pt x="295" y="98"/>
                    <a:pt x="298" y="103"/>
                    <a:pt x="298" y="105"/>
                  </a:cubicBezTo>
                  <a:cubicBezTo>
                    <a:pt x="298" y="107"/>
                    <a:pt x="296" y="114"/>
                    <a:pt x="292" y="114"/>
                  </a:cubicBezTo>
                  <a:cubicBezTo>
                    <a:pt x="289" y="114"/>
                    <a:pt x="277" y="116"/>
                    <a:pt x="273" y="116"/>
                  </a:cubicBezTo>
                  <a:cubicBezTo>
                    <a:pt x="269" y="116"/>
                    <a:pt x="261" y="112"/>
                    <a:pt x="261" y="109"/>
                  </a:cubicBezTo>
                  <a:cubicBezTo>
                    <a:pt x="261" y="108"/>
                    <a:pt x="263" y="101"/>
                    <a:pt x="264" y="94"/>
                  </a:cubicBezTo>
                  <a:cubicBezTo>
                    <a:pt x="263" y="94"/>
                    <a:pt x="262" y="94"/>
                    <a:pt x="262" y="94"/>
                  </a:cubicBezTo>
                  <a:cubicBezTo>
                    <a:pt x="260" y="95"/>
                    <a:pt x="258" y="96"/>
                    <a:pt x="255" y="97"/>
                  </a:cubicBezTo>
                  <a:cubicBezTo>
                    <a:pt x="253" y="106"/>
                    <a:pt x="250" y="116"/>
                    <a:pt x="248" y="116"/>
                  </a:cubicBezTo>
                  <a:cubicBezTo>
                    <a:pt x="246" y="116"/>
                    <a:pt x="231" y="114"/>
                    <a:pt x="226" y="114"/>
                  </a:cubicBezTo>
                  <a:cubicBezTo>
                    <a:pt x="220" y="114"/>
                    <a:pt x="214" y="112"/>
                    <a:pt x="209" y="109"/>
                  </a:cubicBezTo>
                  <a:cubicBezTo>
                    <a:pt x="204" y="105"/>
                    <a:pt x="201" y="103"/>
                    <a:pt x="199" y="103"/>
                  </a:cubicBezTo>
                  <a:cubicBezTo>
                    <a:pt x="196" y="103"/>
                    <a:pt x="193" y="104"/>
                    <a:pt x="190" y="103"/>
                  </a:cubicBezTo>
                  <a:cubicBezTo>
                    <a:pt x="187" y="102"/>
                    <a:pt x="180" y="100"/>
                    <a:pt x="177" y="99"/>
                  </a:cubicBezTo>
                  <a:cubicBezTo>
                    <a:pt x="174" y="99"/>
                    <a:pt x="156" y="86"/>
                    <a:pt x="155" y="84"/>
                  </a:cubicBezTo>
                  <a:cubicBezTo>
                    <a:pt x="155" y="82"/>
                    <a:pt x="158" y="72"/>
                    <a:pt x="160" y="64"/>
                  </a:cubicBezTo>
                  <a:cubicBezTo>
                    <a:pt x="157" y="64"/>
                    <a:pt x="155" y="63"/>
                    <a:pt x="153" y="61"/>
                  </a:cubicBezTo>
                  <a:cubicBezTo>
                    <a:pt x="149" y="58"/>
                    <a:pt x="136" y="45"/>
                    <a:pt x="133" y="39"/>
                  </a:cubicBezTo>
                  <a:cubicBezTo>
                    <a:pt x="129" y="32"/>
                    <a:pt x="122" y="31"/>
                    <a:pt x="119" y="28"/>
                  </a:cubicBezTo>
                  <a:cubicBezTo>
                    <a:pt x="116" y="26"/>
                    <a:pt x="111" y="17"/>
                    <a:pt x="108" y="14"/>
                  </a:cubicBezTo>
                  <a:cubicBezTo>
                    <a:pt x="105" y="10"/>
                    <a:pt x="105" y="7"/>
                    <a:pt x="107" y="3"/>
                  </a:cubicBezTo>
                  <a:cubicBezTo>
                    <a:pt x="107" y="2"/>
                    <a:pt x="108" y="1"/>
                    <a:pt x="108" y="0"/>
                  </a:cubicBezTo>
                  <a:cubicBezTo>
                    <a:pt x="99" y="2"/>
                    <a:pt x="86" y="5"/>
                    <a:pt x="84" y="7"/>
                  </a:cubicBezTo>
                  <a:cubicBezTo>
                    <a:pt x="82" y="10"/>
                    <a:pt x="83" y="17"/>
                    <a:pt x="86" y="21"/>
                  </a:cubicBezTo>
                  <a:cubicBezTo>
                    <a:pt x="89" y="24"/>
                    <a:pt x="107" y="31"/>
                    <a:pt x="105" y="33"/>
                  </a:cubicBezTo>
                  <a:cubicBezTo>
                    <a:pt x="103" y="35"/>
                    <a:pt x="90" y="43"/>
                    <a:pt x="88" y="49"/>
                  </a:cubicBezTo>
                  <a:cubicBezTo>
                    <a:pt x="86" y="55"/>
                    <a:pt x="82" y="59"/>
                    <a:pt x="77" y="62"/>
                  </a:cubicBezTo>
                  <a:cubicBezTo>
                    <a:pt x="73" y="65"/>
                    <a:pt x="59" y="83"/>
                    <a:pt x="52" y="90"/>
                  </a:cubicBezTo>
                  <a:cubicBezTo>
                    <a:pt x="46" y="98"/>
                    <a:pt x="40" y="99"/>
                    <a:pt x="36" y="100"/>
                  </a:cubicBezTo>
                  <a:cubicBezTo>
                    <a:pt x="32" y="101"/>
                    <a:pt x="31" y="107"/>
                    <a:pt x="31" y="113"/>
                  </a:cubicBezTo>
                  <a:cubicBezTo>
                    <a:pt x="31" y="119"/>
                    <a:pt x="34" y="142"/>
                    <a:pt x="31" y="146"/>
                  </a:cubicBezTo>
                  <a:cubicBezTo>
                    <a:pt x="29" y="151"/>
                    <a:pt x="11" y="150"/>
                    <a:pt x="6" y="150"/>
                  </a:cubicBezTo>
                  <a:cubicBezTo>
                    <a:pt x="4" y="150"/>
                    <a:pt x="2" y="152"/>
                    <a:pt x="0" y="155"/>
                  </a:cubicBezTo>
                  <a:cubicBezTo>
                    <a:pt x="0" y="155"/>
                    <a:pt x="1" y="155"/>
                    <a:pt x="1" y="155"/>
                  </a:cubicBezTo>
                  <a:cubicBezTo>
                    <a:pt x="4" y="155"/>
                    <a:pt x="2" y="156"/>
                    <a:pt x="3" y="163"/>
                  </a:cubicBezTo>
                  <a:cubicBezTo>
                    <a:pt x="4" y="170"/>
                    <a:pt x="20" y="169"/>
                    <a:pt x="23" y="171"/>
                  </a:cubicBezTo>
                  <a:cubicBezTo>
                    <a:pt x="27" y="172"/>
                    <a:pt x="22" y="175"/>
                    <a:pt x="17" y="176"/>
                  </a:cubicBezTo>
                  <a:cubicBezTo>
                    <a:pt x="13" y="177"/>
                    <a:pt x="6" y="172"/>
                    <a:pt x="6" y="174"/>
                  </a:cubicBezTo>
                  <a:cubicBezTo>
                    <a:pt x="6" y="176"/>
                    <a:pt x="25" y="200"/>
                    <a:pt x="29" y="201"/>
                  </a:cubicBezTo>
                  <a:cubicBezTo>
                    <a:pt x="33" y="202"/>
                    <a:pt x="41" y="198"/>
                    <a:pt x="44" y="196"/>
                  </a:cubicBezTo>
                  <a:cubicBezTo>
                    <a:pt x="48" y="193"/>
                    <a:pt x="47" y="178"/>
                    <a:pt x="49" y="179"/>
                  </a:cubicBezTo>
                  <a:cubicBezTo>
                    <a:pt x="51" y="180"/>
                    <a:pt x="52" y="190"/>
                    <a:pt x="53" y="192"/>
                  </a:cubicBezTo>
                  <a:cubicBezTo>
                    <a:pt x="53" y="194"/>
                    <a:pt x="55" y="211"/>
                    <a:pt x="54" y="214"/>
                  </a:cubicBezTo>
                  <a:cubicBezTo>
                    <a:pt x="54" y="217"/>
                    <a:pt x="58" y="229"/>
                    <a:pt x="60" y="238"/>
                  </a:cubicBezTo>
                  <a:cubicBezTo>
                    <a:pt x="62" y="247"/>
                    <a:pt x="70" y="272"/>
                    <a:pt x="73" y="278"/>
                  </a:cubicBezTo>
                  <a:cubicBezTo>
                    <a:pt x="76" y="284"/>
                    <a:pt x="81" y="289"/>
                    <a:pt x="80" y="295"/>
                  </a:cubicBezTo>
                  <a:cubicBezTo>
                    <a:pt x="79" y="300"/>
                    <a:pt x="88" y="315"/>
                    <a:pt x="89" y="318"/>
                  </a:cubicBezTo>
                  <a:cubicBezTo>
                    <a:pt x="91" y="321"/>
                    <a:pt x="103" y="349"/>
                    <a:pt x="106" y="353"/>
                  </a:cubicBezTo>
                  <a:cubicBezTo>
                    <a:pt x="109" y="358"/>
                    <a:pt x="114" y="362"/>
                    <a:pt x="116" y="363"/>
                  </a:cubicBezTo>
                  <a:cubicBezTo>
                    <a:pt x="119" y="365"/>
                    <a:pt x="124" y="358"/>
                    <a:pt x="125" y="354"/>
                  </a:cubicBezTo>
                  <a:cubicBezTo>
                    <a:pt x="126" y="351"/>
                    <a:pt x="130" y="351"/>
                    <a:pt x="132" y="351"/>
                  </a:cubicBezTo>
                  <a:cubicBezTo>
                    <a:pt x="134" y="350"/>
                    <a:pt x="137" y="343"/>
                    <a:pt x="139" y="342"/>
                  </a:cubicBezTo>
                  <a:cubicBezTo>
                    <a:pt x="140" y="340"/>
                    <a:pt x="145" y="336"/>
                    <a:pt x="147" y="331"/>
                  </a:cubicBezTo>
                  <a:cubicBezTo>
                    <a:pt x="149" y="327"/>
                    <a:pt x="146" y="321"/>
                    <a:pt x="144" y="318"/>
                  </a:cubicBezTo>
                  <a:cubicBezTo>
                    <a:pt x="143" y="315"/>
                    <a:pt x="147" y="310"/>
                    <a:pt x="149" y="307"/>
                  </a:cubicBezTo>
                  <a:cubicBezTo>
                    <a:pt x="152" y="304"/>
                    <a:pt x="155" y="291"/>
                    <a:pt x="154" y="285"/>
                  </a:cubicBezTo>
                  <a:cubicBezTo>
                    <a:pt x="153" y="279"/>
                    <a:pt x="154" y="270"/>
                    <a:pt x="156" y="266"/>
                  </a:cubicBezTo>
                  <a:cubicBezTo>
                    <a:pt x="158" y="262"/>
                    <a:pt x="162" y="264"/>
                    <a:pt x="164" y="261"/>
                  </a:cubicBezTo>
                  <a:cubicBezTo>
                    <a:pt x="166" y="259"/>
                    <a:pt x="169" y="256"/>
                    <a:pt x="171" y="255"/>
                  </a:cubicBezTo>
                  <a:cubicBezTo>
                    <a:pt x="173" y="254"/>
                    <a:pt x="174" y="246"/>
                    <a:pt x="181" y="243"/>
                  </a:cubicBezTo>
                  <a:cubicBezTo>
                    <a:pt x="188" y="240"/>
                    <a:pt x="207" y="222"/>
                    <a:pt x="215" y="216"/>
                  </a:cubicBezTo>
                  <a:cubicBezTo>
                    <a:pt x="223" y="209"/>
                    <a:pt x="229" y="209"/>
                    <a:pt x="232" y="209"/>
                  </a:cubicBezTo>
                  <a:cubicBezTo>
                    <a:pt x="235" y="209"/>
                    <a:pt x="235" y="204"/>
                    <a:pt x="236" y="200"/>
                  </a:cubicBezTo>
                  <a:cubicBezTo>
                    <a:pt x="236" y="195"/>
                    <a:pt x="235" y="190"/>
                    <a:pt x="237" y="189"/>
                  </a:cubicBezTo>
                  <a:cubicBezTo>
                    <a:pt x="240" y="188"/>
                    <a:pt x="247" y="186"/>
                    <a:pt x="250" y="185"/>
                  </a:cubicBezTo>
                  <a:cubicBezTo>
                    <a:pt x="252" y="184"/>
                    <a:pt x="257" y="187"/>
                    <a:pt x="259" y="187"/>
                  </a:cubicBezTo>
                  <a:cubicBezTo>
                    <a:pt x="260" y="187"/>
                    <a:pt x="262" y="186"/>
                    <a:pt x="265" y="185"/>
                  </a:cubicBezTo>
                  <a:cubicBezTo>
                    <a:pt x="265" y="181"/>
                    <a:pt x="265" y="178"/>
                    <a:pt x="265" y="175"/>
                  </a:cubicBezTo>
                  <a:cubicBezTo>
                    <a:pt x="264" y="170"/>
                    <a:pt x="260" y="165"/>
                    <a:pt x="260" y="162"/>
                  </a:cubicBezTo>
                  <a:cubicBezTo>
                    <a:pt x="260" y="159"/>
                    <a:pt x="260" y="145"/>
                    <a:pt x="260" y="141"/>
                  </a:cubicBezTo>
                  <a:cubicBezTo>
                    <a:pt x="260" y="137"/>
                    <a:pt x="252" y="127"/>
                    <a:pt x="251" y="124"/>
                  </a:cubicBezTo>
                  <a:cubicBezTo>
                    <a:pt x="250" y="120"/>
                    <a:pt x="259" y="118"/>
                    <a:pt x="260" y="117"/>
                  </a:cubicBezTo>
                  <a:cubicBezTo>
                    <a:pt x="261" y="116"/>
                    <a:pt x="265" y="120"/>
                    <a:pt x="267" y="123"/>
                  </a:cubicBezTo>
                  <a:cubicBezTo>
                    <a:pt x="270" y="125"/>
                    <a:pt x="273" y="131"/>
                    <a:pt x="273" y="135"/>
                  </a:cubicBezTo>
                  <a:cubicBezTo>
                    <a:pt x="273" y="138"/>
                    <a:pt x="298" y="136"/>
                    <a:pt x="303" y="138"/>
                  </a:cubicBezTo>
                  <a:cubicBezTo>
                    <a:pt x="307" y="141"/>
                    <a:pt x="292" y="151"/>
                    <a:pt x="290" y="154"/>
                  </a:cubicBezTo>
                  <a:cubicBezTo>
                    <a:pt x="288" y="158"/>
                    <a:pt x="299" y="161"/>
                    <a:pt x="303" y="165"/>
                  </a:cubicBezTo>
                  <a:cubicBezTo>
                    <a:pt x="305" y="167"/>
                    <a:pt x="306" y="169"/>
                    <a:pt x="308" y="171"/>
                  </a:cubicBezTo>
                  <a:cubicBezTo>
                    <a:pt x="308" y="171"/>
                    <a:pt x="308" y="171"/>
                    <a:pt x="308" y="171"/>
                  </a:cubicBezTo>
                  <a:cubicBezTo>
                    <a:pt x="309" y="169"/>
                    <a:pt x="314" y="167"/>
                    <a:pt x="316" y="164"/>
                  </a:cubicBezTo>
                  <a:cubicBezTo>
                    <a:pt x="318" y="161"/>
                    <a:pt x="315" y="158"/>
                    <a:pt x="320" y="155"/>
                  </a:cubicBezTo>
                  <a:cubicBezTo>
                    <a:pt x="325" y="152"/>
                    <a:pt x="327" y="152"/>
                    <a:pt x="329" y="149"/>
                  </a:cubicBezTo>
                  <a:cubicBezTo>
                    <a:pt x="331" y="145"/>
                    <a:pt x="343" y="114"/>
                    <a:pt x="350" y="110"/>
                  </a:cubicBezTo>
                  <a:cubicBezTo>
                    <a:pt x="357" y="106"/>
                    <a:pt x="366" y="110"/>
                    <a:pt x="366" y="105"/>
                  </a:cubicBezTo>
                  <a:cubicBezTo>
                    <a:pt x="366" y="102"/>
                    <a:pt x="365" y="95"/>
                    <a:pt x="366" y="89"/>
                  </a:cubicBezTo>
                  <a:close/>
                </a:path>
              </a:pathLst>
            </a:custGeom>
            <a:solidFill>
              <a:schemeClr val="accent1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23"/>
            <p:cNvSpPr>
              <a:spLocks/>
            </p:cNvSpPr>
            <p:nvPr/>
          </p:nvSpPr>
          <p:spPr bwMode="auto">
            <a:xfrm>
              <a:off x="4902471" y="2906935"/>
              <a:ext cx="283908" cy="378544"/>
            </a:xfrm>
            <a:custGeom>
              <a:avLst/>
              <a:gdLst>
                <a:gd name="T0" fmla="*/ 40 w 58"/>
                <a:gd name="T1" fmla="*/ 38 h 78"/>
                <a:gd name="T2" fmla="*/ 53 w 58"/>
                <a:gd name="T3" fmla="*/ 22 h 78"/>
                <a:gd name="T4" fmla="*/ 23 w 58"/>
                <a:gd name="T5" fmla="*/ 19 h 78"/>
                <a:gd name="T6" fmla="*/ 17 w 58"/>
                <a:gd name="T7" fmla="*/ 7 h 78"/>
                <a:gd name="T8" fmla="*/ 10 w 58"/>
                <a:gd name="T9" fmla="*/ 1 h 78"/>
                <a:gd name="T10" fmla="*/ 1 w 58"/>
                <a:gd name="T11" fmla="*/ 8 h 78"/>
                <a:gd name="T12" fmla="*/ 10 w 58"/>
                <a:gd name="T13" fmla="*/ 25 h 78"/>
                <a:gd name="T14" fmla="*/ 10 w 58"/>
                <a:gd name="T15" fmla="*/ 46 h 78"/>
                <a:gd name="T16" fmla="*/ 15 w 58"/>
                <a:gd name="T17" fmla="*/ 59 h 78"/>
                <a:gd name="T18" fmla="*/ 15 w 58"/>
                <a:gd name="T19" fmla="*/ 69 h 78"/>
                <a:gd name="T20" fmla="*/ 23 w 58"/>
                <a:gd name="T21" fmla="*/ 65 h 78"/>
                <a:gd name="T22" fmla="*/ 30 w 58"/>
                <a:gd name="T23" fmla="*/ 67 h 78"/>
                <a:gd name="T24" fmla="*/ 33 w 58"/>
                <a:gd name="T25" fmla="*/ 61 h 78"/>
                <a:gd name="T26" fmla="*/ 38 w 58"/>
                <a:gd name="T27" fmla="*/ 59 h 78"/>
                <a:gd name="T28" fmla="*/ 42 w 58"/>
                <a:gd name="T29" fmla="*/ 55 h 78"/>
                <a:gd name="T30" fmla="*/ 47 w 58"/>
                <a:gd name="T31" fmla="*/ 65 h 78"/>
                <a:gd name="T32" fmla="*/ 51 w 58"/>
                <a:gd name="T33" fmla="*/ 78 h 78"/>
                <a:gd name="T34" fmla="*/ 58 w 58"/>
                <a:gd name="T35" fmla="*/ 69 h 78"/>
                <a:gd name="T36" fmla="*/ 58 w 58"/>
                <a:gd name="T37" fmla="*/ 55 h 78"/>
                <a:gd name="T38" fmla="*/ 53 w 58"/>
                <a:gd name="T39" fmla="*/ 49 h 78"/>
                <a:gd name="T40" fmla="*/ 40 w 58"/>
                <a:gd name="T41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8">
                  <a:moveTo>
                    <a:pt x="40" y="38"/>
                  </a:moveTo>
                  <a:cubicBezTo>
                    <a:pt x="42" y="35"/>
                    <a:pt x="57" y="25"/>
                    <a:pt x="53" y="22"/>
                  </a:cubicBezTo>
                  <a:cubicBezTo>
                    <a:pt x="48" y="20"/>
                    <a:pt x="23" y="22"/>
                    <a:pt x="23" y="19"/>
                  </a:cubicBezTo>
                  <a:cubicBezTo>
                    <a:pt x="23" y="15"/>
                    <a:pt x="20" y="9"/>
                    <a:pt x="17" y="7"/>
                  </a:cubicBezTo>
                  <a:cubicBezTo>
                    <a:pt x="15" y="4"/>
                    <a:pt x="11" y="0"/>
                    <a:pt x="10" y="1"/>
                  </a:cubicBezTo>
                  <a:cubicBezTo>
                    <a:pt x="9" y="2"/>
                    <a:pt x="0" y="4"/>
                    <a:pt x="1" y="8"/>
                  </a:cubicBezTo>
                  <a:cubicBezTo>
                    <a:pt x="2" y="11"/>
                    <a:pt x="10" y="21"/>
                    <a:pt x="10" y="25"/>
                  </a:cubicBezTo>
                  <a:cubicBezTo>
                    <a:pt x="10" y="29"/>
                    <a:pt x="10" y="43"/>
                    <a:pt x="10" y="46"/>
                  </a:cubicBezTo>
                  <a:cubicBezTo>
                    <a:pt x="10" y="49"/>
                    <a:pt x="14" y="54"/>
                    <a:pt x="15" y="59"/>
                  </a:cubicBezTo>
                  <a:cubicBezTo>
                    <a:pt x="15" y="62"/>
                    <a:pt x="15" y="65"/>
                    <a:pt x="15" y="69"/>
                  </a:cubicBezTo>
                  <a:cubicBezTo>
                    <a:pt x="18" y="68"/>
                    <a:pt x="22" y="66"/>
                    <a:pt x="23" y="65"/>
                  </a:cubicBezTo>
                  <a:cubicBezTo>
                    <a:pt x="25" y="63"/>
                    <a:pt x="26" y="66"/>
                    <a:pt x="30" y="67"/>
                  </a:cubicBezTo>
                  <a:cubicBezTo>
                    <a:pt x="34" y="67"/>
                    <a:pt x="33" y="63"/>
                    <a:pt x="33" y="61"/>
                  </a:cubicBezTo>
                  <a:cubicBezTo>
                    <a:pt x="32" y="58"/>
                    <a:pt x="36" y="58"/>
                    <a:pt x="38" y="59"/>
                  </a:cubicBezTo>
                  <a:cubicBezTo>
                    <a:pt x="40" y="61"/>
                    <a:pt x="42" y="58"/>
                    <a:pt x="42" y="55"/>
                  </a:cubicBezTo>
                  <a:cubicBezTo>
                    <a:pt x="42" y="52"/>
                    <a:pt x="46" y="61"/>
                    <a:pt x="47" y="65"/>
                  </a:cubicBezTo>
                  <a:cubicBezTo>
                    <a:pt x="48" y="68"/>
                    <a:pt x="49" y="73"/>
                    <a:pt x="51" y="78"/>
                  </a:cubicBezTo>
                  <a:cubicBezTo>
                    <a:pt x="55" y="75"/>
                    <a:pt x="58" y="72"/>
                    <a:pt x="58" y="69"/>
                  </a:cubicBezTo>
                  <a:cubicBezTo>
                    <a:pt x="58" y="64"/>
                    <a:pt x="56" y="57"/>
                    <a:pt x="58" y="55"/>
                  </a:cubicBezTo>
                  <a:cubicBezTo>
                    <a:pt x="56" y="53"/>
                    <a:pt x="55" y="51"/>
                    <a:pt x="53" y="49"/>
                  </a:cubicBezTo>
                  <a:cubicBezTo>
                    <a:pt x="49" y="45"/>
                    <a:pt x="38" y="42"/>
                    <a:pt x="40" y="38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24"/>
            <p:cNvSpPr>
              <a:spLocks/>
            </p:cNvSpPr>
            <p:nvPr/>
          </p:nvSpPr>
          <p:spPr bwMode="auto">
            <a:xfrm>
              <a:off x="3242040" y="2162753"/>
              <a:ext cx="980773" cy="946360"/>
            </a:xfrm>
            <a:custGeom>
              <a:avLst/>
              <a:gdLst>
                <a:gd name="T0" fmla="*/ 140 w 201"/>
                <a:gd name="T1" fmla="*/ 4 h 194"/>
                <a:gd name="T2" fmla="*/ 129 w 201"/>
                <a:gd name="T3" fmla="*/ 13 h 194"/>
                <a:gd name="T4" fmla="*/ 132 w 201"/>
                <a:gd name="T5" fmla="*/ 26 h 194"/>
                <a:gd name="T6" fmla="*/ 127 w 201"/>
                <a:gd name="T7" fmla="*/ 34 h 194"/>
                <a:gd name="T8" fmla="*/ 128 w 201"/>
                <a:gd name="T9" fmla="*/ 47 h 194"/>
                <a:gd name="T10" fmla="*/ 119 w 201"/>
                <a:gd name="T11" fmla="*/ 55 h 194"/>
                <a:gd name="T12" fmla="*/ 109 w 201"/>
                <a:gd name="T13" fmla="*/ 63 h 194"/>
                <a:gd name="T14" fmla="*/ 101 w 201"/>
                <a:gd name="T15" fmla="*/ 77 h 194"/>
                <a:gd name="T16" fmla="*/ 90 w 201"/>
                <a:gd name="T17" fmla="*/ 78 h 194"/>
                <a:gd name="T18" fmla="*/ 80 w 201"/>
                <a:gd name="T19" fmla="*/ 85 h 194"/>
                <a:gd name="T20" fmla="*/ 76 w 201"/>
                <a:gd name="T21" fmla="*/ 90 h 194"/>
                <a:gd name="T22" fmla="*/ 64 w 201"/>
                <a:gd name="T23" fmla="*/ 94 h 194"/>
                <a:gd name="T24" fmla="*/ 51 w 201"/>
                <a:gd name="T25" fmla="*/ 112 h 194"/>
                <a:gd name="T26" fmla="*/ 21 w 201"/>
                <a:gd name="T27" fmla="*/ 112 h 194"/>
                <a:gd name="T28" fmla="*/ 0 w 201"/>
                <a:gd name="T29" fmla="*/ 114 h 194"/>
                <a:gd name="T30" fmla="*/ 3 w 201"/>
                <a:gd name="T31" fmla="*/ 118 h 194"/>
                <a:gd name="T32" fmla="*/ 14 w 201"/>
                <a:gd name="T33" fmla="*/ 129 h 194"/>
                <a:gd name="T34" fmla="*/ 18 w 201"/>
                <a:gd name="T35" fmla="*/ 140 h 194"/>
                <a:gd name="T36" fmla="*/ 25 w 201"/>
                <a:gd name="T37" fmla="*/ 150 h 194"/>
                <a:gd name="T38" fmla="*/ 14 w 201"/>
                <a:gd name="T39" fmla="*/ 152 h 194"/>
                <a:gd name="T40" fmla="*/ 5 w 201"/>
                <a:gd name="T41" fmla="*/ 174 h 194"/>
                <a:gd name="T42" fmla="*/ 17 w 201"/>
                <a:gd name="T43" fmla="*/ 174 h 194"/>
                <a:gd name="T44" fmla="*/ 31 w 201"/>
                <a:gd name="T45" fmla="*/ 171 h 194"/>
                <a:gd name="T46" fmla="*/ 41 w 201"/>
                <a:gd name="T47" fmla="*/ 174 h 194"/>
                <a:gd name="T48" fmla="*/ 67 w 201"/>
                <a:gd name="T49" fmla="*/ 170 h 194"/>
                <a:gd name="T50" fmla="*/ 75 w 201"/>
                <a:gd name="T51" fmla="*/ 182 h 194"/>
                <a:gd name="T52" fmla="*/ 80 w 201"/>
                <a:gd name="T53" fmla="*/ 192 h 194"/>
                <a:gd name="T54" fmla="*/ 91 w 201"/>
                <a:gd name="T55" fmla="*/ 192 h 194"/>
                <a:gd name="T56" fmla="*/ 97 w 201"/>
                <a:gd name="T57" fmla="*/ 187 h 194"/>
                <a:gd name="T58" fmla="*/ 122 w 201"/>
                <a:gd name="T59" fmla="*/ 183 h 194"/>
                <a:gd name="T60" fmla="*/ 122 w 201"/>
                <a:gd name="T61" fmla="*/ 150 h 194"/>
                <a:gd name="T62" fmla="*/ 127 w 201"/>
                <a:gd name="T63" fmla="*/ 137 h 194"/>
                <a:gd name="T64" fmla="*/ 143 w 201"/>
                <a:gd name="T65" fmla="*/ 127 h 194"/>
                <a:gd name="T66" fmla="*/ 168 w 201"/>
                <a:gd name="T67" fmla="*/ 99 h 194"/>
                <a:gd name="T68" fmla="*/ 179 w 201"/>
                <a:gd name="T69" fmla="*/ 86 h 194"/>
                <a:gd name="T70" fmla="*/ 196 w 201"/>
                <a:gd name="T71" fmla="*/ 70 h 194"/>
                <a:gd name="T72" fmla="*/ 177 w 201"/>
                <a:gd name="T73" fmla="*/ 58 h 194"/>
                <a:gd name="T74" fmla="*/ 175 w 201"/>
                <a:gd name="T75" fmla="*/ 44 h 194"/>
                <a:gd name="T76" fmla="*/ 199 w 201"/>
                <a:gd name="T77" fmla="*/ 37 h 194"/>
                <a:gd name="T78" fmla="*/ 199 w 201"/>
                <a:gd name="T79" fmla="*/ 28 h 194"/>
                <a:gd name="T80" fmla="*/ 181 w 201"/>
                <a:gd name="T81" fmla="*/ 27 h 194"/>
                <a:gd name="T82" fmla="*/ 178 w 201"/>
                <a:gd name="T83" fmla="*/ 18 h 194"/>
                <a:gd name="T84" fmla="*/ 167 w 201"/>
                <a:gd name="T85" fmla="*/ 1 h 194"/>
                <a:gd name="T86" fmla="*/ 167 w 201"/>
                <a:gd name="T87" fmla="*/ 0 h 194"/>
                <a:gd name="T88" fmla="*/ 159 w 201"/>
                <a:gd name="T89" fmla="*/ 1 h 194"/>
                <a:gd name="T90" fmla="*/ 140 w 201"/>
                <a:gd name="T91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94">
                  <a:moveTo>
                    <a:pt x="140" y="4"/>
                  </a:moveTo>
                  <a:cubicBezTo>
                    <a:pt x="138" y="8"/>
                    <a:pt x="128" y="10"/>
                    <a:pt x="129" y="13"/>
                  </a:cubicBezTo>
                  <a:cubicBezTo>
                    <a:pt x="129" y="17"/>
                    <a:pt x="133" y="24"/>
                    <a:pt x="132" y="26"/>
                  </a:cubicBezTo>
                  <a:cubicBezTo>
                    <a:pt x="132" y="29"/>
                    <a:pt x="128" y="30"/>
                    <a:pt x="127" y="34"/>
                  </a:cubicBezTo>
                  <a:cubicBezTo>
                    <a:pt x="126" y="38"/>
                    <a:pt x="129" y="44"/>
                    <a:pt x="128" y="47"/>
                  </a:cubicBezTo>
                  <a:cubicBezTo>
                    <a:pt x="127" y="51"/>
                    <a:pt x="124" y="54"/>
                    <a:pt x="119" y="55"/>
                  </a:cubicBezTo>
                  <a:cubicBezTo>
                    <a:pt x="114" y="57"/>
                    <a:pt x="113" y="59"/>
                    <a:pt x="109" y="63"/>
                  </a:cubicBezTo>
                  <a:cubicBezTo>
                    <a:pt x="106" y="67"/>
                    <a:pt x="105" y="77"/>
                    <a:pt x="101" y="77"/>
                  </a:cubicBezTo>
                  <a:cubicBezTo>
                    <a:pt x="96" y="77"/>
                    <a:pt x="96" y="77"/>
                    <a:pt x="90" y="78"/>
                  </a:cubicBezTo>
                  <a:cubicBezTo>
                    <a:pt x="85" y="79"/>
                    <a:pt x="80" y="84"/>
                    <a:pt x="80" y="85"/>
                  </a:cubicBezTo>
                  <a:cubicBezTo>
                    <a:pt x="80" y="87"/>
                    <a:pt x="83" y="90"/>
                    <a:pt x="76" y="90"/>
                  </a:cubicBezTo>
                  <a:cubicBezTo>
                    <a:pt x="69" y="90"/>
                    <a:pt x="68" y="90"/>
                    <a:pt x="64" y="94"/>
                  </a:cubicBezTo>
                  <a:cubicBezTo>
                    <a:pt x="61" y="99"/>
                    <a:pt x="56" y="112"/>
                    <a:pt x="51" y="112"/>
                  </a:cubicBezTo>
                  <a:cubicBezTo>
                    <a:pt x="47" y="112"/>
                    <a:pt x="25" y="111"/>
                    <a:pt x="21" y="112"/>
                  </a:cubicBezTo>
                  <a:cubicBezTo>
                    <a:pt x="17" y="113"/>
                    <a:pt x="7" y="113"/>
                    <a:pt x="0" y="114"/>
                  </a:cubicBezTo>
                  <a:cubicBezTo>
                    <a:pt x="1" y="115"/>
                    <a:pt x="3" y="117"/>
                    <a:pt x="3" y="118"/>
                  </a:cubicBezTo>
                  <a:cubicBezTo>
                    <a:pt x="4" y="122"/>
                    <a:pt x="8" y="125"/>
                    <a:pt x="14" y="129"/>
                  </a:cubicBezTo>
                  <a:cubicBezTo>
                    <a:pt x="19" y="133"/>
                    <a:pt x="18" y="135"/>
                    <a:pt x="18" y="140"/>
                  </a:cubicBezTo>
                  <a:cubicBezTo>
                    <a:pt x="19" y="146"/>
                    <a:pt x="25" y="147"/>
                    <a:pt x="25" y="150"/>
                  </a:cubicBezTo>
                  <a:cubicBezTo>
                    <a:pt x="25" y="153"/>
                    <a:pt x="19" y="150"/>
                    <a:pt x="14" y="152"/>
                  </a:cubicBezTo>
                  <a:cubicBezTo>
                    <a:pt x="10" y="154"/>
                    <a:pt x="7" y="165"/>
                    <a:pt x="5" y="174"/>
                  </a:cubicBezTo>
                  <a:cubicBezTo>
                    <a:pt x="9" y="174"/>
                    <a:pt x="14" y="174"/>
                    <a:pt x="17" y="174"/>
                  </a:cubicBezTo>
                  <a:cubicBezTo>
                    <a:pt x="25" y="172"/>
                    <a:pt x="27" y="172"/>
                    <a:pt x="31" y="171"/>
                  </a:cubicBezTo>
                  <a:cubicBezTo>
                    <a:pt x="35" y="170"/>
                    <a:pt x="35" y="173"/>
                    <a:pt x="41" y="174"/>
                  </a:cubicBezTo>
                  <a:cubicBezTo>
                    <a:pt x="47" y="174"/>
                    <a:pt x="64" y="170"/>
                    <a:pt x="67" y="170"/>
                  </a:cubicBezTo>
                  <a:cubicBezTo>
                    <a:pt x="70" y="171"/>
                    <a:pt x="72" y="180"/>
                    <a:pt x="75" y="182"/>
                  </a:cubicBezTo>
                  <a:cubicBezTo>
                    <a:pt x="78" y="184"/>
                    <a:pt x="74" y="189"/>
                    <a:pt x="80" y="192"/>
                  </a:cubicBezTo>
                  <a:cubicBezTo>
                    <a:pt x="86" y="194"/>
                    <a:pt x="88" y="193"/>
                    <a:pt x="91" y="192"/>
                  </a:cubicBezTo>
                  <a:cubicBezTo>
                    <a:pt x="93" y="189"/>
                    <a:pt x="95" y="187"/>
                    <a:pt x="97" y="187"/>
                  </a:cubicBezTo>
                  <a:cubicBezTo>
                    <a:pt x="102" y="187"/>
                    <a:pt x="120" y="188"/>
                    <a:pt x="122" y="183"/>
                  </a:cubicBezTo>
                  <a:cubicBezTo>
                    <a:pt x="125" y="179"/>
                    <a:pt x="122" y="156"/>
                    <a:pt x="122" y="150"/>
                  </a:cubicBezTo>
                  <a:cubicBezTo>
                    <a:pt x="122" y="144"/>
                    <a:pt x="123" y="138"/>
                    <a:pt x="127" y="137"/>
                  </a:cubicBezTo>
                  <a:cubicBezTo>
                    <a:pt x="131" y="136"/>
                    <a:pt x="137" y="135"/>
                    <a:pt x="143" y="127"/>
                  </a:cubicBezTo>
                  <a:cubicBezTo>
                    <a:pt x="150" y="120"/>
                    <a:pt x="164" y="102"/>
                    <a:pt x="168" y="99"/>
                  </a:cubicBezTo>
                  <a:cubicBezTo>
                    <a:pt x="173" y="96"/>
                    <a:pt x="177" y="92"/>
                    <a:pt x="179" y="86"/>
                  </a:cubicBezTo>
                  <a:cubicBezTo>
                    <a:pt x="181" y="80"/>
                    <a:pt x="194" y="72"/>
                    <a:pt x="196" y="70"/>
                  </a:cubicBezTo>
                  <a:cubicBezTo>
                    <a:pt x="198" y="68"/>
                    <a:pt x="180" y="61"/>
                    <a:pt x="177" y="58"/>
                  </a:cubicBezTo>
                  <a:cubicBezTo>
                    <a:pt x="174" y="54"/>
                    <a:pt x="173" y="47"/>
                    <a:pt x="175" y="44"/>
                  </a:cubicBezTo>
                  <a:cubicBezTo>
                    <a:pt x="177" y="42"/>
                    <a:pt x="190" y="39"/>
                    <a:pt x="199" y="37"/>
                  </a:cubicBezTo>
                  <a:cubicBezTo>
                    <a:pt x="200" y="34"/>
                    <a:pt x="201" y="31"/>
                    <a:pt x="199" y="28"/>
                  </a:cubicBezTo>
                  <a:cubicBezTo>
                    <a:pt x="196" y="25"/>
                    <a:pt x="186" y="27"/>
                    <a:pt x="181" y="27"/>
                  </a:cubicBezTo>
                  <a:cubicBezTo>
                    <a:pt x="177" y="27"/>
                    <a:pt x="179" y="24"/>
                    <a:pt x="178" y="18"/>
                  </a:cubicBezTo>
                  <a:cubicBezTo>
                    <a:pt x="176" y="11"/>
                    <a:pt x="173" y="5"/>
                    <a:pt x="167" y="1"/>
                  </a:cubicBezTo>
                  <a:cubicBezTo>
                    <a:pt x="167" y="1"/>
                    <a:pt x="167" y="0"/>
                    <a:pt x="167" y="0"/>
                  </a:cubicBezTo>
                  <a:cubicBezTo>
                    <a:pt x="164" y="0"/>
                    <a:pt x="161" y="1"/>
                    <a:pt x="159" y="1"/>
                  </a:cubicBezTo>
                  <a:cubicBezTo>
                    <a:pt x="152" y="1"/>
                    <a:pt x="142" y="0"/>
                    <a:pt x="140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25"/>
            <p:cNvSpPr>
              <a:spLocks/>
            </p:cNvSpPr>
            <p:nvPr/>
          </p:nvSpPr>
          <p:spPr bwMode="auto">
            <a:xfrm>
              <a:off x="3199023" y="2050911"/>
              <a:ext cx="860327" cy="666755"/>
            </a:xfrm>
            <a:custGeom>
              <a:avLst/>
              <a:gdLst>
                <a:gd name="T0" fmla="*/ 149 w 177"/>
                <a:gd name="T1" fmla="*/ 21 h 137"/>
                <a:gd name="T2" fmla="*/ 139 w 177"/>
                <a:gd name="T3" fmla="*/ 20 h 137"/>
                <a:gd name="T4" fmla="*/ 137 w 177"/>
                <a:gd name="T5" fmla="*/ 0 h 137"/>
                <a:gd name="T6" fmla="*/ 124 w 177"/>
                <a:gd name="T7" fmla="*/ 6 h 137"/>
                <a:gd name="T8" fmla="*/ 120 w 177"/>
                <a:gd name="T9" fmla="*/ 14 h 137"/>
                <a:gd name="T10" fmla="*/ 105 w 177"/>
                <a:gd name="T11" fmla="*/ 16 h 137"/>
                <a:gd name="T12" fmla="*/ 97 w 177"/>
                <a:gd name="T13" fmla="*/ 18 h 137"/>
                <a:gd name="T14" fmla="*/ 85 w 177"/>
                <a:gd name="T15" fmla="*/ 14 h 137"/>
                <a:gd name="T16" fmla="*/ 72 w 177"/>
                <a:gd name="T17" fmla="*/ 15 h 137"/>
                <a:gd name="T18" fmla="*/ 71 w 177"/>
                <a:gd name="T19" fmla="*/ 16 h 137"/>
                <a:gd name="T20" fmla="*/ 56 w 177"/>
                <a:gd name="T21" fmla="*/ 20 h 137"/>
                <a:gd name="T22" fmla="*/ 51 w 177"/>
                <a:gd name="T23" fmla="*/ 33 h 137"/>
                <a:gd name="T24" fmla="*/ 34 w 177"/>
                <a:gd name="T25" fmla="*/ 44 h 137"/>
                <a:gd name="T26" fmla="*/ 26 w 177"/>
                <a:gd name="T27" fmla="*/ 48 h 137"/>
                <a:gd name="T28" fmla="*/ 10 w 177"/>
                <a:gd name="T29" fmla="*/ 43 h 137"/>
                <a:gd name="T30" fmla="*/ 10 w 177"/>
                <a:gd name="T31" fmla="*/ 51 h 137"/>
                <a:gd name="T32" fmla="*/ 3 w 177"/>
                <a:gd name="T33" fmla="*/ 60 h 137"/>
                <a:gd name="T34" fmla="*/ 6 w 177"/>
                <a:gd name="T35" fmla="*/ 78 h 137"/>
                <a:gd name="T36" fmla="*/ 4 w 177"/>
                <a:gd name="T37" fmla="*/ 104 h 137"/>
                <a:gd name="T38" fmla="*/ 14 w 177"/>
                <a:gd name="T39" fmla="*/ 113 h 137"/>
                <a:gd name="T40" fmla="*/ 7 w 177"/>
                <a:gd name="T41" fmla="*/ 129 h 137"/>
                <a:gd name="T42" fmla="*/ 9 w 177"/>
                <a:gd name="T43" fmla="*/ 137 h 137"/>
                <a:gd name="T44" fmla="*/ 30 w 177"/>
                <a:gd name="T45" fmla="*/ 135 h 137"/>
                <a:gd name="T46" fmla="*/ 60 w 177"/>
                <a:gd name="T47" fmla="*/ 135 h 137"/>
                <a:gd name="T48" fmla="*/ 73 w 177"/>
                <a:gd name="T49" fmla="*/ 117 h 137"/>
                <a:gd name="T50" fmla="*/ 85 w 177"/>
                <a:gd name="T51" fmla="*/ 113 h 137"/>
                <a:gd name="T52" fmla="*/ 89 w 177"/>
                <a:gd name="T53" fmla="*/ 108 h 137"/>
                <a:gd name="T54" fmla="*/ 99 w 177"/>
                <a:gd name="T55" fmla="*/ 101 h 137"/>
                <a:gd name="T56" fmla="*/ 110 w 177"/>
                <a:gd name="T57" fmla="*/ 100 h 137"/>
                <a:gd name="T58" fmla="*/ 118 w 177"/>
                <a:gd name="T59" fmla="*/ 86 h 137"/>
                <a:gd name="T60" fmla="*/ 128 w 177"/>
                <a:gd name="T61" fmla="*/ 78 h 137"/>
                <a:gd name="T62" fmla="*/ 137 w 177"/>
                <a:gd name="T63" fmla="*/ 70 h 137"/>
                <a:gd name="T64" fmla="*/ 136 w 177"/>
                <a:gd name="T65" fmla="*/ 57 h 137"/>
                <a:gd name="T66" fmla="*/ 141 w 177"/>
                <a:gd name="T67" fmla="*/ 49 h 137"/>
                <a:gd name="T68" fmla="*/ 138 w 177"/>
                <a:gd name="T69" fmla="*/ 36 h 137"/>
                <a:gd name="T70" fmla="*/ 149 w 177"/>
                <a:gd name="T71" fmla="*/ 27 h 137"/>
                <a:gd name="T72" fmla="*/ 168 w 177"/>
                <a:gd name="T73" fmla="*/ 24 h 137"/>
                <a:gd name="T74" fmla="*/ 176 w 177"/>
                <a:gd name="T75" fmla="*/ 23 h 137"/>
                <a:gd name="T76" fmla="*/ 177 w 177"/>
                <a:gd name="T77" fmla="*/ 17 h 137"/>
                <a:gd name="T78" fmla="*/ 164 w 177"/>
                <a:gd name="T79" fmla="*/ 18 h 137"/>
                <a:gd name="T80" fmla="*/ 149 w 177"/>
                <a:gd name="T81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37">
                  <a:moveTo>
                    <a:pt x="149" y="21"/>
                  </a:moveTo>
                  <a:cubicBezTo>
                    <a:pt x="143" y="22"/>
                    <a:pt x="139" y="23"/>
                    <a:pt x="139" y="20"/>
                  </a:cubicBezTo>
                  <a:cubicBezTo>
                    <a:pt x="139" y="16"/>
                    <a:pt x="142" y="0"/>
                    <a:pt x="137" y="0"/>
                  </a:cubicBezTo>
                  <a:cubicBezTo>
                    <a:pt x="133" y="0"/>
                    <a:pt x="126" y="3"/>
                    <a:pt x="124" y="6"/>
                  </a:cubicBezTo>
                  <a:cubicBezTo>
                    <a:pt x="122" y="9"/>
                    <a:pt x="123" y="14"/>
                    <a:pt x="120" y="14"/>
                  </a:cubicBezTo>
                  <a:cubicBezTo>
                    <a:pt x="117" y="15"/>
                    <a:pt x="110" y="15"/>
                    <a:pt x="105" y="16"/>
                  </a:cubicBezTo>
                  <a:cubicBezTo>
                    <a:pt x="101" y="17"/>
                    <a:pt x="102" y="20"/>
                    <a:pt x="97" y="18"/>
                  </a:cubicBezTo>
                  <a:cubicBezTo>
                    <a:pt x="91" y="17"/>
                    <a:pt x="89" y="14"/>
                    <a:pt x="85" y="14"/>
                  </a:cubicBezTo>
                  <a:cubicBezTo>
                    <a:pt x="84" y="14"/>
                    <a:pt x="78" y="15"/>
                    <a:pt x="72" y="15"/>
                  </a:cubicBezTo>
                  <a:cubicBezTo>
                    <a:pt x="72" y="15"/>
                    <a:pt x="71" y="16"/>
                    <a:pt x="71" y="16"/>
                  </a:cubicBezTo>
                  <a:cubicBezTo>
                    <a:pt x="67" y="16"/>
                    <a:pt x="59" y="16"/>
                    <a:pt x="56" y="20"/>
                  </a:cubicBezTo>
                  <a:cubicBezTo>
                    <a:pt x="53" y="23"/>
                    <a:pt x="53" y="31"/>
                    <a:pt x="51" y="33"/>
                  </a:cubicBezTo>
                  <a:cubicBezTo>
                    <a:pt x="48" y="35"/>
                    <a:pt x="37" y="41"/>
                    <a:pt x="34" y="44"/>
                  </a:cubicBezTo>
                  <a:cubicBezTo>
                    <a:pt x="32" y="47"/>
                    <a:pt x="31" y="49"/>
                    <a:pt x="26" y="48"/>
                  </a:cubicBezTo>
                  <a:cubicBezTo>
                    <a:pt x="23" y="48"/>
                    <a:pt x="16" y="46"/>
                    <a:pt x="10" y="43"/>
                  </a:cubicBezTo>
                  <a:cubicBezTo>
                    <a:pt x="10" y="47"/>
                    <a:pt x="10" y="50"/>
                    <a:pt x="10" y="51"/>
                  </a:cubicBezTo>
                  <a:cubicBezTo>
                    <a:pt x="8" y="55"/>
                    <a:pt x="6" y="58"/>
                    <a:pt x="3" y="60"/>
                  </a:cubicBezTo>
                  <a:cubicBezTo>
                    <a:pt x="0" y="62"/>
                    <a:pt x="7" y="75"/>
                    <a:pt x="6" y="78"/>
                  </a:cubicBezTo>
                  <a:cubicBezTo>
                    <a:pt x="5" y="81"/>
                    <a:pt x="0" y="97"/>
                    <a:pt x="4" y="104"/>
                  </a:cubicBezTo>
                  <a:cubicBezTo>
                    <a:pt x="8" y="110"/>
                    <a:pt x="10" y="109"/>
                    <a:pt x="14" y="113"/>
                  </a:cubicBezTo>
                  <a:cubicBezTo>
                    <a:pt x="19" y="116"/>
                    <a:pt x="10" y="125"/>
                    <a:pt x="7" y="129"/>
                  </a:cubicBezTo>
                  <a:cubicBezTo>
                    <a:pt x="6" y="131"/>
                    <a:pt x="7" y="134"/>
                    <a:pt x="9" y="137"/>
                  </a:cubicBezTo>
                  <a:cubicBezTo>
                    <a:pt x="16" y="136"/>
                    <a:pt x="26" y="136"/>
                    <a:pt x="30" y="135"/>
                  </a:cubicBezTo>
                  <a:cubicBezTo>
                    <a:pt x="34" y="134"/>
                    <a:pt x="56" y="135"/>
                    <a:pt x="60" y="135"/>
                  </a:cubicBezTo>
                  <a:cubicBezTo>
                    <a:pt x="65" y="135"/>
                    <a:pt x="70" y="122"/>
                    <a:pt x="73" y="117"/>
                  </a:cubicBezTo>
                  <a:cubicBezTo>
                    <a:pt x="77" y="113"/>
                    <a:pt x="78" y="113"/>
                    <a:pt x="85" y="113"/>
                  </a:cubicBezTo>
                  <a:cubicBezTo>
                    <a:pt x="92" y="113"/>
                    <a:pt x="89" y="110"/>
                    <a:pt x="89" y="108"/>
                  </a:cubicBezTo>
                  <a:cubicBezTo>
                    <a:pt x="89" y="107"/>
                    <a:pt x="94" y="102"/>
                    <a:pt x="99" y="101"/>
                  </a:cubicBezTo>
                  <a:cubicBezTo>
                    <a:pt x="105" y="100"/>
                    <a:pt x="105" y="100"/>
                    <a:pt x="110" y="100"/>
                  </a:cubicBezTo>
                  <a:cubicBezTo>
                    <a:pt x="114" y="100"/>
                    <a:pt x="115" y="90"/>
                    <a:pt x="118" y="86"/>
                  </a:cubicBezTo>
                  <a:cubicBezTo>
                    <a:pt x="122" y="82"/>
                    <a:pt x="123" y="80"/>
                    <a:pt x="128" y="78"/>
                  </a:cubicBezTo>
                  <a:cubicBezTo>
                    <a:pt x="133" y="77"/>
                    <a:pt x="136" y="74"/>
                    <a:pt x="137" y="70"/>
                  </a:cubicBezTo>
                  <a:cubicBezTo>
                    <a:pt x="138" y="67"/>
                    <a:pt x="135" y="61"/>
                    <a:pt x="136" y="57"/>
                  </a:cubicBezTo>
                  <a:cubicBezTo>
                    <a:pt x="137" y="53"/>
                    <a:pt x="141" y="52"/>
                    <a:pt x="141" y="49"/>
                  </a:cubicBezTo>
                  <a:cubicBezTo>
                    <a:pt x="142" y="47"/>
                    <a:pt x="138" y="40"/>
                    <a:pt x="138" y="36"/>
                  </a:cubicBezTo>
                  <a:cubicBezTo>
                    <a:pt x="137" y="33"/>
                    <a:pt x="147" y="31"/>
                    <a:pt x="149" y="27"/>
                  </a:cubicBezTo>
                  <a:cubicBezTo>
                    <a:pt x="151" y="23"/>
                    <a:pt x="161" y="24"/>
                    <a:pt x="168" y="24"/>
                  </a:cubicBezTo>
                  <a:cubicBezTo>
                    <a:pt x="170" y="24"/>
                    <a:pt x="173" y="23"/>
                    <a:pt x="176" y="23"/>
                  </a:cubicBezTo>
                  <a:cubicBezTo>
                    <a:pt x="174" y="21"/>
                    <a:pt x="176" y="20"/>
                    <a:pt x="177" y="17"/>
                  </a:cubicBezTo>
                  <a:cubicBezTo>
                    <a:pt x="172" y="17"/>
                    <a:pt x="166" y="18"/>
                    <a:pt x="164" y="18"/>
                  </a:cubicBezTo>
                  <a:cubicBezTo>
                    <a:pt x="160" y="18"/>
                    <a:pt x="155" y="21"/>
                    <a:pt x="149" y="2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26"/>
            <p:cNvSpPr>
              <a:spLocks/>
            </p:cNvSpPr>
            <p:nvPr/>
          </p:nvSpPr>
          <p:spPr bwMode="auto">
            <a:xfrm>
              <a:off x="2932322" y="1448682"/>
              <a:ext cx="1036696" cy="675358"/>
            </a:xfrm>
            <a:custGeom>
              <a:avLst/>
              <a:gdLst>
                <a:gd name="T0" fmla="*/ 156 w 213"/>
                <a:gd name="T1" fmla="*/ 101 h 139"/>
                <a:gd name="T2" fmla="*/ 170 w 213"/>
                <a:gd name="T3" fmla="*/ 84 h 139"/>
                <a:gd name="T4" fmla="*/ 186 w 213"/>
                <a:gd name="T5" fmla="*/ 81 h 139"/>
                <a:gd name="T6" fmla="*/ 183 w 213"/>
                <a:gd name="T7" fmla="*/ 94 h 139"/>
                <a:gd name="T8" fmla="*/ 200 w 213"/>
                <a:gd name="T9" fmla="*/ 97 h 139"/>
                <a:gd name="T10" fmla="*/ 211 w 213"/>
                <a:gd name="T11" fmla="*/ 90 h 139"/>
                <a:gd name="T12" fmla="*/ 199 w 213"/>
                <a:gd name="T13" fmla="*/ 75 h 139"/>
                <a:gd name="T14" fmla="*/ 186 w 213"/>
                <a:gd name="T15" fmla="*/ 71 h 139"/>
                <a:gd name="T16" fmla="*/ 185 w 213"/>
                <a:gd name="T17" fmla="*/ 66 h 139"/>
                <a:gd name="T18" fmla="*/ 184 w 213"/>
                <a:gd name="T19" fmla="*/ 67 h 139"/>
                <a:gd name="T20" fmla="*/ 168 w 213"/>
                <a:gd name="T21" fmla="*/ 72 h 139"/>
                <a:gd name="T22" fmla="*/ 154 w 213"/>
                <a:gd name="T23" fmla="*/ 71 h 139"/>
                <a:gd name="T24" fmla="*/ 149 w 213"/>
                <a:gd name="T25" fmla="*/ 79 h 139"/>
                <a:gd name="T26" fmla="*/ 138 w 213"/>
                <a:gd name="T27" fmla="*/ 86 h 139"/>
                <a:gd name="T28" fmla="*/ 125 w 213"/>
                <a:gd name="T29" fmla="*/ 76 h 139"/>
                <a:gd name="T30" fmla="*/ 114 w 213"/>
                <a:gd name="T31" fmla="*/ 72 h 139"/>
                <a:gd name="T32" fmla="*/ 120 w 213"/>
                <a:gd name="T33" fmla="*/ 67 h 139"/>
                <a:gd name="T34" fmla="*/ 112 w 213"/>
                <a:gd name="T35" fmla="*/ 55 h 139"/>
                <a:gd name="T36" fmla="*/ 107 w 213"/>
                <a:gd name="T37" fmla="*/ 28 h 139"/>
                <a:gd name="T38" fmla="*/ 94 w 213"/>
                <a:gd name="T39" fmla="*/ 39 h 139"/>
                <a:gd name="T40" fmla="*/ 85 w 213"/>
                <a:gd name="T41" fmla="*/ 40 h 139"/>
                <a:gd name="T42" fmla="*/ 59 w 213"/>
                <a:gd name="T43" fmla="*/ 24 h 139"/>
                <a:gd name="T44" fmla="*/ 53 w 213"/>
                <a:gd name="T45" fmla="*/ 30 h 139"/>
                <a:gd name="T46" fmla="*/ 39 w 213"/>
                <a:gd name="T47" fmla="*/ 34 h 139"/>
                <a:gd name="T48" fmla="*/ 27 w 213"/>
                <a:gd name="T49" fmla="*/ 30 h 139"/>
                <a:gd name="T50" fmla="*/ 28 w 213"/>
                <a:gd name="T51" fmla="*/ 12 h 139"/>
                <a:gd name="T52" fmla="*/ 29 w 213"/>
                <a:gd name="T53" fmla="*/ 5 h 139"/>
                <a:gd name="T54" fmla="*/ 31 w 213"/>
                <a:gd name="T55" fmla="*/ 0 h 139"/>
                <a:gd name="T56" fmla="*/ 0 w 213"/>
                <a:gd name="T57" fmla="*/ 10 h 139"/>
                <a:gd name="T58" fmla="*/ 1 w 213"/>
                <a:gd name="T59" fmla="*/ 81 h 139"/>
                <a:gd name="T60" fmla="*/ 9 w 213"/>
                <a:gd name="T61" fmla="*/ 82 h 139"/>
                <a:gd name="T62" fmla="*/ 15 w 213"/>
                <a:gd name="T63" fmla="*/ 68 h 139"/>
                <a:gd name="T64" fmla="*/ 26 w 213"/>
                <a:gd name="T65" fmla="*/ 56 h 139"/>
                <a:gd name="T66" fmla="*/ 38 w 213"/>
                <a:gd name="T67" fmla="*/ 53 h 139"/>
                <a:gd name="T68" fmla="*/ 57 w 213"/>
                <a:gd name="T69" fmla="*/ 76 h 139"/>
                <a:gd name="T70" fmla="*/ 70 w 213"/>
                <a:gd name="T71" fmla="*/ 89 h 139"/>
                <a:gd name="T72" fmla="*/ 81 w 213"/>
                <a:gd name="T73" fmla="*/ 109 h 139"/>
                <a:gd name="T74" fmla="*/ 98 w 213"/>
                <a:gd name="T75" fmla="*/ 114 h 139"/>
                <a:gd name="T76" fmla="*/ 124 w 213"/>
                <a:gd name="T77" fmla="*/ 129 h 139"/>
                <a:gd name="T78" fmla="*/ 127 w 213"/>
                <a:gd name="T79" fmla="*/ 139 h 139"/>
                <a:gd name="T80" fmla="*/ 137 w 213"/>
                <a:gd name="T81" fmla="*/ 138 h 139"/>
                <a:gd name="T82" fmla="*/ 140 w 213"/>
                <a:gd name="T83" fmla="*/ 107 h 139"/>
                <a:gd name="T84" fmla="*/ 156 w 213"/>
                <a:gd name="T85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3" h="139">
                  <a:moveTo>
                    <a:pt x="156" y="101"/>
                  </a:moveTo>
                  <a:cubicBezTo>
                    <a:pt x="160" y="97"/>
                    <a:pt x="166" y="86"/>
                    <a:pt x="170" y="84"/>
                  </a:cubicBezTo>
                  <a:cubicBezTo>
                    <a:pt x="173" y="82"/>
                    <a:pt x="186" y="77"/>
                    <a:pt x="186" y="81"/>
                  </a:cubicBezTo>
                  <a:cubicBezTo>
                    <a:pt x="186" y="84"/>
                    <a:pt x="179" y="94"/>
                    <a:pt x="183" y="94"/>
                  </a:cubicBezTo>
                  <a:cubicBezTo>
                    <a:pt x="187" y="94"/>
                    <a:pt x="197" y="97"/>
                    <a:pt x="200" y="97"/>
                  </a:cubicBezTo>
                  <a:cubicBezTo>
                    <a:pt x="204" y="98"/>
                    <a:pt x="213" y="94"/>
                    <a:pt x="211" y="90"/>
                  </a:cubicBezTo>
                  <a:cubicBezTo>
                    <a:pt x="208" y="85"/>
                    <a:pt x="207" y="78"/>
                    <a:pt x="199" y="75"/>
                  </a:cubicBezTo>
                  <a:cubicBezTo>
                    <a:pt x="191" y="73"/>
                    <a:pt x="187" y="75"/>
                    <a:pt x="186" y="71"/>
                  </a:cubicBezTo>
                  <a:cubicBezTo>
                    <a:pt x="185" y="70"/>
                    <a:pt x="185" y="69"/>
                    <a:pt x="185" y="66"/>
                  </a:cubicBezTo>
                  <a:cubicBezTo>
                    <a:pt x="185" y="67"/>
                    <a:pt x="184" y="67"/>
                    <a:pt x="184" y="67"/>
                  </a:cubicBezTo>
                  <a:cubicBezTo>
                    <a:pt x="182" y="69"/>
                    <a:pt x="172" y="72"/>
                    <a:pt x="168" y="72"/>
                  </a:cubicBezTo>
                  <a:cubicBezTo>
                    <a:pt x="165" y="72"/>
                    <a:pt x="157" y="70"/>
                    <a:pt x="154" y="71"/>
                  </a:cubicBezTo>
                  <a:cubicBezTo>
                    <a:pt x="152" y="72"/>
                    <a:pt x="151" y="73"/>
                    <a:pt x="149" y="79"/>
                  </a:cubicBezTo>
                  <a:cubicBezTo>
                    <a:pt x="148" y="84"/>
                    <a:pt x="142" y="88"/>
                    <a:pt x="138" y="86"/>
                  </a:cubicBezTo>
                  <a:cubicBezTo>
                    <a:pt x="134" y="84"/>
                    <a:pt x="128" y="77"/>
                    <a:pt x="125" y="76"/>
                  </a:cubicBezTo>
                  <a:cubicBezTo>
                    <a:pt x="121" y="76"/>
                    <a:pt x="112" y="74"/>
                    <a:pt x="114" y="72"/>
                  </a:cubicBezTo>
                  <a:cubicBezTo>
                    <a:pt x="115" y="70"/>
                    <a:pt x="121" y="70"/>
                    <a:pt x="120" y="67"/>
                  </a:cubicBezTo>
                  <a:cubicBezTo>
                    <a:pt x="118" y="63"/>
                    <a:pt x="112" y="59"/>
                    <a:pt x="112" y="55"/>
                  </a:cubicBezTo>
                  <a:cubicBezTo>
                    <a:pt x="112" y="52"/>
                    <a:pt x="110" y="28"/>
                    <a:pt x="107" y="28"/>
                  </a:cubicBezTo>
                  <a:cubicBezTo>
                    <a:pt x="105" y="28"/>
                    <a:pt x="97" y="36"/>
                    <a:pt x="94" y="39"/>
                  </a:cubicBezTo>
                  <a:cubicBezTo>
                    <a:pt x="92" y="41"/>
                    <a:pt x="90" y="43"/>
                    <a:pt x="85" y="40"/>
                  </a:cubicBezTo>
                  <a:cubicBezTo>
                    <a:pt x="80" y="37"/>
                    <a:pt x="68" y="36"/>
                    <a:pt x="59" y="24"/>
                  </a:cubicBezTo>
                  <a:cubicBezTo>
                    <a:pt x="57" y="25"/>
                    <a:pt x="53" y="28"/>
                    <a:pt x="53" y="30"/>
                  </a:cubicBezTo>
                  <a:cubicBezTo>
                    <a:pt x="53" y="32"/>
                    <a:pt x="49" y="36"/>
                    <a:pt x="39" y="34"/>
                  </a:cubicBezTo>
                  <a:cubicBezTo>
                    <a:pt x="36" y="33"/>
                    <a:pt x="28" y="37"/>
                    <a:pt x="27" y="30"/>
                  </a:cubicBezTo>
                  <a:cubicBezTo>
                    <a:pt x="25" y="23"/>
                    <a:pt x="25" y="15"/>
                    <a:pt x="28" y="12"/>
                  </a:cubicBezTo>
                  <a:cubicBezTo>
                    <a:pt x="31" y="8"/>
                    <a:pt x="27" y="8"/>
                    <a:pt x="29" y="5"/>
                  </a:cubicBezTo>
                  <a:cubicBezTo>
                    <a:pt x="30" y="4"/>
                    <a:pt x="30" y="2"/>
                    <a:pt x="31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4" y="82"/>
                    <a:pt x="7" y="83"/>
                    <a:pt x="9" y="82"/>
                  </a:cubicBezTo>
                  <a:cubicBezTo>
                    <a:pt x="13" y="80"/>
                    <a:pt x="11" y="72"/>
                    <a:pt x="15" y="68"/>
                  </a:cubicBezTo>
                  <a:cubicBezTo>
                    <a:pt x="19" y="63"/>
                    <a:pt x="25" y="58"/>
                    <a:pt x="26" y="56"/>
                  </a:cubicBezTo>
                  <a:cubicBezTo>
                    <a:pt x="28" y="54"/>
                    <a:pt x="36" y="49"/>
                    <a:pt x="38" y="53"/>
                  </a:cubicBezTo>
                  <a:cubicBezTo>
                    <a:pt x="40" y="56"/>
                    <a:pt x="50" y="70"/>
                    <a:pt x="57" y="76"/>
                  </a:cubicBezTo>
                  <a:cubicBezTo>
                    <a:pt x="63" y="82"/>
                    <a:pt x="65" y="81"/>
                    <a:pt x="70" y="89"/>
                  </a:cubicBezTo>
                  <a:cubicBezTo>
                    <a:pt x="76" y="96"/>
                    <a:pt x="78" y="107"/>
                    <a:pt x="81" y="109"/>
                  </a:cubicBezTo>
                  <a:cubicBezTo>
                    <a:pt x="85" y="111"/>
                    <a:pt x="94" y="113"/>
                    <a:pt x="98" y="114"/>
                  </a:cubicBezTo>
                  <a:cubicBezTo>
                    <a:pt x="103" y="116"/>
                    <a:pt x="122" y="126"/>
                    <a:pt x="124" y="129"/>
                  </a:cubicBezTo>
                  <a:cubicBezTo>
                    <a:pt x="126" y="132"/>
                    <a:pt x="128" y="137"/>
                    <a:pt x="127" y="139"/>
                  </a:cubicBezTo>
                  <a:cubicBezTo>
                    <a:pt x="131" y="139"/>
                    <a:pt x="135" y="138"/>
                    <a:pt x="137" y="138"/>
                  </a:cubicBezTo>
                  <a:cubicBezTo>
                    <a:pt x="138" y="125"/>
                    <a:pt x="138" y="108"/>
                    <a:pt x="140" y="107"/>
                  </a:cubicBezTo>
                  <a:cubicBezTo>
                    <a:pt x="141" y="104"/>
                    <a:pt x="152" y="105"/>
                    <a:pt x="156" y="101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27"/>
            <p:cNvSpPr>
              <a:spLocks/>
            </p:cNvSpPr>
            <p:nvPr/>
          </p:nvSpPr>
          <p:spPr bwMode="auto">
            <a:xfrm>
              <a:off x="3599077" y="1822923"/>
              <a:ext cx="507593" cy="339831"/>
            </a:xfrm>
            <a:custGeom>
              <a:avLst/>
              <a:gdLst>
                <a:gd name="T0" fmla="*/ 62 w 104"/>
                <a:gd name="T1" fmla="*/ 32 h 70"/>
                <a:gd name="T2" fmla="*/ 65 w 104"/>
                <a:gd name="T3" fmla="*/ 20 h 70"/>
                <a:gd name="T4" fmla="*/ 63 w 104"/>
                <a:gd name="T5" fmla="*/ 20 h 70"/>
                <a:gd name="T6" fmla="*/ 46 w 104"/>
                <a:gd name="T7" fmla="*/ 17 h 70"/>
                <a:gd name="T8" fmla="*/ 49 w 104"/>
                <a:gd name="T9" fmla="*/ 4 h 70"/>
                <a:gd name="T10" fmla="*/ 33 w 104"/>
                <a:gd name="T11" fmla="*/ 7 h 70"/>
                <a:gd name="T12" fmla="*/ 19 w 104"/>
                <a:gd name="T13" fmla="*/ 24 h 70"/>
                <a:gd name="T14" fmla="*/ 3 w 104"/>
                <a:gd name="T15" fmla="*/ 30 h 70"/>
                <a:gd name="T16" fmla="*/ 0 w 104"/>
                <a:gd name="T17" fmla="*/ 61 h 70"/>
                <a:gd name="T18" fmla="*/ 3 w 104"/>
                <a:gd name="T19" fmla="*/ 61 h 70"/>
                <a:gd name="T20" fmla="*/ 15 w 104"/>
                <a:gd name="T21" fmla="*/ 65 h 70"/>
                <a:gd name="T22" fmla="*/ 23 w 104"/>
                <a:gd name="T23" fmla="*/ 63 h 70"/>
                <a:gd name="T24" fmla="*/ 38 w 104"/>
                <a:gd name="T25" fmla="*/ 61 h 70"/>
                <a:gd name="T26" fmla="*/ 42 w 104"/>
                <a:gd name="T27" fmla="*/ 53 h 70"/>
                <a:gd name="T28" fmla="*/ 55 w 104"/>
                <a:gd name="T29" fmla="*/ 47 h 70"/>
                <a:gd name="T30" fmla="*/ 57 w 104"/>
                <a:gd name="T31" fmla="*/ 67 h 70"/>
                <a:gd name="T32" fmla="*/ 67 w 104"/>
                <a:gd name="T33" fmla="*/ 68 h 70"/>
                <a:gd name="T34" fmla="*/ 82 w 104"/>
                <a:gd name="T35" fmla="*/ 65 h 70"/>
                <a:gd name="T36" fmla="*/ 95 w 104"/>
                <a:gd name="T37" fmla="*/ 64 h 70"/>
                <a:gd name="T38" fmla="*/ 95 w 104"/>
                <a:gd name="T39" fmla="*/ 64 h 70"/>
                <a:gd name="T40" fmla="*/ 101 w 104"/>
                <a:gd name="T41" fmla="*/ 60 h 70"/>
                <a:gd name="T42" fmla="*/ 102 w 104"/>
                <a:gd name="T43" fmla="*/ 47 h 70"/>
                <a:gd name="T44" fmla="*/ 90 w 104"/>
                <a:gd name="T45" fmla="*/ 36 h 70"/>
                <a:gd name="T46" fmla="*/ 87 w 104"/>
                <a:gd name="T47" fmla="*/ 31 h 70"/>
                <a:gd name="T48" fmla="*/ 62 w 104"/>
                <a:gd name="T49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70">
                  <a:moveTo>
                    <a:pt x="62" y="32"/>
                  </a:moveTo>
                  <a:cubicBezTo>
                    <a:pt x="61" y="29"/>
                    <a:pt x="63" y="24"/>
                    <a:pt x="65" y="20"/>
                  </a:cubicBezTo>
                  <a:cubicBezTo>
                    <a:pt x="64" y="20"/>
                    <a:pt x="64" y="20"/>
                    <a:pt x="63" y="20"/>
                  </a:cubicBezTo>
                  <a:cubicBezTo>
                    <a:pt x="60" y="20"/>
                    <a:pt x="50" y="17"/>
                    <a:pt x="46" y="17"/>
                  </a:cubicBezTo>
                  <a:cubicBezTo>
                    <a:pt x="42" y="17"/>
                    <a:pt x="49" y="7"/>
                    <a:pt x="49" y="4"/>
                  </a:cubicBezTo>
                  <a:cubicBezTo>
                    <a:pt x="49" y="0"/>
                    <a:pt x="36" y="5"/>
                    <a:pt x="33" y="7"/>
                  </a:cubicBezTo>
                  <a:cubicBezTo>
                    <a:pt x="29" y="9"/>
                    <a:pt x="23" y="20"/>
                    <a:pt x="19" y="24"/>
                  </a:cubicBezTo>
                  <a:cubicBezTo>
                    <a:pt x="15" y="28"/>
                    <a:pt x="4" y="27"/>
                    <a:pt x="3" y="30"/>
                  </a:cubicBezTo>
                  <a:cubicBezTo>
                    <a:pt x="1" y="31"/>
                    <a:pt x="1" y="48"/>
                    <a:pt x="0" y="61"/>
                  </a:cubicBezTo>
                  <a:cubicBezTo>
                    <a:pt x="2" y="61"/>
                    <a:pt x="3" y="61"/>
                    <a:pt x="3" y="61"/>
                  </a:cubicBezTo>
                  <a:cubicBezTo>
                    <a:pt x="7" y="61"/>
                    <a:pt x="9" y="64"/>
                    <a:pt x="15" y="65"/>
                  </a:cubicBezTo>
                  <a:cubicBezTo>
                    <a:pt x="20" y="67"/>
                    <a:pt x="19" y="64"/>
                    <a:pt x="23" y="63"/>
                  </a:cubicBezTo>
                  <a:cubicBezTo>
                    <a:pt x="28" y="62"/>
                    <a:pt x="35" y="62"/>
                    <a:pt x="38" y="61"/>
                  </a:cubicBezTo>
                  <a:cubicBezTo>
                    <a:pt x="41" y="61"/>
                    <a:pt x="40" y="56"/>
                    <a:pt x="42" y="53"/>
                  </a:cubicBezTo>
                  <a:cubicBezTo>
                    <a:pt x="44" y="50"/>
                    <a:pt x="51" y="47"/>
                    <a:pt x="55" y="47"/>
                  </a:cubicBezTo>
                  <a:cubicBezTo>
                    <a:pt x="60" y="47"/>
                    <a:pt x="57" y="63"/>
                    <a:pt x="57" y="67"/>
                  </a:cubicBezTo>
                  <a:cubicBezTo>
                    <a:pt x="57" y="70"/>
                    <a:pt x="61" y="69"/>
                    <a:pt x="67" y="68"/>
                  </a:cubicBezTo>
                  <a:cubicBezTo>
                    <a:pt x="73" y="68"/>
                    <a:pt x="78" y="65"/>
                    <a:pt x="82" y="65"/>
                  </a:cubicBezTo>
                  <a:cubicBezTo>
                    <a:pt x="84" y="65"/>
                    <a:pt x="90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1"/>
                    <a:pt x="100" y="62"/>
                    <a:pt x="101" y="60"/>
                  </a:cubicBezTo>
                  <a:cubicBezTo>
                    <a:pt x="103" y="58"/>
                    <a:pt x="104" y="51"/>
                    <a:pt x="102" y="47"/>
                  </a:cubicBezTo>
                  <a:cubicBezTo>
                    <a:pt x="100" y="42"/>
                    <a:pt x="96" y="38"/>
                    <a:pt x="90" y="36"/>
                  </a:cubicBezTo>
                  <a:cubicBezTo>
                    <a:pt x="87" y="34"/>
                    <a:pt x="86" y="32"/>
                    <a:pt x="87" y="31"/>
                  </a:cubicBezTo>
                  <a:cubicBezTo>
                    <a:pt x="75" y="34"/>
                    <a:pt x="62" y="36"/>
                    <a:pt x="62" y="32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28"/>
            <p:cNvSpPr>
              <a:spLocks noEditPoints="1"/>
            </p:cNvSpPr>
            <p:nvPr/>
          </p:nvSpPr>
          <p:spPr bwMode="auto">
            <a:xfrm>
              <a:off x="3831365" y="1646557"/>
              <a:ext cx="585023" cy="352734"/>
            </a:xfrm>
            <a:custGeom>
              <a:avLst/>
              <a:gdLst>
                <a:gd name="T0" fmla="*/ 111 w 120"/>
                <a:gd name="T1" fmla="*/ 13 h 72"/>
                <a:gd name="T2" fmla="*/ 71 w 120"/>
                <a:gd name="T3" fmla="*/ 3 h 72"/>
                <a:gd name="T4" fmla="*/ 44 w 120"/>
                <a:gd name="T5" fmla="*/ 1 h 72"/>
                <a:gd name="T6" fmla="*/ 20 w 120"/>
                <a:gd name="T7" fmla="*/ 10 h 72"/>
                <a:gd name="T8" fmla="*/ 4 w 120"/>
                <a:gd name="T9" fmla="*/ 15 h 72"/>
                <a:gd name="T10" fmla="*/ 0 w 120"/>
                <a:gd name="T11" fmla="*/ 25 h 72"/>
                <a:gd name="T12" fmla="*/ 1 w 120"/>
                <a:gd name="T13" fmla="*/ 30 h 72"/>
                <a:gd name="T14" fmla="*/ 14 w 120"/>
                <a:gd name="T15" fmla="*/ 34 h 72"/>
                <a:gd name="T16" fmla="*/ 26 w 120"/>
                <a:gd name="T17" fmla="*/ 49 h 72"/>
                <a:gd name="T18" fmla="*/ 17 w 120"/>
                <a:gd name="T19" fmla="*/ 56 h 72"/>
                <a:gd name="T20" fmla="*/ 14 w 120"/>
                <a:gd name="T21" fmla="*/ 68 h 72"/>
                <a:gd name="T22" fmla="*/ 39 w 120"/>
                <a:gd name="T23" fmla="*/ 67 h 72"/>
                <a:gd name="T24" fmla="*/ 40 w 120"/>
                <a:gd name="T25" fmla="*/ 65 h 72"/>
                <a:gd name="T26" fmla="*/ 48 w 120"/>
                <a:gd name="T27" fmla="*/ 56 h 72"/>
                <a:gd name="T28" fmla="*/ 56 w 120"/>
                <a:gd name="T29" fmla="*/ 53 h 72"/>
                <a:gd name="T30" fmla="*/ 62 w 120"/>
                <a:gd name="T31" fmla="*/ 51 h 72"/>
                <a:gd name="T32" fmla="*/ 72 w 120"/>
                <a:gd name="T33" fmla="*/ 54 h 72"/>
                <a:gd name="T34" fmla="*/ 81 w 120"/>
                <a:gd name="T35" fmla="*/ 44 h 72"/>
                <a:gd name="T36" fmla="*/ 96 w 120"/>
                <a:gd name="T37" fmla="*/ 38 h 72"/>
                <a:gd name="T38" fmla="*/ 112 w 120"/>
                <a:gd name="T39" fmla="*/ 27 h 72"/>
                <a:gd name="T40" fmla="*/ 120 w 120"/>
                <a:gd name="T41" fmla="*/ 20 h 72"/>
                <a:gd name="T42" fmla="*/ 120 w 120"/>
                <a:gd name="T43" fmla="*/ 15 h 72"/>
                <a:gd name="T44" fmla="*/ 111 w 120"/>
                <a:gd name="T45" fmla="*/ 13 h 72"/>
                <a:gd name="T46" fmla="*/ 97 w 120"/>
                <a:gd name="T47" fmla="*/ 16 h 72"/>
                <a:gd name="T48" fmla="*/ 85 w 120"/>
                <a:gd name="T49" fmla="*/ 21 h 72"/>
                <a:gd name="T50" fmla="*/ 74 w 120"/>
                <a:gd name="T51" fmla="*/ 18 h 72"/>
                <a:gd name="T52" fmla="*/ 97 w 120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72">
                  <a:moveTo>
                    <a:pt x="111" y="13"/>
                  </a:moveTo>
                  <a:cubicBezTo>
                    <a:pt x="106" y="10"/>
                    <a:pt x="78" y="4"/>
                    <a:pt x="71" y="3"/>
                  </a:cubicBezTo>
                  <a:cubicBezTo>
                    <a:pt x="64" y="2"/>
                    <a:pt x="45" y="0"/>
                    <a:pt x="44" y="1"/>
                  </a:cubicBezTo>
                  <a:cubicBezTo>
                    <a:pt x="42" y="2"/>
                    <a:pt x="24" y="9"/>
                    <a:pt x="20" y="10"/>
                  </a:cubicBezTo>
                  <a:cubicBezTo>
                    <a:pt x="15" y="12"/>
                    <a:pt x="6" y="13"/>
                    <a:pt x="4" y="15"/>
                  </a:cubicBezTo>
                  <a:cubicBezTo>
                    <a:pt x="2" y="17"/>
                    <a:pt x="1" y="23"/>
                    <a:pt x="0" y="25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2" y="34"/>
                    <a:pt x="6" y="32"/>
                    <a:pt x="14" y="34"/>
                  </a:cubicBezTo>
                  <a:cubicBezTo>
                    <a:pt x="22" y="37"/>
                    <a:pt x="23" y="44"/>
                    <a:pt x="26" y="49"/>
                  </a:cubicBezTo>
                  <a:cubicBezTo>
                    <a:pt x="28" y="53"/>
                    <a:pt x="21" y="56"/>
                    <a:pt x="17" y="56"/>
                  </a:cubicBezTo>
                  <a:cubicBezTo>
                    <a:pt x="15" y="60"/>
                    <a:pt x="13" y="65"/>
                    <a:pt x="14" y="68"/>
                  </a:cubicBezTo>
                  <a:cubicBezTo>
                    <a:pt x="14" y="72"/>
                    <a:pt x="27" y="70"/>
                    <a:pt x="39" y="67"/>
                  </a:cubicBezTo>
                  <a:cubicBezTo>
                    <a:pt x="39" y="66"/>
                    <a:pt x="39" y="65"/>
                    <a:pt x="40" y="65"/>
                  </a:cubicBezTo>
                  <a:cubicBezTo>
                    <a:pt x="43" y="64"/>
                    <a:pt x="44" y="57"/>
                    <a:pt x="48" y="56"/>
                  </a:cubicBezTo>
                  <a:cubicBezTo>
                    <a:pt x="53" y="56"/>
                    <a:pt x="53" y="57"/>
                    <a:pt x="56" y="53"/>
                  </a:cubicBezTo>
                  <a:cubicBezTo>
                    <a:pt x="59" y="49"/>
                    <a:pt x="60" y="50"/>
                    <a:pt x="62" y="51"/>
                  </a:cubicBezTo>
                  <a:cubicBezTo>
                    <a:pt x="64" y="53"/>
                    <a:pt x="67" y="54"/>
                    <a:pt x="72" y="54"/>
                  </a:cubicBezTo>
                  <a:cubicBezTo>
                    <a:pt x="77" y="54"/>
                    <a:pt x="78" y="47"/>
                    <a:pt x="81" y="44"/>
                  </a:cubicBezTo>
                  <a:cubicBezTo>
                    <a:pt x="84" y="41"/>
                    <a:pt x="93" y="39"/>
                    <a:pt x="96" y="38"/>
                  </a:cubicBezTo>
                  <a:cubicBezTo>
                    <a:pt x="99" y="37"/>
                    <a:pt x="106" y="29"/>
                    <a:pt x="112" y="27"/>
                  </a:cubicBezTo>
                  <a:cubicBezTo>
                    <a:pt x="117" y="25"/>
                    <a:pt x="120" y="25"/>
                    <a:pt x="120" y="20"/>
                  </a:cubicBezTo>
                  <a:cubicBezTo>
                    <a:pt x="120" y="19"/>
                    <a:pt x="120" y="17"/>
                    <a:pt x="120" y="15"/>
                  </a:cubicBezTo>
                  <a:cubicBezTo>
                    <a:pt x="116" y="14"/>
                    <a:pt x="112" y="14"/>
                    <a:pt x="111" y="13"/>
                  </a:cubicBezTo>
                  <a:close/>
                  <a:moveTo>
                    <a:pt x="97" y="16"/>
                  </a:moveTo>
                  <a:cubicBezTo>
                    <a:pt x="94" y="19"/>
                    <a:pt x="91" y="21"/>
                    <a:pt x="85" y="21"/>
                  </a:cubicBezTo>
                  <a:cubicBezTo>
                    <a:pt x="79" y="21"/>
                    <a:pt x="68" y="20"/>
                    <a:pt x="74" y="18"/>
                  </a:cubicBezTo>
                  <a:cubicBezTo>
                    <a:pt x="80" y="15"/>
                    <a:pt x="99" y="14"/>
                    <a:pt x="97" y="1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29"/>
            <p:cNvSpPr>
              <a:spLocks/>
            </p:cNvSpPr>
            <p:nvPr/>
          </p:nvSpPr>
          <p:spPr bwMode="auto">
            <a:xfrm>
              <a:off x="7246865" y="2042308"/>
              <a:ext cx="206479" cy="335528"/>
            </a:xfrm>
            <a:custGeom>
              <a:avLst/>
              <a:gdLst>
                <a:gd name="T0" fmla="*/ 3 w 43"/>
                <a:gd name="T1" fmla="*/ 15 h 69"/>
                <a:gd name="T2" fmla="*/ 6 w 43"/>
                <a:gd name="T3" fmla="*/ 16 h 69"/>
                <a:gd name="T4" fmla="*/ 10 w 43"/>
                <a:gd name="T5" fmla="*/ 27 h 69"/>
                <a:gd name="T6" fmla="*/ 3 w 43"/>
                <a:gd name="T7" fmla="*/ 27 h 69"/>
                <a:gd name="T8" fmla="*/ 7 w 43"/>
                <a:gd name="T9" fmla="*/ 42 h 69"/>
                <a:gd name="T10" fmla="*/ 2 w 43"/>
                <a:gd name="T11" fmla="*/ 56 h 69"/>
                <a:gd name="T12" fmla="*/ 6 w 43"/>
                <a:gd name="T13" fmla="*/ 68 h 69"/>
                <a:gd name="T14" fmla="*/ 19 w 43"/>
                <a:gd name="T15" fmla="*/ 60 h 69"/>
                <a:gd name="T16" fmla="*/ 30 w 43"/>
                <a:gd name="T17" fmla="*/ 60 h 69"/>
                <a:gd name="T18" fmla="*/ 40 w 43"/>
                <a:gd name="T19" fmla="*/ 50 h 69"/>
                <a:gd name="T20" fmla="*/ 39 w 43"/>
                <a:gd name="T21" fmla="*/ 35 h 69"/>
                <a:gd name="T22" fmla="*/ 36 w 43"/>
                <a:gd name="T23" fmla="*/ 13 h 69"/>
                <a:gd name="T24" fmla="*/ 29 w 43"/>
                <a:gd name="T25" fmla="*/ 0 h 69"/>
                <a:gd name="T26" fmla="*/ 21 w 43"/>
                <a:gd name="T27" fmla="*/ 4 h 69"/>
                <a:gd name="T28" fmla="*/ 3 w 43"/>
                <a:gd name="T2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69">
                  <a:moveTo>
                    <a:pt x="3" y="15"/>
                  </a:moveTo>
                  <a:cubicBezTo>
                    <a:pt x="5" y="15"/>
                    <a:pt x="6" y="15"/>
                    <a:pt x="6" y="16"/>
                  </a:cubicBezTo>
                  <a:cubicBezTo>
                    <a:pt x="8" y="17"/>
                    <a:pt x="11" y="24"/>
                    <a:pt x="10" y="27"/>
                  </a:cubicBezTo>
                  <a:cubicBezTo>
                    <a:pt x="9" y="29"/>
                    <a:pt x="6" y="25"/>
                    <a:pt x="3" y="27"/>
                  </a:cubicBezTo>
                  <a:cubicBezTo>
                    <a:pt x="1" y="28"/>
                    <a:pt x="6" y="40"/>
                    <a:pt x="7" y="42"/>
                  </a:cubicBezTo>
                  <a:cubicBezTo>
                    <a:pt x="8" y="45"/>
                    <a:pt x="3" y="52"/>
                    <a:pt x="2" y="56"/>
                  </a:cubicBezTo>
                  <a:cubicBezTo>
                    <a:pt x="0" y="60"/>
                    <a:pt x="3" y="67"/>
                    <a:pt x="6" y="68"/>
                  </a:cubicBezTo>
                  <a:cubicBezTo>
                    <a:pt x="9" y="69"/>
                    <a:pt x="16" y="61"/>
                    <a:pt x="19" y="60"/>
                  </a:cubicBezTo>
                  <a:cubicBezTo>
                    <a:pt x="22" y="59"/>
                    <a:pt x="27" y="60"/>
                    <a:pt x="30" y="60"/>
                  </a:cubicBezTo>
                  <a:cubicBezTo>
                    <a:pt x="32" y="60"/>
                    <a:pt x="37" y="54"/>
                    <a:pt x="40" y="50"/>
                  </a:cubicBezTo>
                  <a:cubicBezTo>
                    <a:pt x="43" y="46"/>
                    <a:pt x="40" y="40"/>
                    <a:pt x="39" y="35"/>
                  </a:cubicBezTo>
                  <a:cubicBezTo>
                    <a:pt x="37" y="30"/>
                    <a:pt x="37" y="17"/>
                    <a:pt x="36" y="13"/>
                  </a:cubicBezTo>
                  <a:cubicBezTo>
                    <a:pt x="35" y="11"/>
                    <a:pt x="33" y="5"/>
                    <a:pt x="29" y="0"/>
                  </a:cubicBezTo>
                  <a:cubicBezTo>
                    <a:pt x="26" y="2"/>
                    <a:pt x="23" y="4"/>
                    <a:pt x="21" y="4"/>
                  </a:cubicBezTo>
                  <a:cubicBezTo>
                    <a:pt x="17" y="4"/>
                    <a:pt x="10" y="9"/>
                    <a:pt x="3" y="1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39"/>
            <p:cNvSpPr>
              <a:spLocks/>
            </p:cNvSpPr>
            <p:nvPr/>
          </p:nvSpPr>
          <p:spPr bwMode="auto">
            <a:xfrm>
              <a:off x="4386275" y="4016757"/>
              <a:ext cx="141955" cy="249495"/>
            </a:xfrm>
            <a:custGeom>
              <a:avLst/>
              <a:gdLst>
                <a:gd name="T0" fmla="*/ 12 w 29"/>
                <a:gd name="T1" fmla="*/ 48 h 51"/>
                <a:gd name="T2" fmla="*/ 3 w 29"/>
                <a:gd name="T3" fmla="*/ 20 h 51"/>
                <a:gd name="T4" fmla="*/ 5 w 29"/>
                <a:gd name="T5" fmla="*/ 12 h 51"/>
                <a:gd name="T6" fmla="*/ 9 w 29"/>
                <a:gd name="T7" fmla="*/ 8 h 51"/>
                <a:gd name="T8" fmla="*/ 15 w 29"/>
                <a:gd name="T9" fmla="*/ 5 h 51"/>
                <a:gd name="T10" fmla="*/ 29 w 29"/>
                <a:gd name="T11" fmla="*/ 28 h 51"/>
                <a:gd name="T12" fmla="*/ 24 w 29"/>
                <a:gd name="T13" fmla="*/ 42 h 51"/>
                <a:gd name="T14" fmla="*/ 12 w 29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1">
                  <a:moveTo>
                    <a:pt x="12" y="48"/>
                  </a:moveTo>
                  <a:cubicBezTo>
                    <a:pt x="3" y="51"/>
                    <a:pt x="0" y="28"/>
                    <a:pt x="3" y="20"/>
                  </a:cubicBezTo>
                  <a:cubicBezTo>
                    <a:pt x="6" y="12"/>
                    <a:pt x="7" y="16"/>
                    <a:pt x="5" y="12"/>
                  </a:cubicBezTo>
                  <a:cubicBezTo>
                    <a:pt x="3" y="8"/>
                    <a:pt x="5" y="11"/>
                    <a:pt x="9" y="8"/>
                  </a:cubicBezTo>
                  <a:cubicBezTo>
                    <a:pt x="12" y="5"/>
                    <a:pt x="8" y="0"/>
                    <a:pt x="15" y="5"/>
                  </a:cubicBezTo>
                  <a:cubicBezTo>
                    <a:pt x="21" y="10"/>
                    <a:pt x="29" y="23"/>
                    <a:pt x="29" y="28"/>
                  </a:cubicBezTo>
                  <a:cubicBezTo>
                    <a:pt x="29" y="34"/>
                    <a:pt x="27" y="42"/>
                    <a:pt x="24" y="42"/>
                  </a:cubicBezTo>
                  <a:cubicBezTo>
                    <a:pt x="20" y="43"/>
                    <a:pt x="17" y="47"/>
                    <a:pt x="12" y="48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49"/>
            <p:cNvSpPr>
              <a:spLocks/>
            </p:cNvSpPr>
            <p:nvPr/>
          </p:nvSpPr>
          <p:spPr bwMode="auto">
            <a:xfrm>
              <a:off x="6175756" y="3337098"/>
              <a:ext cx="150559" cy="141955"/>
            </a:xfrm>
            <a:custGeom>
              <a:avLst/>
              <a:gdLst>
                <a:gd name="T0" fmla="*/ 3 w 31"/>
                <a:gd name="T1" fmla="*/ 26 h 29"/>
                <a:gd name="T2" fmla="*/ 4 w 31"/>
                <a:gd name="T3" fmla="*/ 11 h 29"/>
                <a:gd name="T4" fmla="*/ 18 w 31"/>
                <a:gd name="T5" fmla="*/ 3 h 29"/>
                <a:gd name="T6" fmla="*/ 28 w 31"/>
                <a:gd name="T7" fmla="*/ 4 h 29"/>
                <a:gd name="T8" fmla="*/ 27 w 31"/>
                <a:gd name="T9" fmla="*/ 13 h 29"/>
                <a:gd name="T10" fmla="*/ 23 w 31"/>
                <a:gd name="T11" fmla="*/ 21 h 29"/>
                <a:gd name="T12" fmla="*/ 3 w 31"/>
                <a:gd name="T13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3" y="26"/>
                  </a:moveTo>
                  <a:cubicBezTo>
                    <a:pt x="0" y="24"/>
                    <a:pt x="0" y="14"/>
                    <a:pt x="4" y="11"/>
                  </a:cubicBezTo>
                  <a:cubicBezTo>
                    <a:pt x="8" y="9"/>
                    <a:pt x="13" y="5"/>
                    <a:pt x="18" y="3"/>
                  </a:cubicBezTo>
                  <a:cubicBezTo>
                    <a:pt x="23" y="2"/>
                    <a:pt x="24" y="0"/>
                    <a:pt x="28" y="4"/>
                  </a:cubicBezTo>
                  <a:cubicBezTo>
                    <a:pt x="31" y="8"/>
                    <a:pt x="28" y="12"/>
                    <a:pt x="27" y="13"/>
                  </a:cubicBezTo>
                  <a:cubicBezTo>
                    <a:pt x="25" y="14"/>
                    <a:pt x="25" y="20"/>
                    <a:pt x="23" y="21"/>
                  </a:cubicBezTo>
                  <a:cubicBezTo>
                    <a:pt x="22" y="22"/>
                    <a:pt x="13" y="29"/>
                    <a:pt x="3" y="26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69"/>
            <p:cNvSpPr>
              <a:spLocks/>
            </p:cNvSpPr>
            <p:nvPr/>
          </p:nvSpPr>
          <p:spPr bwMode="auto">
            <a:xfrm>
              <a:off x="1456862" y="2253086"/>
              <a:ext cx="137652" cy="81732"/>
            </a:xfrm>
            <a:custGeom>
              <a:avLst/>
              <a:gdLst>
                <a:gd name="T0" fmla="*/ 22 w 28"/>
                <a:gd name="T1" fmla="*/ 13 h 16"/>
                <a:gd name="T2" fmla="*/ 1 w 28"/>
                <a:gd name="T3" fmla="*/ 13 h 16"/>
                <a:gd name="T4" fmla="*/ 9 w 28"/>
                <a:gd name="T5" fmla="*/ 7 h 16"/>
                <a:gd name="T6" fmla="*/ 27 w 28"/>
                <a:gd name="T7" fmla="*/ 1 h 16"/>
                <a:gd name="T8" fmla="*/ 22 w 28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2" y="13"/>
                  </a:moveTo>
                  <a:cubicBezTo>
                    <a:pt x="18" y="14"/>
                    <a:pt x="0" y="16"/>
                    <a:pt x="1" y="13"/>
                  </a:cubicBezTo>
                  <a:cubicBezTo>
                    <a:pt x="2" y="9"/>
                    <a:pt x="2" y="8"/>
                    <a:pt x="9" y="7"/>
                  </a:cubicBezTo>
                  <a:cubicBezTo>
                    <a:pt x="16" y="6"/>
                    <a:pt x="28" y="0"/>
                    <a:pt x="27" y="1"/>
                  </a:cubicBezTo>
                  <a:cubicBezTo>
                    <a:pt x="25" y="2"/>
                    <a:pt x="24" y="13"/>
                    <a:pt x="22" y="13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70"/>
            <p:cNvSpPr>
              <a:spLocks/>
            </p:cNvSpPr>
            <p:nvPr/>
          </p:nvSpPr>
          <p:spPr bwMode="auto">
            <a:xfrm>
              <a:off x="7122116" y="1689574"/>
              <a:ext cx="395751" cy="425863"/>
            </a:xfrm>
            <a:custGeom>
              <a:avLst/>
              <a:gdLst>
                <a:gd name="T0" fmla="*/ 74 w 81"/>
                <a:gd name="T1" fmla="*/ 0 h 87"/>
                <a:gd name="T2" fmla="*/ 62 w 81"/>
                <a:gd name="T3" fmla="*/ 11 h 87"/>
                <a:gd name="T4" fmla="*/ 53 w 81"/>
                <a:gd name="T5" fmla="*/ 12 h 87"/>
                <a:gd name="T6" fmla="*/ 49 w 81"/>
                <a:gd name="T7" fmla="*/ 23 h 87"/>
                <a:gd name="T8" fmla="*/ 38 w 81"/>
                <a:gd name="T9" fmla="*/ 21 h 87"/>
                <a:gd name="T10" fmla="*/ 33 w 81"/>
                <a:gd name="T11" fmla="*/ 26 h 87"/>
                <a:gd name="T12" fmla="*/ 17 w 81"/>
                <a:gd name="T13" fmla="*/ 38 h 87"/>
                <a:gd name="T14" fmla="*/ 6 w 81"/>
                <a:gd name="T15" fmla="*/ 43 h 87"/>
                <a:gd name="T16" fmla="*/ 0 w 81"/>
                <a:gd name="T17" fmla="*/ 54 h 87"/>
                <a:gd name="T18" fmla="*/ 5 w 81"/>
                <a:gd name="T19" fmla="*/ 55 h 87"/>
                <a:gd name="T20" fmla="*/ 14 w 81"/>
                <a:gd name="T21" fmla="*/ 57 h 87"/>
                <a:gd name="T22" fmla="*/ 13 w 81"/>
                <a:gd name="T23" fmla="*/ 68 h 87"/>
                <a:gd name="T24" fmla="*/ 7 w 81"/>
                <a:gd name="T25" fmla="*/ 80 h 87"/>
                <a:gd name="T26" fmla="*/ 28 w 81"/>
                <a:gd name="T27" fmla="*/ 87 h 87"/>
                <a:gd name="T28" fmla="*/ 46 w 81"/>
                <a:gd name="T29" fmla="*/ 76 h 87"/>
                <a:gd name="T30" fmla="*/ 54 w 81"/>
                <a:gd name="T31" fmla="*/ 72 h 87"/>
                <a:gd name="T32" fmla="*/ 47 w 81"/>
                <a:gd name="T33" fmla="*/ 65 h 87"/>
                <a:gd name="T34" fmla="*/ 44 w 81"/>
                <a:gd name="T35" fmla="*/ 54 h 87"/>
                <a:gd name="T36" fmla="*/ 56 w 81"/>
                <a:gd name="T37" fmla="*/ 47 h 87"/>
                <a:gd name="T38" fmla="*/ 71 w 81"/>
                <a:gd name="T39" fmla="*/ 27 h 87"/>
                <a:gd name="T40" fmla="*/ 80 w 81"/>
                <a:gd name="T41" fmla="*/ 9 h 87"/>
                <a:gd name="T42" fmla="*/ 81 w 81"/>
                <a:gd name="T43" fmla="*/ 8 h 87"/>
                <a:gd name="T44" fmla="*/ 79 w 81"/>
                <a:gd name="T45" fmla="*/ 0 h 87"/>
                <a:gd name="T46" fmla="*/ 74 w 81"/>
                <a:gd name="T4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87">
                  <a:moveTo>
                    <a:pt x="74" y="0"/>
                  </a:moveTo>
                  <a:cubicBezTo>
                    <a:pt x="70" y="1"/>
                    <a:pt x="65" y="8"/>
                    <a:pt x="62" y="11"/>
                  </a:cubicBezTo>
                  <a:cubicBezTo>
                    <a:pt x="59" y="14"/>
                    <a:pt x="56" y="12"/>
                    <a:pt x="53" y="12"/>
                  </a:cubicBezTo>
                  <a:cubicBezTo>
                    <a:pt x="50" y="12"/>
                    <a:pt x="54" y="19"/>
                    <a:pt x="49" y="23"/>
                  </a:cubicBezTo>
                  <a:cubicBezTo>
                    <a:pt x="45" y="26"/>
                    <a:pt x="42" y="22"/>
                    <a:pt x="38" y="21"/>
                  </a:cubicBezTo>
                  <a:cubicBezTo>
                    <a:pt x="35" y="21"/>
                    <a:pt x="34" y="23"/>
                    <a:pt x="33" y="26"/>
                  </a:cubicBezTo>
                  <a:cubicBezTo>
                    <a:pt x="31" y="29"/>
                    <a:pt x="22" y="36"/>
                    <a:pt x="17" y="38"/>
                  </a:cubicBezTo>
                  <a:cubicBezTo>
                    <a:pt x="12" y="40"/>
                    <a:pt x="9" y="41"/>
                    <a:pt x="6" y="43"/>
                  </a:cubicBezTo>
                  <a:cubicBezTo>
                    <a:pt x="4" y="45"/>
                    <a:pt x="2" y="50"/>
                    <a:pt x="0" y="54"/>
                  </a:cubicBezTo>
                  <a:cubicBezTo>
                    <a:pt x="3" y="54"/>
                    <a:pt x="4" y="53"/>
                    <a:pt x="5" y="55"/>
                  </a:cubicBezTo>
                  <a:cubicBezTo>
                    <a:pt x="7" y="58"/>
                    <a:pt x="12" y="57"/>
                    <a:pt x="14" y="57"/>
                  </a:cubicBezTo>
                  <a:cubicBezTo>
                    <a:pt x="16" y="57"/>
                    <a:pt x="13" y="63"/>
                    <a:pt x="13" y="68"/>
                  </a:cubicBezTo>
                  <a:cubicBezTo>
                    <a:pt x="14" y="72"/>
                    <a:pt x="8" y="78"/>
                    <a:pt x="7" y="80"/>
                  </a:cubicBezTo>
                  <a:cubicBezTo>
                    <a:pt x="7" y="82"/>
                    <a:pt x="22" y="85"/>
                    <a:pt x="28" y="87"/>
                  </a:cubicBezTo>
                  <a:cubicBezTo>
                    <a:pt x="35" y="81"/>
                    <a:pt x="42" y="76"/>
                    <a:pt x="46" y="76"/>
                  </a:cubicBezTo>
                  <a:cubicBezTo>
                    <a:pt x="48" y="76"/>
                    <a:pt x="51" y="74"/>
                    <a:pt x="54" y="72"/>
                  </a:cubicBezTo>
                  <a:cubicBezTo>
                    <a:pt x="52" y="69"/>
                    <a:pt x="50" y="67"/>
                    <a:pt x="47" y="65"/>
                  </a:cubicBezTo>
                  <a:cubicBezTo>
                    <a:pt x="39" y="60"/>
                    <a:pt x="42" y="57"/>
                    <a:pt x="44" y="54"/>
                  </a:cubicBezTo>
                  <a:cubicBezTo>
                    <a:pt x="45" y="51"/>
                    <a:pt x="52" y="49"/>
                    <a:pt x="56" y="47"/>
                  </a:cubicBezTo>
                  <a:cubicBezTo>
                    <a:pt x="59" y="44"/>
                    <a:pt x="70" y="30"/>
                    <a:pt x="71" y="27"/>
                  </a:cubicBezTo>
                  <a:cubicBezTo>
                    <a:pt x="72" y="25"/>
                    <a:pt x="79" y="11"/>
                    <a:pt x="80" y="9"/>
                  </a:cubicBezTo>
                  <a:cubicBezTo>
                    <a:pt x="80" y="9"/>
                    <a:pt x="81" y="8"/>
                    <a:pt x="81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71"/>
            <p:cNvSpPr>
              <a:spLocks/>
            </p:cNvSpPr>
            <p:nvPr/>
          </p:nvSpPr>
          <p:spPr bwMode="auto">
            <a:xfrm>
              <a:off x="1667640" y="2167054"/>
              <a:ext cx="434467" cy="344131"/>
            </a:xfrm>
            <a:custGeom>
              <a:avLst/>
              <a:gdLst>
                <a:gd name="T0" fmla="*/ 21 w 90"/>
                <a:gd name="T1" fmla="*/ 69 h 71"/>
                <a:gd name="T2" fmla="*/ 71 w 90"/>
                <a:gd name="T3" fmla="*/ 31 h 71"/>
                <a:gd name="T4" fmla="*/ 90 w 90"/>
                <a:gd name="T5" fmla="*/ 0 h 71"/>
                <a:gd name="T6" fmla="*/ 16 w 90"/>
                <a:gd name="T7" fmla="*/ 2 h 71"/>
                <a:gd name="T8" fmla="*/ 5 w 90"/>
                <a:gd name="T9" fmla="*/ 9 h 71"/>
                <a:gd name="T10" fmla="*/ 4 w 90"/>
                <a:gd name="T11" fmla="*/ 13 h 71"/>
                <a:gd name="T12" fmla="*/ 4 w 90"/>
                <a:gd name="T13" fmla="*/ 32 h 71"/>
                <a:gd name="T14" fmla="*/ 2 w 90"/>
                <a:gd name="T15" fmla="*/ 35 h 71"/>
                <a:gd name="T16" fmla="*/ 12 w 90"/>
                <a:gd name="T17" fmla="*/ 38 h 71"/>
                <a:gd name="T18" fmla="*/ 1 w 90"/>
                <a:gd name="T19" fmla="*/ 63 h 71"/>
                <a:gd name="T20" fmla="*/ 0 w 90"/>
                <a:gd name="T21" fmla="*/ 71 h 71"/>
                <a:gd name="T22" fmla="*/ 21 w 90"/>
                <a:gd name="T23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1">
                  <a:moveTo>
                    <a:pt x="21" y="69"/>
                  </a:moveTo>
                  <a:cubicBezTo>
                    <a:pt x="25" y="65"/>
                    <a:pt x="71" y="35"/>
                    <a:pt x="71" y="31"/>
                  </a:cubicBezTo>
                  <a:cubicBezTo>
                    <a:pt x="71" y="27"/>
                    <a:pt x="79" y="9"/>
                    <a:pt x="90" y="0"/>
                  </a:cubicBezTo>
                  <a:cubicBezTo>
                    <a:pt x="65" y="0"/>
                    <a:pt x="16" y="2"/>
                    <a:pt x="16" y="2"/>
                  </a:cubicBezTo>
                  <a:cubicBezTo>
                    <a:pt x="16" y="2"/>
                    <a:pt x="10" y="6"/>
                    <a:pt x="5" y="9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6"/>
                    <a:pt x="4" y="28"/>
                    <a:pt x="4" y="32"/>
                  </a:cubicBezTo>
                  <a:cubicBezTo>
                    <a:pt x="4" y="34"/>
                    <a:pt x="3" y="35"/>
                    <a:pt x="2" y="35"/>
                  </a:cubicBezTo>
                  <a:cubicBezTo>
                    <a:pt x="6" y="36"/>
                    <a:pt x="11" y="37"/>
                    <a:pt x="12" y="38"/>
                  </a:cubicBezTo>
                  <a:cubicBezTo>
                    <a:pt x="15" y="41"/>
                    <a:pt x="1" y="55"/>
                    <a:pt x="1" y="63"/>
                  </a:cubicBezTo>
                  <a:cubicBezTo>
                    <a:pt x="0" y="64"/>
                    <a:pt x="0" y="67"/>
                    <a:pt x="0" y="71"/>
                  </a:cubicBezTo>
                  <a:cubicBezTo>
                    <a:pt x="8" y="71"/>
                    <a:pt x="18" y="71"/>
                    <a:pt x="21" y="6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72"/>
            <p:cNvSpPr>
              <a:spLocks/>
            </p:cNvSpPr>
            <p:nvPr/>
          </p:nvSpPr>
          <p:spPr bwMode="auto">
            <a:xfrm>
              <a:off x="1048205" y="1754097"/>
              <a:ext cx="1230268" cy="477483"/>
            </a:xfrm>
            <a:custGeom>
              <a:avLst/>
              <a:gdLst>
                <a:gd name="T0" fmla="*/ 231 w 253"/>
                <a:gd name="T1" fmla="*/ 87 h 98"/>
                <a:gd name="T2" fmla="*/ 245 w 253"/>
                <a:gd name="T3" fmla="*/ 91 h 98"/>
                <a:gd name="T4" fmla="*/ 253 w 253"/>
                <a:gd name="T5" fmla="*/ 94 h 98"/>
                <a:gd name="T6" fmla="*/ 245 w 253"/>
                <a:gd name="T7" fmla="*/ 83 h 98"/>
                <a:gd name="T8" fmla="*/ 236 w 253"/>
                <a:gd name="T9" fmla="*/ 50 h 98"/>
                <a:gd name="T10" fmla="*/ 237 w 253"/>
                <a:gd name="T11" fmla="*/ 37 h 98"/>
                <a:gd name="T12" fmla="*/ 228 w 253"/>
                <a:gd name="T13" fmla="*/ 25 h 98"/>
                <a:gd name="T14" fmla="*/ 214 w 253"/>
                <a:gd name="T15" fmla="*/ 13 h 98"/>
                <a:gd name="T16" fmla="*/ 203 w 253"/>
                <a:gd name="T17" fmla="*/ 8 h 98"/>
                <a:gd name="T18" fmla="*/ 187 w 253"/>
                <a:gd name="T19" fmla="*/ 18 h 98"/>
                <a:gd name="T20" fmla="*/ 176 w 253"/>
                <a:gd name="T21" fmla="*/ 18 h 98"/>
                <a:gd name="T22" fmla="*/ 161 w 253"/>
                <a:gd name="T23" fmla="*/ 20 h 98"/>
                <a:gd name="T24" fmla="*/ 137 w 253"/>
                <a:gd name="T25" fmla="*/ 12 h 98"/>
                <a:gd name="T26" fmla="*/ 125 w 253"/>
                <a:gd name="T27" fmla="*/ 5 h 98"/>
                <a:gd name="T28" fmla="*/ 100 w 253"/>
                <a:gd name="T29" fmla="*/ 1 h 98"/>
                <a:gd name="T30" fmla="*/ 75 w 253"/>
                <a:gd name="T31" fmla="*/ 10 h 98"/>
                <a:gd name="T32" fmla="*/ 47 w 253"/>
                <a:gd name="T33" fmla="*/ 14 h 98"/>
                <a:gd name="T34" fmla="*/ 48 w 253"/>
                <a:gd name="T35" fmla="*/ 21 h 98"/>
                <a:gd name="T36" fmla="*/ 43 w 253"/>
                <a:gd name="T37" fmla="*/ 24 h 98"/>
                <a:gd name="T38" fmla="*/ 40 w 253"/>
                <a:gd name="T39" fmla="*/ 27 h 98"/>
                <a:gd name="T40" fmla="*/ 19 w 253"/>
                <a:gd name="T41" fmla="*/ 28 h 98"/>
                <a:gd name="T42" fmla="*/ 11 w 253"/>
                <a:gd name="T43" fmla="*/ 37 h 98"/>
                <a:gd name="T44" fmla="*/ 14 w 253"/>
                <a:gd name="T45" fmla="*/ 48 h 98"/>
                <a:gd name="T46" fmla="*/ 13 w 253"/>
                <a:gd name="T47" fmla="*/ 57 h 98"/>
                <a:gd name="T48" fmla="*/ 3 w 253"/>
                <a:gd name="T49" fmla="*/ 58 h 98"/>
                <a:gd name="T50" fmla="*/ 8 w 253"/>
                <a:gd name="T51" fmla="*/ 63 h 98"/>
                <a:gd name="T52" fmla="*/ 17 w 253"/>
                <a:gd name="T53" fmla="*/ 64 h 98"/>
                <a:gd name="T54" fmla="*/ 18 w 253"/>
                <a:gd name="T55" fmla="*/ 69 h 98"/>
                <a:gd name="T56" fmla="*/ 20 w 253"/>
                <a:gd name="T57" fmla="*/ 76 h 98"/>
                <a:gd name="T58" fmla="*/ 26 w 253"/>
                <a:gd name="T59" fmla="*/ 82 h 98"/>
                <a:gd name="T60" fmla="*/ 36 w 253"/>
                <a:gd name="T61" fmla="*/ 86 h 98"/>
                <a:gd name="T62" fmla="*/ 46 w 253"/>
                <a:gd name="T63" fmla="*/ 91 h 98"/>
                <a:gd name="T64" fmla="*/ 59 w 253"/>
                <a:gd name="T65" fmla="*/ 96 h 98"/>
                <a:gd name="T66" fmla="*/ 64 w 253"/>
                <a:gd name="T67" fmla="*/ 88 h 98"/>
                <a:gd name="T68" fmla="*/ 83 w 253"/>
                <a:gd name="T69" fmla="*/ 94 h 98"/>
                <a:gd name="T70" fmla="*/ 104 w 253"/>
                <a:gd name="T71" fmla="*/ 96 h 98"/>
                <a:gd name="T72" fmla="*/ 115 w 253"/>
                <a:gd name="T73" fmla="*/ 86 h 98"/>
                <a:gd name="T74" fmla="*/ 122 w 253"/>
                <a:gd name="T75" fmla="*/ 85 h 98"/>
                <a:gd name="T76" fmla="*/ 127 w 253"/>
                <a:gd name="T77" fmla="*/ 88 h 98"/>
                <a:gd name="T78" fmla="*/ 132 w 253"/>
                <a:gd name="T79" fmla="*/ 87 h 98"/>
                <a:gd name="T80" fmla="*/ 132 w 253"/>
                <a:gd name="T81" fmla="*/ 94 h 98"/>
                <a:gd name="T82" fmla="*/ 143 w 253"/>
                <a:gd name="T83" fmla="*/ 87 h 98"/>
                <a:gd name="T84" fmla="*/ 231 w 253"/>
                <a:gd name="T8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3" h="98">
                  <a:moveTo>
                    <a:pt x="231" y="87"/>
                  </a:moveTo>
                  <a:cubicBezTo>
                    <a:pt x="235" y="90"/>
                    <a:pt x="241" y="91"/>
                    <a:pt x="245" y="91"/>
                  </a:cubicBezTo>
                  <a:cubicBezTo>
                    <a:pt x="246" y="92"/>
                    <a:pt x="249" y="93"/>
                    <a:pt x="253" y="94"/>
                  </a:cubicBezTo>
                  <a:cubicBezTo>
                    <a:pt x="250" y="91"/>
                    <a:pt x="247" y="87"/>
                    <a:pt x="245" y="83"/>
                  </a:cubicBezTo>
                  <a:cubicBezTo>
                    <a:pt x="241" y="75"/>
                    <a:pt x="236" y="56"/>
                    <a:pt x="236" y="50"/>
                  </a:cubicBezTo>
                  <a:cubicBezTo>
                    <a:pt x="236" y="48"/>
                    <a:pt x="237" y="42"/>
                    <a:pt x="237" y="37"/>
                  </a:cubicBezTo>
                  <a:cubicBezTo>
                    <a:pt x="233" y="32"/>
                    <a:pt x="228" y="28"/>
                    <a:pt x="228" y="25"/>
                  </a:cubicBezTo>
                  <a:cubicBezTo>
                    <a:pt x="228" y="21"/>
                    <a:pt x="222" y="16"/>
                    <a:pt x="214" y="13"/>
                  </a:cubicBezTo>
                  <a:cubicBezTo>
                    <a:pt x="211" y="12"/>
                    <a:pt x="207" y="10"/>
                    <a:pt x="203" y="8"/>
                  </a:cubicBezTo>
                  <a:cubicBezTo>
                    <a:pt x="200" y="12"/>
                    <a:pt x="193" y="16"/>
                    <a:pt x="187" y="18"/>
                  </a:cubicBezTo>
                  <a:cubicBezTo>
                    <a:pt x="180" y="20"/>
                    <a:pt x="180" y="17"/>
                    <a:pt x="176" y="18"/>
                  </a:cubicBezTo>
                  <a:cubicBezTo>
                    <a:pt x="172" y="19"/>
                    <a:pt x="168" y="20"/>
                    <a:pt x="161" y="20"/>
                  </a:cubicBezTo>
                  <a:cubicBezTo>
                    <a:pt x="154" y="19"/>
                    <a:pt x="142" y="14"/>
                    <a:pt x="137" y="12"/>
                  </a:cubicBezTo>
                  <a:cubicBezTo>
                    <a:pt x="133" y="10"/>
                    <a:pt x="133" y="6"/>
                    <a:pt x="125" y="5"/>
                  </a:cubicBezTo>
                  <a:cubicBezTo>
                    <a:pt x="118" y="5"/>
                    <a:pt x="113" y="1"/>
                    <a:pt x="100" y="1"/>
                  </a:cubicBezTo>
                  <a:cubicBezTo>
                    <a:pt x="86" y="0"/>
                    <a:pt x="84" y="3"/>
                    <a:pt x="75" y="10"/>
                  </a:cubicBezTo>
                  <a:cubicBezTo>
                    <a:pt x="66" y="17"/>
                    <a:pt x="53" y="14"/>
                    <a:pt x="47" y="14"/>
                  </a:cubicBezTo>
                  <a:cubicBezTo>
                    <a:pt x="41" y="14"/>
                    <a:pt x="46" y="18"/>
                    <a:pt x="48" y="21"/>
                  </a:cubicBezTo>
                  <a:cubicBezTo>
                    <a:pt x="50" y="24"/>
                    <a:pt x="47" y="22"/>
                    <a:pt x="43" y="24"/>
                  </a:cubicBezTo>
                  <a:cubicBezTo>
                    <a:pt x="39" y="25"/>
                    <a:pt x="43" y="25"/>
                    <a:pt x="40" y="27"/>
                  </a:cubicBezTo>
                  <a:cubicBezTo>
                    <a:pt x="38" y="29"/>
                    <a:pt x="24" y="28"/>
                    <a:pt x="19" y="28"/>
                  </a:cubicBezTo>
                  <a:cubicBezTo>
                    <a:pt x="15" y="29"/>
                    <a:pt x="13" y="33"/>
                    <a:pt x="11" y="37"/>
                  </a:cubicBezTo>
                  <a:cubicBezTo>
                    <a:pt x="9" y="40"/>
                    <a:pt x="11" y="44"/>
                    <a:pt x="14" y="48"/>
                  </a:cubicBezTo>
                  <a:cubicBezTo>
                    <a:pt x="16" y="52"/>
                    <a:pt x="16" y="56"/>
                    <a:pt x="13" y="57"/>
                  </a:cubicBezTo>
                  <a:cubicBezTo>
                    <a:pt x="10" y="59"/>
                    <a:pt x="6" y="58"/>
                    <a:pt x="3" y="58"/>
                  </a:cubicBezTo>
                  <a:cubicBezTo>
                    <a:pt x="0" y="58"/>
                    <a:pt x="3" y="61"/>
                    <a:pt x="8" y="63"/>
                  </a:cubicBezTo>
                  <a:cubicBezTo>
                    <a:pt x="12" y="66"/>
                    <a:pt x="14" y="64"/>
                    <a:pt x="17" y="64"/>
                  </a:cubicBezTo>
                  <a:cubicBezTo>
                    <a:pt x="20" y="64"/>
                    <a:pt x="19" y="67"/>
                    <a:pt x="18" y="69"/>
                  </a:cubicBezTo>
                  <a:cubicBezTo>
                    <a:pt x="17" y="72"/>
                    <a:pt x="17" y="74"/>
                    <a:pt x="20" y="76"/>
                  </a:cubicBezTo>
                  <a:cubicBezTo>
                    <a:pt x="22" y="78"/>
                    <a:pt x="22" y="81"/>
                    <a:pt x="26" y="82"/>
                  </a:cubicBezTo>
                  <a:cubicBezTo>
                    <a:pt x="30" y="83"/>
                    <a:pt x="32" y="84"/>
                    <a:pt x="36" y="86"/>
                  </a:cubicBezTo>
                  <a:cubicBezTo>
                    <a:pt x="40" y="88"/>
                    <a:pt x="42" y="88"/>
                    <a:pt x="46" y="91"/>
                  </a:cubicBezTo>
                  <a:cubicBezTo>
                    <a:pt x="50" y="94"/>
                    <a:pt x="55" y="96"/>
                    <a:pt x="59" y="96"/>
                  </a:cubicBezTo>
                  <a:cubicBezTo>
                    <a:pt x="63" y="96"/>
                    <a:pt x="64" y="89"/>
                    <a:pt x="64" y="88"/>
                  </a:cubicBezTo>
                  <a:cubicBezTo>
                    <a:pt x="64" y="86"/>
                    <a:pt x="78" y="90"/>
                    <a:pt x="83" y="94"/>
                  </a:cubicBezTo>
                  <a:cubicBezTo>
                    <a:pt x="89" y="98"/>
                    <a:pt x="97" y="96"/>
                    <a:pt x="104" y="96"/>
                  </a:cubicBezTo>
                  <a:cubicBezTo>
                    <a:pt x="110" y="95"/>
                    <a:pt x="113" y="88"/>
                    <a:pt x="115" y="86"/>
                  </a:cubicBezTo>
                  <a:cubicBezTo>
                    <a:pt x="116" y="84"/>
                    <a:pt x="119" y="86"/>
                    <a:pt x="122" y="85"/>
                  </a:cubicBezTo>
                  <a:cubicBezTo>
                    <a:pt x="125" y="85"/>
                    <a:pt x="124" y="87"/>
                    <a:pt x="127" y="88"/>
                  </a:cubicBezTo>
                  <a:cubicBezTo>
                    <a:pt x="131" y="90"/>
                    <a:pt x="131" y="87"/>
                    <a:pt x="132" y="87"/>
                  </a:cubicBezTo>
                  <a:cubicBezTo>
                    <a:pt x="133" y="87"/>
                    <a:pt x="132" y="91"/>
                    <a:pt x="132" y="94"/>
                  </a:cubicBezTo>
                  <a:cubicBezTo>
                    <a:pt x="137" y="91"/>
                    <a:pt x="143" y="87"/>
                    <a:pt x="143" y="87"/>
                  </a:cubicBezTo>
                  <a:cubicBezTo>
                    <a:pt x="143" y="87"/>
                    <a:pt x="227" y="83"/>
                    <a:pt x="231" y="8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07"/>
            <p:cNvSpPr>
              <a:spLocks/>
            </p:cNvSpPr>
            <p:nvPr/>
          </p:nvSpPr>
          <p:spPr bwMode="auto">
            <a:xfrm>
              <a:off x="4962694" y="855056"/>
              <a:ext cx="1888420" cy="924853"/>
            </a:xfrm>
            <a:custGeom>
              <a:avLst/>
              <a:gdLst>
                <a:gd name="T0" fmla="*/ 15 w 388"/>
                <a:gd name="T1" fmla="*/ 67 h 190"/>
                <a:gd name="T2" fmla="*/ 12 w 388"/>
                <a:gd name="T3" fmla="*/ 78 h 190"/>
                <a:gd name="T4" fmla="*/ 38 w 388"/>
                <a:gd name="T5" fmla="*/ 100 h 190"/>
                <a:gd name="T6" fmla="*/ 44 w 388"/>
                <a:gd name="T7" fmla="*/ 134 h 190"/>
                <a:gd name="T8" fmla="*/ 65 w 388"/>
                <a:gd name="T9" fmla="*/ 141 h 190"/>
                <a:gd name="T10" fmla="*/ 75 w 388"/>
                <a:gd name="T11" fmla="*/ 147 h 190"/>
                <a:gd name="T12" fmla="*/ 70 w 388"/>
                <a:gd name="T13" fmla="*/ 157 h 190"/>
                <a:gd name="T14" fmla="*/ 82 w 388"/>
                <a:gd name="T15" fmla="*/ 173 h 190"/>
                <a:gd name="T16" fmla="*/ 117 w 388"/>
                <a:gd name="T17" fmla="*/ 170 h 190"/>
                <a:gd name="T18" fmla="*/ 136 w 388"/>
                <a:gd name="T19" fmla="*/ 172 h 190"/>
                <a:gd name="T20" fmla="*/ 154 w 388"/>
                <a:gd name="T21" fmla="*/ 176 h 190"/>
                <a:gd name="T22" fmla="*/ 177 w 388"/>
                <a:gd name="T23" fmla="*/ 188 h 190"/>
                <a:gd name="T24" fmla="*/ 235 w 388"/>
                <a:gd name="T25" fmla="*/ 173 h 190"/>
                <a:gd name="T26" fmla="*/ 259 w 388"/>
                <a:gd name="T27" fmla="*/ 168 h 190"/>
                <a:gd name="T28" fmla="*/ 302 w 388"/>
                <a:gd name="T29" fmla="*/ 121 h 190"/>
                <a:gd name="T30" fmla="*/ 312 w 388"/>
                <a:gd name="T31" fmla="*/ 113 h 190"/>
                <a:gd name="T32" fmla="*/ 325 w 388"/>
                <a:gd name="T33" fmla="*/ 130 h 190"/>
                <a:gd name="T34" fmla="*/ 361 w 388"/>
                <a:gd name="T35" fmla="*/ 109 h 190"/>
                <a:gd name="T36" fmla="*/ 382 w 388"/>
                <a:gd name="T37" fmla="*/ 106 h 190"/>
                <a:gd name="T38" fmla="*/ 386 w 388"/>
                <a:gd name="T39" fmla="*/ 87 h 190"/>
                <a:gd name="T40" fmla="*/ 368 w 388"/>
                <a:gd name="T41" fmla="*/ 80 h 190"/>
                <a:gd name="T42" fmla="*/ 350 w 388"/>
                <a:gd name="T43" fmla="*/ 87 h 190"/>
                <a:gd name="T44" fmla="*/ 341 w 388"/>
                <a:gd name="T45" fmla="*/ 68 h 190"/>
                <a:gd name="T46" fmla="*/ 347 w 388"/>
                <a:gd name="T47" fmla="*/ 44 h 190"/>
                <a:gd name="T48" fmla="*/ 342 w 388"/>
                <a:gd name="T49" fmla="*/ 43 h 190"/>
                <a:gd name="T50" fmla="*/ 324 w 388"/>
                <a:gd name="T51" fmla="*/ 39 h 190"/>
                <a:gd name="T52" fmla="*/ 314 w 388"/>
                <a:gd name="T53" fmla="*/ 39 h 190"/>
                <a:gd name="T54" fmla="*/ 285 w 388"/>
                <a:gd name="T55" fmla="*/ 51 h 190"/>
                <a:gd name="T56" fmla="*/ 273 w 388"/>
                <a:gd name="T57" fmla="*/ 56 h 190"/>
                <a:gd name="T58" fmla="*/ 254 w 388"/>
                <a:gd name="T59" fmla="*/ 52 h 190"/>
                <a:gd name="T60" fmla="*/ 234 w 388"/>
                <a:gd name="T61" fmla="*/ 43 h 190"/>
                <a:gd name="T62" fmla="*/ 222 w 388"/>
                <a:gd name="T63" fmla="*/ 36 h 190"/>
                <a:gd name="T64" fmla="*/ 208 w 388"/>
                <a:gd name="T65" fmla="*/ 33 h 190"/>
                <a:gd name="T66" fmla="*/ 183 w 388"/>
                <a:gd name="T67" fmla="*/ 36 h 190"/>
                <a:gd name="T68" fmla="*/ 164 w 388"/>
                <a:gd name="T69" fmla="*/ 19 h 190"/>
                <a:gd name="T70" fmla="*/ 149 w 388"/>
                <a:gd name="T71" fmla="*/ 9 h 190"/>
                <a:gd name="T72" fmla="*/ 133 w 388"/>
                <a:gd name="T73" fmla="*/ 3 h 190"/>
                <a:gd name="T74" fmla="*/ 127 w 388"/>
                <a:gd name="T75" fmla="*/ 2 h 190"/>
                <a:gd name="T76" fmla="*/ 125 w 388"/>
                <a:gd name="T77" fmla="*/ 9 h 190"/>
                <a:gd name="T78" fmla="*/ 115 w 388"/>
                <a:gd name="T79" fmla="*/ 26 h 190"/>
                <a:gd name="T80" fmla="*/ 116 w 388"/>
                <a:gd name="T81" fmla="*/ 31 h 190"/>
                <a:gd name="T82" fmla="*/ 101 w 388"/>
                <a:gd name="T83" fmla="*/ 43 h 190"/>
                <a:gd name="T84" fmla="*/ 80 w 388"/>
                <a:gd name="T85" fmla="*/ 29 h 190"/>
                <a:gd name="T86" fmla="*/ 67 w 388"/>
                <a:gd name="T87" fmla="*/ 24 h 190"/>
                <a:gd name="T88" fmla="*/ 53 w 388"/>
                <a:gd name="T89" fmla="*/ 21 h 190"/>
                <a:gd name="T90" fmla="*/ 29 w 388"/>
                <a:gd name="T91" fmla="*/ 27 h 190"/>
                <a:gd name="T92" fmla="*/ 7 w 388"/>
                <a:gd name="T93" fmla="*/ 31 h 190"/>
                <a:gd name="T94" fmla="*/ 5 w 388"/>
                <a:gd name="T95" fmla="*/ 48 h 190"/>
                <a:gd name="T96" fmla="*/ 0 w 388"/>
                <a:gd name="T97" fmla="*/ 51 h 190"/>
                <a:gd name="T98" fmla="*/ 0 w 388"/>
                <a:gd name="T99" fmla="*/ 56 h 190"/>
                <a:gd name="T100" fmla="*/ 15 w 388"/>
                <a:gd name="T101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190">
                  <a:moveTo>
                    <a:pt x="15" y="67"/>
                  </a:moveTo>
                  <a:cubicBezTo>
                    <a:pt x="18" y="71"/>
                    <a:pt x="16" y="70"/>
                    <a:pt x="12" y="78"/>
                  </a:cubicBezTo>
                  <a:cubicBezTo>
                    <a:pt x="8" y="85"/>
                    <a:pt x="32" y="94"/>
                    <a:pt x="38" y="100"/>
                  </a:cubicBezTo>
                  <a:cubicBezTo>
                    <a:pt x="44" y="106"/>
                    <a:pt x="44" y="130"/>
                    <a:pt x="44" y="134"/>
                  </a:cubicBezTo>
                  <a:cubicBezTo>
                    <a:pt x="44" y="139"/>
                    <a:pt x="62" y="138"/>
                    <a:pt x="65" y="141"/>
                  </a:cubicBezTo>
                  <a:cubicBezTo>
                    <a:pt x="69" y="144"/>
                    <a:pt x="74" y="145"/>
                    <a:pt x="75" y="147"/>
                  </a:cubicBezTo>
                  <a:cubicBezTo>
                    <a:pt x="77" y="149"/>
                    <a:pt x="72" y="153"/>
                    <a:pt x="70" y="157"/>
                  </a:cubicBezTo>
                  <a:cubicBezTo>
                    <a:pt x="68" y="161"/>
                    <a:pt x="79" y="169"/>
                    <a:pt x="82" y="173"/>
                  </a:cubicBezTo>
                  <a:cubicBezTo>
                    <a:pt x="85" y="177"/>
                    <a:pt x="112" y="173"/>
                    <a:pt x="117" y="170"/>
                  </a:cubicBezTo>
                  <a:cubicBezTo>
                    <a:pt x="122" y="168"/>
                    <a:pt x="131" y="170"/>
                    <a:pt x="136" y="172"/>
                  </a:cubicBezTo>
                  <a:cubicBezTo>
                    <a:pt x="141" y="175"/>
                    <a:pt x="142" y="176"/>
                    <a:pt x="154" y="176"/>
                  </a:cubicBezTo>
                  <a:cubicBezTo>
                    <a:pt x="165" y="176"/>
                    <a:pt x="168" y="185"/>
                    <a:pt x="177" y="188"/>
                  </a:cubicBezTo>
                  <a:cubicBezTo>
                    <a:pt x="186" y="190"/>
                    <a:pt x="227" y="177"/>
                    <a:pt x="235" y="173"/>
                  </a:cubicBezTo>
                  <a:cubicBezTo>
                    <a:pt x="243" y="168"/>
                    <a:pt x="249" y="169"/>
                    <a:pt x="259" y="168"/>
                  </a:cubicBezTo>
                  <a:cubicBezTo>
                    <a:pt x="270" y="166"/>
                    <a:pt x="299" y="126"/>
                    <a:pt x="302" y="121"/>
                  </a:cubicBezTo>
                  <a:cubicBezTo>
                    <a:pt x="304" y="115"/>
                    <a:pt x="307" y="112"/>
                    <a:pt x="312" y="113"/>
                  </a:cubicBezTo>
                  <a:cubicBezTo>
                    <a:pt x="316" y="114"/>
                    <a:pt x="319" y="127"/>
                    <a:pt x="325" y="130"/>
                  </a:cubicBezTo>
                  <a:cubicBezTo>
                    <a:pt x="332" y="133"/>
                    <a:pt x="357" y="112"/>
                    <a:pt x="361" y="109"/>
                  </a:cubicBezTo>
                  <a:cubicBezTo>
                    <a:pt x="366" y="106"/>
                    <a:pt x="376" y="108"/>
                    <a:pt x="382" y="106"/>
                  </a:cubicBezTo>
                  <a:cubicBezTo>
                    <a:pt x="388" y="104"/>
                    <a:pt x="387" y="89"/>
                    <a:pt x="386" y="87"/>
                  </a:cubicBezTo>
                  <a:cubicBezTo>
                    <a:pt x="385" y="84"/>
                    <a:pt x="374" y="81"/>
                    <a:pt x="368" y="80"/>
                  </a:cubicBezTo>
                  <a:cubicBezTo>
                    <a:pt x="361" y="79"/>
                    <a:pt x="354" y="87"/>
                    <a:pt x="350" y="87"/>
                  </a:cubicBezTo>
                  <a:cubicBezTo>
                    <a:pt x="347" y="87"/>
                    <a:pt x="343" y="77"/>
                    <a:pt x="341" y="68"/>
                  </a:cubicBezTo>
                  <a:cubicBezTo>
                    <a:pt x="340" y="62"/>
                    <a:pt x="344" y="52"/>
                    <a:pt x="347" y="44"/>
                  </a:cubicBezTo>
                  <a:cubicBezTo>
                    <a:pt x="345" y="44"/>
                    <a:pt x="343" y="44"/>
                    <a:pt x="342" y="43"/>
                  </a:cubicBezTo>
                  <a:cubicBezTo>
                    <a:pt x="336" y="42"/>
                    <a:pt x="329" y="41"/>
                    <a:pt x="324" y="39"/>
                  </a:cubicBezTo>
                  <a:cubicBezTo>
                    <a:pt x="319" y="36"/>
                    <a:pt x="320" y="35"/>
                    <a:pt x="314" y="39"/>
                  </a:cubicBezTo>
                  <a:cubicBezTo>
                    <a:pt x="308" y="43"/>
                    <a:pt x="290" y="50"/>
                    <a:pt x="285" y="51"/>
                  </a:cubicBezTo>
                  <a:cubicBezTo>
                    <a:pt x="281" y="53"/>
                    <a:pt x="277" y="56"/>
                    <a:pt x="273" y="56"/>
                  </a:cubicBezTo>
                  <a:cubicBezTo>
                    <a:pt x="269" y="56"/>
                    <a:pt x="260" y="53"/>
                    <a:pt x="254" y="52"/>
                  </a:cubicBezTo>
                  <a:cubicBezTo>
                    <a:pt x="248" y="50"/>
                    <a:pt x="239" y="44"/>
                    <a:pt x="234" y="43"/>
                  </a:cubicBezTo>
                  <a:cubicBezTo>
                    <a:pt x="228" y="41"/>
                    <a:pt x="225" y="39"/>
                    <a:pt x="222" y="36"/>
                  </a:cubicBezTo>
                  <a:cubicBezTo>
                    <a:pt x="219" y="33"/>
                    <a:pt x="213" y="31"/>
                    <a:pt x="208" y="33"/>
                  </a:cubicBezTo>
                  <a:cubicBezTo>
                    <a:pt x="204" y="35"/>
                    <a:pt x="192" y="37"/>
                    <a:pt x="183" y="36"/>
                  </a:cubicBezTo>
                  <a:cubicBezTo>
                    <a:pt x="174" y="34"/>
                    <a:pt x="165" y="27"/>
                    <a:pt x="164" y="19"/>
                  </a:cubicBezTo>
                  <a:cubicBezTo>
                    <a:pt x="164" y="12"/>
                    <a:pt x="151" y="10"/>
                    <a:pt x="149" y="9"/>
                  </a:cubicBezTo>
                  <a:cubicBezTo>
                    <a:pt x="147" y="9"/>
                    <a:pt x="137" y="5"/>
                    <a:pt x="133" y="3"/>
                  </a:cubicBezTo>
                  <a:cubicBezTo>
                    <a:pt x="129" y="1"/>
                    <a:pt x="127" y="0"/>
                    <a:pt x="127" y="2"/>
                  </a:cubicBezTo>
                  <a:cubicBezTo>
                    <a:pt x="128" y="5"/>
                    <a:pt x="128" y="6"/>
                    <a:pt x="125" y="9"/>
                  </a:cubicBezTo>
                  <a:cubicBezTo>
                    <a:pt x="122" y="12"/>
                    <a:pt x="114" y="25"/>
                    <a:pt x="115" y="26"/>
                  </a:cubicBezTo>
                  <a:cubicBezTo>
                    <a:pt x="117" y="27"/>
                    <a:pt x="117" y="28"/>
                    <a:pt x="116" y="31"/>
                  </a:cubicBezTo>
                  <a:cubicBezTo>
                    <a:pt x="115" y="35"/>
                    <a:pt x="109" y="45"/>
                    <a:pt x="101" y="43"/>
                  </a:cubicBezTo>
                  <a:cubicBezTo>
                    <a:pt x="93" y="41"/>
                    <a:pt x="85" y="32"/>
                    <a:pt x="80" y="29"/>
                  </a:cubicBezTo>
                  <a:cubicBezTo>
                    <a:pt x="75" y="26"/>
                    <a:pt x="73" y="27"/>
                    <a:pt x="67" y="24"/>
                  </a:cubicBezTo>
                  <a:cubicBezTo>
                    <a:pt x="61" y="21"/>
                    <a:pt x="59" y="20"/>
                    <a:pt x="53" y="21"/>
                  </a:cubicBezTo>
                  <a:cubicBezTo>
                    <a:pt x="47" y="22"/>
                    <a:pt x="35" y="26"/>
                    <a:pt x="29" y="27"/>
                  </a:cubicBezTo>
                  <a:cubicBezTo>
                    <a:pt x="23" y="28"/>
                    <a:pt x="9" y="28"/>
                    <a:pt x="7" y="31"/>
                  </a:cubicBezTo>
                  <a:cubicBezTo>
                    <a:pt x="5" y="33"/>
                    <a:pt x="8" y="46"/>
                    <a:pt x="5" y="48"/>
                  </a:cubicBezTo>
                  <a:cubicBezTo>
                    <a:pt x="4" y="49"/>
                    <a:pt x="2" y="50"/>
                    <a:pt x="0" y="51"/>
                  </a:cubicBezTo>
                  <a:cubicBezTo>
                    <a:pt x="0" y="53"/>
                    <a:pt x="0" y="55"/>
                    <a:pt x="0" y="56"/>
                  </a:cubicBezTo>
                  <a:cubicBezTo>
                    <a:pt x="1" y="60"/>
                    <a:pt x="12" y="63"/>
                    <a:pt x="15" y="6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208"/>
            <p:cNvSpPr>
              <a:spLocks/>
            </p:cNvSpPr>
            <p:nvPr/>
          </p:nvSpPr>
          <p:spPr bwMode="auto">
            <a:xfrm>
              <a:off x="4012034" y="682991"/>
              <a:ext cx="3772537" cy="2641204"/>
            </a:xfrm>
            <a:custGeom>
              <a:avLst/>
              <a:gdLst>
                <a:gd name="T0" fmla="*/ 737 w 775"/>
                <a:gd name="T1" fmla="*/ 118 h 543"/>
                <a:gd name="T2" fmla="*/ 707 w 775"/>
                <a:gd name="T3" fmla="*/ 86 h 543"/>
                <a:gd name="T4" fmla="*/ 676 w 775"/>
                <a:gd name="T5" fmla="*/ 50 h 543"/>
                <a:gd name="T6" fmla="*/ 640 w 775"/>
                <a:gd name="T7" fmla="*/ 4 h 543"/>
                <a:gd name="T8" fmla="*/ 580 w 775"/>
                <a:gd name="T9" fmla="*/ 19 h 543"/>
                <a:gd name="T10" fmla="*/ 586 w 775"/>
                <a:gd name="T11" fmla="*/ 41 h 543"/>
                <a:gd name="T12" fmla="*/ 559 w 775"/>
                <a:gd name="T13" fmla="*/ 81 h 543"/>
                <a:gd name="T14" fmla="*/ 545 w 775"/>
                <a:gd name="T15" fmla="*/ 122 h 543"/>
                <a:gd name="T16" fmla="*/ 577 w 775"/>
                <a:gd name="T17" fmla="*/ 141 h 543"/>
                <a:gd name="T18" fmla="*/ 507 w 775"/>
                <a:gd name="T19" fmla="*/ 148 h 543"/>
                <a:gd name="T20" fmla="*/ 430 w 775"/>
                <a:gd name="T21" fmla="*/ 208 h 543"/>
                <a:gd name="T22" fmla="*/ 331 w 775"/>
                <a:gd name="T23" fmla="*/ 207 h 543"/>
                <a:gd name="T24" fmla="*/ 265 w 775"/>
                <a:gd name="T25" fmla="*/ 192 h 543"/>
                <a:gd name="T26" fmla="*/ 239 w 775"/>
                <a:gd name="T27" fmla="*/ 169 h 543"/>
                <a:gd name="T28" fmla="*/ 210 w 775"/>
                <a:gd name="T29" fmla="*/ 102 h 543"/>
                <a:gd name="T30" fmla="*/ 188 w 775"/>
                <a:gd name="T31" fmla="*/ 86 h 543"/>
                <a:gd name="T32" fmla="*/ 163 w 775"/>
                <a:gd name="T33" fmla="*/ 101 h 543"/>
                <a:gd name="T34" fmla="*/ 143 w 775"/>
                <a:gd name="T35" fmla="*/ 133 h 543"/>
                <a:gd name="T36" fmla="*/ 114 w 775"/>
                <a:gd name="T37" fmla="*/ 146 h 543"/>
                <a:gd name="T38" fmla="*/ 95 w 775"/>
                <a:gd name="T39" fmla="*/ 164 h 543"/>
                <a:gd name="T40" fmla="*/ 87 w 775"/>
                <a:gd name="T41" fmla="*/ 205 h 543"/>
                <a:gd name="T42" fmla="*/ 59 w 775"/>
                <a:gd name="T43" fmla="*/ 236 h 543"/>
                <a:gd name="T44" fmla="*/ 25 w 775"/>
                <a:gd name="T45" fmla="*/ 249 h 543"/>
                <a:gd name="T46" fmla="*/ 3 w 775"/>
                <a:gd name="T47" fmla="*/ 263 h 543"/>
                <a:gd name="T48" fmla="*/ 16 w 775"/>
                <a:gd name="T49" fmla="*/ 294 h 543"/>
                <a:gd name="T50" fmla="*/ 20 w 775"/>
                <a:gd name="T51" fmla="*/ 322 h 543"/>
                <a:gd name="T52" fmla="*/ 40 w 775"/>
                <a:gd name="T53" fmla="*/ 344 h 543"/>
                <a:gd name="T54" fmla="*/ 66 w 775"/>
                <a:gd name="T55" fmla="*/ 380 h 543"/>
                <a:gd name="T56" fmla="*/ 122 w 775"/>
                <a:gd name="T57" fmla="*/ 415 h 543"/>
                <a:gd name="T58" fmla="*/ 176 w 775"/>
                <a:gd name="T59" fmla="*/ 442 h 543"/>
                <a:gd name="T60" fmla="*/ 231 w 775"/>
                <a:gd name="T61" fmla="*/ 432 h 543"/>
                <a:gd name="T62" fmla="*/ 269 w 775"/>
                <a:gd name="T63" fmla="*/ 435 h 543"/>
                <a:gd name="T64" fmla="*/ 311 w 775"/>
                <a:gd name="T65" fmla="*/ 424 h 543"/>
                <a:gd name="T66" fmla="*/ 306 w 775"/>
                <a:gd name="T67" fmla="*/ 477 h 543"/>
                <a:gd name="T68" fmla="*/ 327 w 775"/>
                <a:gd name="T69" fmla="*/ 512 h 543"/>
                <a:gd name="T70" fmla="*/ 347 w 775"/>
                <a:gd name="T71" fmla="*/ 525 h 543"/>
                <a:gd name="T72" fmla="*/ 366 w 775"/>
                <a:gd name="T73" fmla="*/ 518 h 543"/>
                <a:gd name="T74" fmla="*/ 389 w 775"/>
                <a:gd name="T75" fmla="*/ 517 h 543"/>
                <a:gd name="T76" fmla="*/ 421 w 775"/>
                <a:gd name="T77" fmla="*/ 523 h 543"/>
                <a:gd name="T78" fmla="*/ 447 w 775"/>
                <a:gd name="T79" fmla="*/ 533 h 543"/>
                <a:gd name="T80" fmla="*/ 466 w 775"/>
                <a:gd name="T81" fmla="*/ 540 h 543"/>
                <a:gd name="T82" fmla="*/ 505 w 775"/>
                <a:gd name="T83" fmla="*/ 524 h 543"/>
                <a:gd name="T84" fmla="*/ 523 w 775"/>
                <a:gd name="T85" fmla="*/ 511 h 543"/>
                <a:gd name="T86" fmla="*/ 550 w 775"/>
                <a:gd name="T87" fmla="*/ 504 h 543"/>
                <a:gd name="T88" fmla="*/ 572 w 775"/>
                <a:gd name="T89" fmla="*/ 479 h 543"/>
                <a:gd name="T90" fmla="*/ 591 w 775"/>
                <a:gd name="T91" fmla="*/ 447 h 543"/>
                <a:gd name="T92" fmla="*/ 613 w 775"/>
                <a:gd name="T93" fmla="*/ 422 h 543"/>
                <a:gd name="T94" fmla="*/ 611 w 775"/>
                <a:gd name="T95" fmla="*/ 395 h 543"/>
                <a:gd name="T96" fmla="*/ 603 w 775"/>
                <a:gd name="T97" fmla="*/ 373 h 543"/>
                <a:gd name="T98" fmla="*/ 581 w 775"/>
                <a:gd name="T99" fmla="*/ 331 h 543"/>
                <a:gd name="T100" fmla="*/ 620 w 775"/>
                <a:gd name="T101" fmla="*/ 307 h 543"/>
                <a:gd name="T102" fmla="*/ 581 w 775"/>
                <a:gd name="T103" fmla="*/ 303 h 543"/>
                <a:gd name="T104" fmla="*/ 560 w 775"/>
                <a:gd name="T105" fmla="*/ 271 h 543"/>
                <a:gd name="T106" fmla="*/ 603 w 775"/>
                <a:gd name="T107" fmla="*/ 243 h 543"/>
                <a:gd name="T108" fmla="*/ 607 w 775"/>
                <a:gd name="T109" fmla="*/ 259 h 543"/>
                <a:gd name="T110" fmla="*/ 632 w 775"/>
                <a:gd name="T111" fmla="*/ 263 h 543"/>
                <a:gd name="T112" fmla="*/ 656 w 775"/>
                <a:gd name="T113" fmla="*/ 245 h 543"/>
                <a:gd name="T114" fmla="*/ 688 w 775"/>
                <a:gd name="T115" fmla="*/ 230 h 543"/>
                <a:gd name="T116" fmla="*/ 713 w 775"/>
                <a:gd name="T117" fmla="*/ 207 h 543"/>
                <a:gd name="T118" fmla="*/ 729 w 775"/>
                <a:gd name="T119" fmla="*/ 174 h 543"/>
                <a:gd name="T120" fmla="*/ 764 w 775"/>
                <a:gd name="T121" fmla="*/ 148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5" h="543">
                  <a:moveTo>
                    <a:pt x="772" y="107"/>
                  </a:moveTo>
                  <a:cubicBezTo>
                    <a:pt x="769" y="109"/>
                    <a:pt x="761" y="110"/>
                    <a:pt x="758" y="110"/>
                  </a:cubicBezTo>
                  <a:cubicBezTo>
                    <a:pt x="754" y="110"/>
                    <a:pt x="740" y="118"/>
                    <a:pt x="737" y="118"/>
                  </a:cubicBezTo>
                  <a:cubicBezTo>
                    <a:pt x="733" y="118"/>
                    <a:pt x="725" y="115"/>
                    <a:pt x="724" y="111"/>
                  </a:cubicBezTo>
                  <a:cubicBezTo>
                    <a:pt x="723" y="107"/>
                    <a:pt x="725" y="100"/>
                    <a:pt x="722" y="98"/>
                  </a:cubicBezTo>
                  <a:cubicBezTo>
                    <a:pt x="719" y="96"/>
                    <a:pt x="711" y="89"/>
                    <a:pt x="707" y="86"/>
                  </a:cubicBezTo>
                  <a:cubicBezTo>
                    <a:pt x="704" y="83"/>
                    <a:pt x="696" y="79"/>
                    <a:pt x="691" y="77"/>
                  </a:cubicBezTo>
                  <a:cubicBezTo>
                    <a:pt x="686" y="75"/>
                    <a:pt x="682" y="76"/>
                    <a:pt x="683" y="70"/>
                  </a:cubicBezTo>
                  <a:cubicBezTo>
                    <a:pt x="684" y="64"/>
                    <a:pt x="676" y="54"/>
                    <a:pt x="676" y="50"/>
                  </a:cubicBezTo>
                  <a:cubicBezTo>
                    <a:pt x="676" y="47"/>
                    <a:pt x="678" y="45"/>
                    <a:pt x="675" y="41"/>
                  </a:cubicBezTo>
                  <a:cubicBezTo>
                    <a:pt x="671" y="37"/>
                    <a:pt x="658" y="8"/>
                    <a:pt x="652" y="5"/>
                  </a:cubicBezTo>
                  <a:cubicBezTo>
                    <a:pt x="646" y="2"/>
                    <a:pt x="644" y="6"/>
                    <a:pt x="640" y="4"/>
                  </a:cubicBezTo>
                  <a:cubicBezTo>
                    <a:pt x="637" y="3"/>
                    <a:pt x="630" y="0"/>
                    <a:pt x="628" y="0"/>
                  </a:cubicBezTo>
                  <a:cubicBezTo>
                    <a:pt x="625" y="0"/>
                    <a:pt x="594" y="3"/>
                    <a:pt x="591" y="4"/>
                  </a:cubicBezTo>
                  <a:cubicBezTo>
                    <a:pt x="588" y="5"/>
                    <a:pt x="576" y="17"/>
                    <a:pt x="580" y="19"/>
                  </a:cubicBezTo>
                  <a:cubicBezTo>
                    <a:pt x="583" y="22"/>
                    <a:pt x="586" y="21"/>
                    <a:pt x="586" y="25"/>
                  </a:cubicBezTo>
                  <a:cubicBezTo>
                    <a:pt x="586" y="29"/>
                    <a:pt x="582" y="35"/>
                    <a:pt x="585" y="37"/>
                  </a:cubicBezTo>
                  <a:cubicBezTo>
                    <a:pt x="587" y="39"/>
                    <a:pt x="588" y="38"/>
                    <a:pt x="586" y="41"/>
                  </a:cubicBezTo>
                  <a:cubicBezTo>
                    <a:pt x="583" y="45"/>
                    <a:pt x="577" y="54"/>
                    <a:pt x="576" y="58"/>
                  </a:cubicBezTo>
                  <a:cubicBezTo>
                    <a:pt x="575" y="61"/>
                    <a:pt x="573" y="70"/>
                    <a:pt x="572" y="71"/>
                  </a:cubicBezTo>
                  <a:cubicBezTo>
                    <a:pt x="571" y="72"/>
                    <a:pt x="562" y="80"/>
                    <a:pt x="559" y="81"/>
                  </a:cubicBezTo>
                  <a:cubicBezTo>
                    <a:pt x="557" y="82"/>
                    <a:pt x="549" y="81"/>
                    <a:pt x="542" y="79"/>
                  </a:cubicBezTo>
                  <a:cubicBezTo>
                    <a:pt x="539" y="87"/>
                    <a:pt x="535" y="97"/>
                    <a:pt x="536" y="103"/>
                  </a:cubicBezTo>
                  <a:cubicBezTo>
                    <a:pt x="538" y="112"/>
                    <a:pt x="542" y="122"/>
                    <a:pt x="545" y="122"/>
                  </a:cubicBezTo>
                  <a:cubicBezTo>
                    <a:pt x="549" y="122"/>
                    <a:pt x="556" y="114"/>
                    <a:pt x="563" y="115"/>
                  </a:cubicBezTo>
                  <a:cubicBezTo>
                    <a:pt x="569" y="116"/>
                    <a:pt x="580" y="119"/>
                    <a:pt x="581" y="122"/>
                  </a:cubicBezTo>
                  <a:cubicBezTo>
                    <a:pt x="582" y="124"/>
                    <a:pt x="583" y="139"/>
                    <a:pt x="577" y="141"/>
                  </a:cubicBezTo>
                  <a:cubicBezTo>
                    <a:pt x="571" y="143"/>
                    <a:pt x="561" y="141"/>
                    <a:pt x="556" y="144"/>
                  </a:cubicBezTo>
                  <a:cubicBezTo>
                    <a:pt x="552" y="147"/>
                    <a:pt x="527" y="168"/>
                    <a:pt x="520" y="165"/>
                  </a:cubicBezTo>
                  <a:cubicBezTo>
                    <a:pt x="514" y="162"/>
                    <a:pt x="511" y="149"/>
                    <a:pt x="507" y="148"/>
                  </a:cubicBezTo>
                  <a:cubicBezTo>
                    <a:pt x="502" y="147"/>
                    <a:pt x="499" y="150"/>
                    <a:pt x="497" y="156"/>
                  </a:cubicBezTo>
                  <a:cubicBezTo>
                    <a:pt x="494" y="161"/>
                    <a:pt x="465" y="201"/>
                    <a:pt x="454" y="203"/>
                  </a:cubicBezTo>
                  <a:cubicBezTo>
                    <a:pt x="444" y="204"/>
                    <a:pt x="438" y="203"/>
                    <a:pt x="430" y="208"/>
                  </a:cubicBezTo>
                  <a:cubicBezTo>
                    <a:pt x="422" y="212"/>
                    <a:pt x="381" y="225"/>
                    <a:pt x="372" y="223"/>
                  </a:cubicBezTo>
                  <a:cubicBezTo>
                    <a:pt x="363" y="220"/>
                    <a:pt x="360" y="211"/>
                    <a:pt x="349" y="211"/>
                  </a:cubicBezTo>
                  <a:cubicBezTo>
                    <a:pt x="337" y="211"/>
                    <a:pt x="336" y="210"/>
                    <a:pt x="331" y="207"/>
                  </a:cubicBezTo>
                  <a:cubicBezTo>
                    <a:pt x="326" y="205"/>
                    <a:pt x="317" y="203"/>
                    <a:pt x="312" y="205"/>
                  </a:cubicBezTo>
                  <a:cubicBezTo>
                    <a:pt x="307" y="208"/>
                    <a:pt x="280" y="212"/>
                    <a:pt x="277" y="208"/>
                  </a:cubicBezTo>
                  <a:cubicBezTo>
                    <a:pt x="274" y="204"/>
                    <a:pt x="263" y="196"/>
                    <a:pt x="265" y="192"/>
                  </a:cubicBezTo>
                  <a:cubicBezTo>
                    <a:pt x="267" y="188"/>
                    <a:pt x="272" y="184"/>
                    <a:pt x="270" y="182"/>
                  </a:cubicBezTo>
                  <a:cubicBezTo>
                    <a:pt x="269" y="180"/>
                    <a:pt x="264" y="179"/>
                    <a:pt x="260" y="176"/>
                  </a:cubicBezTo>
                  <a:cubicBezTo>
                    <a:pt x="257" y="173"/>
                    <a:pt x="239" y="174"/>
                    <a:pt x="239" y="169"/>
                  </a:cubicBezTo>
                  <a:cubicBezTo>
                    <a:pt x="239" y="165"/>
                    <a:pt x="239" y="141"/>
                    <a:pt x="233" y="135"/>
                  </a:cubicBezTo>
                  <a:cubicBezTo>
                    <a:pt x="227" y="129"/>
                    <a:pt x="203" y="120"/>
                    <a:pt x="207" y="113"/>
                  </a:cubicBezTo>
                  <a:cubicBezTo>
                    <a:pt x="211" y="105"/>
                    <a:pt x="213" y="106"/>
                    <a:pt x="210" y="102"/>
                  </a:cubicBezTo>
                  <a:cubicBezTo>
                    <a:pt x="207" y="98"/>
                    <a:pt x="196" y="95"/>
                    <a:pt x="195" y="91"/>
                  </a:cubicBezTo>
                  <a:cubicBezTo>
                    <a:pt x="195" y="90"/>
                    <a:pt x="195" y="88"/>
                    <a:pt x="195" y="86"/>
                  </a:cubicBezTo>
                  <a:cubicBezTo>
                    <a:pt x="193" y="87"/>
                    <a:pt x="190" y="87"/>
                    <a:pt x="188" y="86"/>
                  </a:cubicBezTo>
                  <a:cubicBezTo>
                    <a:pt x="185" y="85"/>
                    <a:pt x="183" y="91"/>
                    <a:pt x="178" y="90"/>
                  </a:cubicBezTo>
                  <a:cubicBezTo>
                    <a:pt x="177" y="93"/>
                    <a:pt x="176" y="95"/>
                    <a:pt x="175" y="95"/>
                  </a:cubicBezTo>
                  <a:cubicBezTo>
                    <a:pt x="173" y="95"/>
                    <a:pt x="166" y="98"/>
                    <a:pt x="163" y="101"/>
                  </a:cubicBezTo>
                  <a:cubicBezTo>
                    <a:pt x="160" y="105"/>
                    <a:pt x="153" y="109"/>
                    <a:pt x="152" y="113"/>
                  </a:cubicBezTo>
                  <a:cubicBezTo>
                    <a:pt x="152" y="116"/>
                    <a:pt x="153" y="127"/>
                    <a:pt x="153" y="129"/>
                  </a:cubicBezTo>
                  <a:cubicBezTo>
                    <a:pt x="152" y="132"/>
                    <a:pt x="147" y="133"/>
                    <a:pt x="143" y="133"/>
                  </a:cubicBezTo>
                  <a:cubicBezTo>
                    <a:pt x="138" y="133"/>
                    <a:pt x="129" y="136"/>
                    <a:pt x="126" y="134"/>
                  </a:cubicBezTo>
                  <a:cubicBezTo>
                    <a:pt x="122" y="132"/>
                    <a:pt x="120" y="128"/>
                    <a:pt x="118" y="134"/>
                  </a:cubicBezTo>
                  <a:cubicBezTo>
                    <a:pt x="115" y="140"/>
                    <a:pt x="116" y="144"/>
                    <a:pt x="114" y="146"/>
                  </a:cubicBezTo>
                  <a:cubicBezTo>
                    <a:pt x="112" y="149"/>
                    <a:pt x="110" y="151"/>
                    <a:pt x="112" y="154"/>
                  </a:cubicBezTo>
                  <a:cubicBezTo>
                    <a:pt x="114" y="157"/>
                    <a:pt x="117" y="160"/>
                    <a:pt x="112" y="162"/>
                  </a:cubicBezTo>
                  <a:cubicBezTo>
                    <a:pt x="107" y="164"/>
                    <a:pt x="97" y="162"/>
                    <a:pt x="95" y="164"/>
                  </a:cubicBezTo>
                  <a:cubicBezTo>
                    <a:pt x="93" y="166"/>
                    <a:pt x="88" y="168"/>
                    <a:pt x="86" y="171"/>
                  </a:cubicBezTo>
                  <a:cubicBezTo>
                    <a:pt x="85" y="174"/>
                    <a:pt x="87" y="180"/>
                    <a:pt x="87" y="183"/>
                  </a:cubicBezTo>
                  <a:cubicBezTo>
                    <a:pt x="87" y="185"/>
                    <a:pt x="89" y="204"/>
                    <a:pt x="87" y="205"/>
                  </a:cubicBezTo>
                  <a:cubicBezTo>
                    <a:pt x="84" y="206"/>
                    <a:pt x="83" y="214"/>
                    <a:pt x="83" y="218"/>
                  </a:cubicBezTo>
                  <a:cubicBezTo>
                    <a:pt x="83" y="223"/>
                    <a:pt x="80" y="223"/>
                    <a:pt x="75" y="225"/>
                  </a:cubicBezTo>
                  <a:cubicBezTo>
                    <a:pt x="69" y="227"/>
                    <a:pt x="62" y="235"/>
                    <a:pt x="59" y="236"/>
                  </a:cubicBezTo>
                  <a:cubicBezTo>
                    <a:pt x="56" y="237"/>
                    <a:pt x="47" y="239"/>
                    <a:pt x="44" y="242"/>
                  </a:cubicBezTo>
                  <a:cubicBezTo>
                    <a:pt x="41" y="245"/>
                    <a:pt x="40" y="252"/>
                    <a:pt x="35" y="252"/>
                  </a:cubicBezTo>
                  <a:cubicBezTo>
                    <a:pt x="30" y="252"/>
                    <a:pt x="27" y="251"/>
                    <a:pt x="25" y="249"/>
                  </a:cubicBezTo>
                  <a:cubicBezTo>
                    <a:pt x="23" y="248"/>
                    <a:pt x="22" y="247"/>
                    <a:pt x="19" y="251"/>
                  </a:cubicBezTo>
                  <a:cubicBezTo>
                    <a:pt x="16" y="255"/>
                    <a:pt x="16" y="254"/>
                    <a:pt x="11" y="254"/>
                  </a:cubicBezTo>
                  <a:cubicBezTo>
                    <a:pt x="7" y="255"/>
                    <a:pt x="6" y="262"/>
                    <a:pt x="3" y="263"/>
                  </a:cubicBezTo>
                  <a:cubicBezTo>
                    <a:pt x="1" y="264"/>
                    <a:pt x="0" y="267"/>
                    <a:pt x="5" y="270"/>
                  </a:cubicBezTo>
                  <a:cubicBezTo>
                    <a:pt x="11" y="272"/>
                    <a:pt x="15" y="276"/>
                    <a:pt x="17" y="281"/>
                  </a:cubicBezTo>
                  <a:cubicBezTo>
                    <a:pt x="19" y="285"/>
                    <a:pt x="18" y="292"/>
                    <a:pt x="16" y="294"/>
                  </a:cubicBezTo>
                  <a:cubicBezTo>
                    <a:pt x="15" y="296"/>
                    <a:pt x="11" y="295"/>
                    <a:pt x="10" y="298"/>
                  </a:cubicBezTo>
                  <a:cubicBezTo>
                    <a:pt x="9" y="301"/>
                    <a:pt x="6" y="302"/>
                    <a:pt x="9" y="305"/>
                  </a:cubicBezTo>
                  <a:cubicBezTo>
                    <a:pt x="15" y="309"/>
                    <a:pt x="18" y="315"/>
                    <a:pt x="20" y="322"/>
                  </a:cubicBezTo>
                  <a:cubicBezTo>
                    <a:pt x="21" y="328"/>
                    <a:pt x="19" y="331"/>
                    <a:pt x="23" y="331"/>
                  </a:cubicBezTo>
                  <a:cubicBezTo>
                    <a:pt x="28" y="331"/>
                    <a:pt x="38" y="329"/>
                    <a:pt x="41" y="332"/>
                  </a:cubicBezTo>
                  <a:cubicBezTo>
                    <a:pt x="43" y="336"/>
                    <a:pt x="41" y="340"/>
                    <a:pt x="40" y="344"/>
                  </a:cubicBezTo>
                  <a:cubicBezTo>
                    <a:pt x="38" y="348"/>
                    <a:pt x="38" y="351"/>
                    <a:pt x="41" y="355"/>
                  </a:cubicBezTo>
                  <a:cubicBezTo>
                    <a:pt x="44" y="358"/>
                    <a:pt x="49" y="367"/>
                    <a:pt x="52" y="369"/>
                  </a:cubicBezTo>
                  <a:cubicBezTo>
                    <a:pt x="55" y="372"/>
                    <a:pt x="62" y="373"/>
                    <a:pt x="66" y="380"/>
                  </a:cubicBezTo>
                  <a:cubicBezTo>
                    <a:pt x="69" y="386"/>
                    <a:pt x="82" y="399"/>
                    <a:pt x="86" y="402"/>
                  </a:cubicBezTo>
                  <a:cubicBezTo>
                    <a:pt x="89" y="405"/>
                    <a:pt x="94" y="406"/>
                    <a:pt x="100" y="406"/>
                  </a:cubicBezTo>
                  <a:cubicBezTo>
                    <a:pt x="105" y="407"/>
                    <a:pt x="117" y="413"/>
                    <a:pt x="122" y="415"/>
                  </a:cubicBezTo>
                  <a:cubicBezTo>
                    <a:pt x="128" y="417"/>
                    <a:pt x="130" y="415"/>
                    <a:pt x="134" y="420"/>
                  </a:cubicBezTo>
                  <a:cubicBezTo>
                    <a:pt x="139" y="426"/>
                    <a:pt x="147" y="434"/>
                    <a:pt x="151" y="434"/>
                  </a:cubicBezTo>
                  <a:cubicBezTo>
                    <a:pt x="155" y="435"/>
                    <a:pt x="171" y="443"/>
                    <a:pt x="176" y="442"/>
                  </a:cubicBezTo>
                  <a:cubicBezTo>
                    <a:pt x="182" y="441"/>
                    <a:pt x="192" y="437"/>
                    <a:pt x="195" y="435"/>
                  </a:cubicBezTo>
                  <a:cubicBezTo>
                    <a:pt x="198" y="434"/>
                    <a:pt x="211" y="433"/>
                    <a:pt x="218" y="435"/>
                  </a:cubicBezTo>
                  <a:cubicBezTo>
                    <a:pt x="224" y="437"/>
                    <a:pt x="228" y="434"/>
                    <a:pt x="231" y="432"/>
                  </a:cubicBezTo>
                  <a:cubicBezTo>
                    <a:pt x="234" y="429"/>
                    <a:pt x="245" y="423"/>
                    <a:pt x="247" y="426"/>
                  </a:cubicBezTo>
                  <a:cubicBezTo>
                    <a:pt x="249" y="428"/>
                    <a:pt x="249" y="432"/>
                    <a:pt x="251" y="434"/>
                  </a:cubicBezTo>
                  <a:cubicBezTo>
                    <a:pt x="254" y="436"/>
                    <a:pt x="263" y="435"/>
                    <a:pt x="269" y="435"/>
                  </a:cubicBezTo>
                  <a:cubicBezTo>
                    <a:pt x="275" y="435"/>
                    <a:pt x="283" y="432"/>
                    <a:pt x="284" y="434"/>
                  </a:cubicBezTo>
                  <a:cubicBezTo>
                    <a:pt x="286" y="435"/>
                    <a:pt x="295" y="433"/>
                    <a:pt x="299" y="430"/>
                  </a:cubicBezTo>
                  <a:cubicBezTo>
                    <a:pt x="304" y="427"/>
                    <a:pt x="310" y="422"/>
                    <a:pt x="311" y="424"/>
                  </a:cubicBezTo>
                  <a:cubicBezTo>
                    <a:pt x="313" y="427"/>
                    <a:pt x="314" y="446"/>
                    <a:pt x="315" y="448"/>
                  </a:cubicBezTo>
                  <a:cubicBezTo>
                    <a:pt x="316" y="450"/>
                    <a:pt x="319" y="456"/>
                    <a:pt x="318" y="460"/>
                  </a:cubicBezTo>
                  <a:cubicBezTo>
                    <a:pt x="316" y="464"/>
                    <a:pt x="306" y="473"/>
                    <a:pt x="306" y="477"/>
                  </a:cubicBezTo>
                  <a:cubicBezTo>
                    <a:pt x="305" y="481"/>
                    <a:pt x="305" y="486"/>
                    <a:pt x="307" y="488"/>
                  </a:cubicBezTo>
                  <a:cubicBezTo>
                    <a:pt x="309" y="490"/>
                    <a:pt x="316" y="492"/>
                    <a:pt x="319" y="497"/>
                  </a:cubicBezTo>
                  <a:cubicBezTo>
                    <a:pt x="321" y="503"/>
                    <a:pt x="328" y="510"/>
                    <a:pt x="327" y="512"/>
                  </a:cubicBezTo>
                  <a:cubicBezTo>
                    <a:pt x="326" y="514"/>
                    <a:pt x="320" y="520"/>
                    <a:pt x="324" y="523"/>
                  </a:cubicBezTo>
                  <a:cubicBezTo>
                    <a:pt x="328" y="525"/>
                    <a:pt x="335" y="528"/>
                    <a:pt x="339" y="526"/>
                  </a:cubicBezTo>
                  <a:cubicBezTo>
                    <a:pt x="343" y="524"/>
                    <a:pt x="346" y="521"/>
                    <a:pt x="347" y="525"/>
                  </a:cubicBezTo>
                  <a:cubicBezTo>
                    <a:pt x="348" y="529"/>
                    <a:pt x="357" y="539"/>
                    <a:pt x="358" y="535"/>
                  </a:cubicBezTo>
                  <a:cubicBezTo>
                    <a:pt x="359" y="530"/>
                    <a:pt x="356" y="510"/>
                    <a:pt x="360" y="514"/>
                  </a:cubicBezTo>
                  <a:cubicBezTo>
                    <a:pt x="365" y="518"/>
                    <a:pt x="364" y="520"/>
                    <a:pt x="366" y="518"/>
                  </a:cubicBezTo>
                  <a:cubicBezTo>
                    <a:pt x="368" y="515"/>
                    <a:pt x="367" y="512"/>
                    <a:pt x="371" y="513"/>
                  </a:cubicBezTo>
                  <a:cubicBezTo>
                    <a:pt x="376" y="515"/>
                    <a:pt x="375" y="513"/>
                    <a:pt x="379" y="514"/>
                  </a:cubicBezTo>
                  <a:cubicBezTo>
                    <a:pt x="384" y="514"/>
                    <a:pt x="383" y="518"/>
                    <a:pt x="389" y="517"/>
                  </a:cubicBezTo>
                  <a:cubicBezTo>
                    <a:pt x="395" y="515"/>
                    <a:pt x="393" y="506"/>
                    <a:pt x="397" y="505"/>
                  </a:cubicBezTo>
                  <a:cubicBezTo>
                    <a:pt x="401" y="505"/>
                    <a:pt x="416" y="511"/>
                    <a:pt x="416" y="514"/>
                  </a:cubicBezTo>
                  <a:cubicBezTo>
                    <a:pt x="417" y="517"/>
                    <a:pt x="415" y="519"/>
                    <a:pt x="421" y="523"/>
                  </a:cubicBezTo>
                  <a:cubicBezTo>
                    <a:pt x="425" y="526"/>
                    <a:pt x="433" y="527"/>
                    <a:pt x="438" y="531"/>
                  </a:cubicBezTo>
                  <a:cubicBezTo>
                    <a:pt x="439" y="531"/>
                    <a:pt x="440" y="530"/>
                    <a:pt x="441" y="530"/>
                  </a:cubicBezTo>
                  <a:cubicBezTo>
                    <a:pt x="444" y="528"/>
                    <a:pt x="443" y="533"/>
                    <a:pt x="447" y="533"/>
                  </a:cubicBezTo>
                  <a:cubicBezTo>
                    <a:pt x="451" y="534"/>
                    <a:pt x="452" y="530"/>
                    <a:pt x="455" y="530"/>
                  </a:cubicBezTo>
                  <a:cubicBezTo>
                    <a:pt x="459" y="530"/>
                    <a:pt x="457" y="532"/>
                    <a:pt x="458" y="538"/>
                  </a:cubicBezTo>
                  <a:cubicBezTo>
                    <a:pt x="458" y="543"/>
                    <a:pt x="466" y="543"/>
                    <a:pt x="466" y="540"/>
                  </a:cubicBezTo>
                  <a:cubicBezTo>
                    <a:pt x="466" y="538"/>
                    <a:pt x="467" y="536"/>
                    <a:pt x="470" y="533"/>
                  </a:cubicBezTo>
                  <a:cubicBezTo>
                    <a:pt x="473" y="530"/>
                    <a:pt x="481" y="530"/>
                    <a:pt x="486" y="530"/>
                  </a:cubicBezTo>
                  <a:cubicBezTo>
                    <a:pt x="490" y="530"/>
                    <a:pt x="503" y="526"/>
                    <a:pt x="505" y="524"/>
                  </a:cubicBezTo>
                  <a:cubicBezTo>
                    <a:pt x="507" y="523"/>
                    <a:pt x="507" y="518"/>
                    <a:pt x="507" y="516"/>
                  </a:cubicBezTo>
                  <a:cubicBezTo>
                    <a:pt x="507" y="514"/>
                    <a:pt x="512" y="518"/>
                    <a:pt x="515" y="518"/>
                  </a:cubicBezTo>
                  <a:cubicBezTo>
                    <a:pt x="519" y="518"/>
                    <a:pt x="521" y="513"/>
                    <a:pt x="523" y="511"/>
                  </a:cubicBezTo>
                  <a:cubicBezTo>
                    <a:pt x="525" y="508"/>
                    <a:pt x="530" y="512"/>
                    <a:pt x="534" y="512"/>
                  </a:cubicBezTo>
                  <a:cubicBezTo>
                    <a:pt x="538" y="512"/>
                    <a:pt x="541" y="509"/>
                    <a:pt x="543" y="507"/>
                  </a:cubicBezTo>
                  <a:cubicBezTo>
                    <a:pt x="544" y="505"/>
                    <a:pt x="547" y="504"/>
                    <a:pt x="550" y="504"/>
                  </a:cubicBezTo>
                  <a:cubicBezTo>
                    <a:pt x="553" y="504"/>
                    <a:pt x="559" y="498"/>
                    <a:pt x="562" y="494"/>
                  </a:cubicBezTo>
                  <a:cubicBezTo>
                    <a:pt x="565" y="490"/>
                    <a:pt x="564" y="487"/>
                    <a:pt x="569" y="486"/>
                  </a:cubicBezTo>
                  <a:cubicBezTo>
                    <a:pt x="573" y="485"/>
                    <a:pt x="572" y="480"/>
                    <a:pt x="572" y="479"/>
                  </a:cubicBezTo>
                  <a:cubicBezTo>
                    <a:pt x="572" y="477"/>
                    <a:pt x="579" y="476"/>
                    <a:pt x="583" y="472"/>
                  </a:cubicBezTo>
                  <a:cubicBezTo>
                    <a:pt x="587" y="469"/>
                    <a:pt x="583" y="466"/>
                    <a:pt x="585" y="464"/>
                  </a:cubicBezTo>
                  <a:cubicBezTo>
                    <a:pt x="586" y="462"/>
                    <a:pt x="589" y="451"/>
                    <a:pt x="591" y="447"/>
                  </a:cubicBezTo>
                  <a:cubicBezTo>
                    <a:pt x="592" y="443"/>
                    <a:pt x="598" y="439"/>
                    <a:pt x="603" y="438"/>
                  </a:cubicBezTo>
                  <a:cubicBezTo>
                    <a:pt x="607" y="438"/>
                    <a:pt x="608" y="437"/>
                    <a:pt x="609" y="432"/>
                  </a:cubicBezTo>
                  <a:cubicBezTo>
                    <a:pt x="610" y="426"/>
                    <a:pt x="612" y="424"/>
                    <a:pt x="613" y="422"/>
                  </a:cubicBezTo>
                  <a:cubicBezTo>
                    <a:pt x="615" y="421"/>
                    <a:pt x="614" y="416"/>
                    <a:pt x="613" y="413"/>
                  </a:cubicBezTo>
                  <a:cubicBezTo>
                    <a:pt x="612" y="410"/>
                    <a:pt x="604" y="410"/>
                    <a:pt x="601" y="408"/>
                  </a:cubicBezTo>
                  <a:cubicBezTo>
                    <a:pt x="598" y="406"/>
                    <a:pt x="610" y="396"/>
                    <a:pt x="611" y="395"/>
                  </a:cubicBezTo>
                  <a:cubicBezTo>
                    <a:pt x="612" y="393"/>
                    <a:pt x="608" y="388"/>
                    <a:pt x="607" y="387"/>
                  </a:cubicBezTo>
                  <a:cubicBezTo>
                    <a:pt x="606" y="386"/>
                    <a:pt x="607" y="386"/>
                    <a:pt x="609" y="384"/>
                  </a:cubicBezTo>
                  <a:cubicBezTo>
                    <a:pt x="610" y="383"/>
                    <a:pt x="606" y="374"/>
                    <a:pt x="603" y="373"/>
                  </a:cubicBezTo>
                  <a:cubicBezTo>
                    <a:pt x="600" y="371"/>
                    <a:pt x="593" y="364"/>
                    <a:pt x="592" y="359"/>
                  </a:cubicBezTo>
                  <a:cubicBezTo>
                    <a:pt x="591" y="354"/>
                    <a:pt x="585" y="342"/>
                    <a:pt x="581" y="340"/>
                  </a:cubicBezTo>
                  <a:cubicBezTo>
                    <a:pt x="578" y="337"/>
                    <a:pt x="578" y="334"/>
                    <a:pt x="581" y="331"/>
                  </a:cubicBezTo>
                  <a:cubicBezTo>
                    <a:pt x="584" y="328"/>
                    <a:pt x="590" y="322"/>
                    <a:pt x="591" y="319"/>
                  </a:cubicBezTo>
                  <a:cubicBezTo>
                    <a:pt x="592" y="315"/>
                    <a:pt x="596" y="311"/>
                    <a:pt x="601" y="310"/>
                  </a:cubicBezTo>
                  <a:cubicBezTo>
                    <a:pt x="605" y="310"/>
                    <a:pt x="614" y="308"/>
                    <a:pt x="620" y="307"/>
                  </a:cubicBezTo>
                  <a:cubicBezTo>
                    <a:pt x="626" y="305"/>
                    <a:pt x="626" y="301"/>
                    <a:pt x="618" y="301"/>
                  </a:cubicBezTo>
                  <a:cubicBezTo>
                    <a:pt x="611" y="301"/>
                    <a:pt x="604" y="297"/>
                    <a:pt x="600" y="295"/>
                  </a:cubicBezTo>
                  <a:cubicBezTo>
                    <a:pt x="596" y="294"/>
                    <a:pt x="583" y="301"/>
                    <a:pt x="581" y="303"/>
                  </a:cubicBezTo>
                  <a:cubicBezTo>
                    <a:pt x="578" y="304"/>
                    <a:pt x="574" y="300"/>
                    <a:pt x="571" y="295"/>
                  </a:cubicBezTo>
                  <a:cubicBezTo>
                    <a:pt x="568" y="289"/>
                    <a:pt x="561" y="284"/>
                    <a:pt x="558" y="279"/>
                  </a:cubicBezTo>
                  <a:cubicBezTo>
                    <a:pt x="555" y="274"/>
                    <a:pt x="555" y="273"/>
                    <a:pt x="560" y="271"/>
                  </a:cubicBezTo>
                  <a:cubicBezTo>
                    <a:pt x="565" y="270"/>
                    <a:pt x="571" y="270"/>
                    <a:pt x="576" y="269"/>
                  </a:cubicBezTo>
                  <a:cubicBezTo>
                    <a:pt x="581" y="269"/>
                    <a:pt x="578" y="263"/>
                    <a:pt x="581" y="259"/>
                  </a:cubicBezTo>
                  <a:cubicBezTo>
                    <a:pt x="585" y="255"/>
                    <a:pt x="601" y="244"/>
                    <a:pt x="603" y="243"/>
                  </a:cubicBezTo>
                  <a:cubicBezTo>
                    <a:pt x="605" y="242"/>
                    <a:pt x="607" y="242"/>
                    <a:pt x="609" y="242"/>
                  </a:cubicBezTo>
                  <a:cubicBezTo>
                    <a:pt x="611" y="242"/>
                    <a:pt x="613" y="243"/>
                    <a:pt x="614" y="248"/>
                  </a:cubicBezTo>
                  <a:cubicBezTo>
                    <a:pt x="615" y="252"/>
                    <a:pt x="610" y="256"/>
                    <a:pt x="607" y="259"/>
                  </a:cubicBezTo>
                  <a:cubicBezTo>
                    <a:pt x="605" y="261"/>
                    <a:pt x="606" y="263"/>
                    <a:pt x="607" y="266"/>
                  </a:cubicBezTo>
                  <a:cubicBezTo>
                    <a:pt x="608" y="269"/>
                    <a:pt x="606" y="272"/>
                    <a:pt x="608" y="274"/>
                  </a:cubicBezTo>
                  <a:cubicBezTo>
                    <a:pt x="610" y="276"/>
                    <a:pt x="625" y="263"/>
                    <a:pt x="632" y="263"/>
                  </a:cubicBezTo>
                  <a:cubicBezTo>
                    <a:pt x="635" y="262"/>
                    <a:pt x="637" y="262"/>
                    <a:pt x="639" y="261"/>
                  </a:cubicBezTo>
                  <a:cubicBezTo>
                    <a:pt x="641" y="257"/>
                    <a:pt x="643" y="252"/>
                    <a:pt x="645" y="250"/>
                  </a:cubicBezTo>
                  <a:cubicBezTo>
                    <a:pt x="648" y="248"/>
                    <a:pt x="651" y="247"/>
                    <a:pt x="656" y="245"/>
                  </a:cubicBezTo>
                  <a:cubicBezTo>
                    <a:pt x="661" y="243"/>
                    <a:pt x="670" y="236"/>
                    <a:pt x="672" y="233"/>
                  </a:cubicBezTo>
                  <a:cubicBezTo>
                    <a:pt x="673" y="230"/>
                    <a:pt x="674" y="228"/>
                    <a:pt x="677" y="228"/>
                  </a:cubicBezTo>
                  <a:cubicBezTo>
                    <a:pt x="681" y="229"/>
                    <a:pt x="684" y="233"/>
                    <a:pt x="688" y="230"/>
                  </a:cubicBezTo>
                  <a:cubicBezTo>
                    <a:pt x="693" y="226"/>
                    <a:pt x="689" y="219"/>
                    <a:pt x="692" y="219"/>
                  </a:cubicBezTo>
                  <a:cubicBezTo>
                    <a:pt x="695" y="219"/>
                    <a:pt x="698" y="221"/>
                    <a:pt x="701" y="218"/>
                  </a:cubicBezTo>
                  <a:cubicBezTo>
                    <a:pt x="704" y="215"/>
                    <a:pt x="709" y="208"/>
                    <a:pt x="713" y="207"/>
                  </a:cubicBezTo>
                  <a:cubicBezTo>
                    <a:pt x="718" y="206"/>
                    <a:pt x="724" y="208"/>
                    <a:pt x="726" y="204"/>
                  </a:cubicBezTo>
                  <a:cubicBezTo>
                    <a:pt x="728" y="200"/>
                    <a:pt x="733" y="189"/>
                    <a:pt x="731" y="185"/>
                  </a:cubicBezTo>
                  <a:cubicBezTo>
                    <a:pt x="729" y="180"/>
                    <a:pt x="728" y="176"/>
                    <a:pt x="729" y="174"/>
                  </a:cubicBezTo>
                  <a:cubicBezTo>
                    <a:pt x="730" y="172"/>
                    <a:pt x="734" y="170"/>
                    <a:pt x="738" y="168"/>
                  </a:cubicBezTo>
                  <a:cubicBezTo>
                    <a:pt x="741" y="167"/>
                    <a:pt x="746" y="171"/>
                    <a:pt x="750" y="169"/>
                  </a:cubicBezTo>
                  <a:cubicBezTo>
                    <a:pt x="753" y="167"/>
                    <a:pt x="761" y="156"/>
                    <a:pt x="764" y="148"/>
                  </a:cubicBezTo>
                  <a:cubicBezTo>
                    <a:pt x="767" y="141"/>
                    <a:pt x="768" y="129"/>
                    <a:pt x="769" y="124"/>
                  </a:cubicBezTo>
                  <a:cubicBezTo>
                    <a:pt x="770" y="120"/>
                    <a:pt x="775" y="105"/>
                    <a:pt x="772" y="107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2588191" y="2911238"/>
              <a:ext cx="25810" cy="30113"/>
            </a:xfrm>
            <a:custGeom>
              <a:avLst/>
              <a:gdLst>
                <a:gd name="T0" fmla="*/ 5 w 6"/>
                <a:gd name="T1" fmla="*/ 4 h 6"/>
                <a:gd name="T2" fmla="*/ 2 w 6"/>
                <a:gd name="T3" fmla="*/ 2 h 6"/>
                <a:gd name="T4" fmla="*/ 5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6"/>
                    <a:pt x="0" y="4"/>
                    <a:pt x="2" y="2"/>
                  </a:cubicBezTo>
                  <a:cubicBezTo>
                    <a:pt x="3" y="0"/>
                    <a:pt x="6" y="3"/>
                    <a:pt x="5" y="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38"/>
            <p:cNvSpPr>
              <a:spLocks/>
            </p:cNvSpPr>
            <p:nvPr/>
          </p:nvSpPr>
          <p:spPr bwMode="auto">
            <a:xfrm>
              <a:off x="1734075" y="1273175"/>
              <a:ext cx="6338895" cy="534560"/>
            </a:xfrm>
            <a:custGeom>
              <a:avLst/>
              <a:gdLst/>
              <a:ahLst/>
              <a:cxnLst/>
              <a:rect l="l" t="t" r="r" b="b"/>
              <a:pathLst>
                <a:path w="6338895" h="534560">
                  <a:moveTo>
                    <a:pt x="6026263" y="0"/>
                  </a:moveTo>
                  <a:lnTo>
                    <a:pt x="6338895" y="0"/>
                  </a:lnTo>
                  <a:cubicBezTo>
                    <a:pt x="6334688" y="3835"/>
                    <a:pt x="6331655" y="9065"/>
                    <a:pt x="6328621" y="15135"/>
                  </a:cubicBezTo>
                  <a:cubicBezTo>
                    <a:pt x="6309151" y="44358"/>
                    <a:pt x="6270211" y="102804"/>
                    <a:pt x="6265344" y="122286"/>
                  </a:cubicBezTo>
                  <a:cubicBezTo>
                    <a:pt x="6260476" y="141768"/>
                    <a:pt x="6236139" y="195343"/>
                    <a:pt x="6206934" y="214825"/>
                  </a:cubicBezTo>
                  <a:cubicBezTo>
                    <a:pt x="6182597" y="234307"/>
                    <a:pt x="6163127" y="248918"/>
                    <a:pt x="6143657" y="263530"/>
                  </a:cubicBezTo>
                  <a:cubicBezTo>
                    <a:pt x="6129055" y="283012"/>
                    <a:pt x="6099850" y="321975"/>
                    <a:pt x="6090115" y="336587"/>
                  </a:cubicBezTo>
                  <a:cubicBezTo>
                    <a:pt x="6080380" y="346328"/>
                    <a:pt x="6041440" y="404774"/>
                    <a:pt x="6017103" y="414515"/>
                  </a:cubicBezTo>
                  <a:cubicBezTo>
                    <a:pt x="5992765" y="424255"/>
                    <a:pt x="5934356" y="448608"/>
                    <a:pt x="5910018" y="433996"/>
                  </a:cubicBezTo>
                  <a:cubicBezTo>
                    <a:pt x="5890548" y="414515"/>
                    <a:pt x="5871078" y="385292"/>
                    <a:pt x="5861343" y="395033"/>
                  </a:cubicBezTo>
                  <a:cubicBezTo>
                    <a:pt x="5851608" y="399903"/>
                    <a:pt x="5837006" y="433996"/>
                    <a:pt x="5832139" y="438867"/>
                  </a:cubicBezTo>
                  <a:cubicBezTo>
                    <a:pt x="5827271" y="438867"/>
                    <a:pt x="5798066" y="448608"/>
                    <a:pt x="5783464" y="458349"/>
                  </a:cubicBezTo>
                  <a:cubicBezTo>
                    <a:pt x="5783461" y="458338"/>
                    <a:pt x="5783298" y="457682"/>
                    <a:pt x="5773729" y="419385"/>
                  </a:cubicBezTo>
                  <a:cubicBezTo>
                    <a:pt x="5793199" y="414515"/>
                    <a:pt x="5807801" y="414515"/>
                    <a:pt x="5812669" y="404774"/>
                  </a:cubicBezTo>
                  <a:cubicBezTo>
                    <a:pt x="5822404" y="385292"/>
                    <a:pt x="5846741" y="331716"/>
                    <a:pt x="5837006" y="312234"/>
                  </a:cubicBezTo>
                  <a:cubicBezTo>
                    <a:pt x="5827271" y="287882"/>
                    <a:pt x="5822404" y="268400"/>
                    <a:pt x="5827271" y="258659"/>
                  </a:cubicBezTo>
                  <a:cubicBezTo>
                    <a:pt x="5832139" y="248918"/>
                    <a:pt x="5851608" y="239177"/>
                    <a:pt x="5871078" y="229436"/>
                  </a:cubicBezTo>
                  <a:cubicBezTo>
                    <a:pt x="5885681" y="224566"/>
                    <a:pt x="5910018" y="244048"/>
                    <a:pt x="5929488" y="234307"/>
                  </a:cubicBezTo>
                  <a:cubicBezTo>
                    <a:pt x="5944091" y="224566"/>
                    <a:pt x="5983030" y="170990"/>
                    <a:pt x="5997633" y="132027"/>
                  </a:cubicBezTo>
                  <a:cubicBezTo>
                    <a:pt x="6012235" y="97933"/>
                    <a:pt x="6017103" y="39487"/>
                    <a:pt x="6021970" y="15135"/>
                  </a:cubicBezTo>
                  <a:close/>
                  <a:moveTo>
                    <a:pt x="157628" y="0"/>
                  </a:moveTo>
                  <a:lnTo>
                    <a:pt x="727714" y="0"/>
                  </a:lnTo>
                  <a:cubicBezTo>
                    <a:pt x="733718" y="2161"/>
                    <a:pt x="735892" y="5929"/>
                    <a:pt x="735892" y="15135"/>
                  </a:cubicBezTo>
                  <a:cubicBezTo>
                    <a:pt x="735892" y="29746"/>
                    <a:pt x="721289" y="68710"/>
                    <a:pt x="726157" y="78451"/>
                  </a:cubicBezTo>
                  <a:cubicBezTo>
                    <a:pt x="731024" y="78451"/>
                    <a:pt x="740759" y="93063"/>
                    <a:pt x="750494" y="107674"/>
                  </a:cubicBezTo>
                  <a:cubicBezTo>
                    <a:pt x="731024" y="117415"/>
                    <a:pt x="711554" y="132027"/>
                    <a:pt x="706687" y="136897"/>
                  </a:cubicBezTo>
                  <a:cubicBezTo>
                    <a:pt x="696952" y="146638"/>
                    <a:pt x="692084" y="156379"/>
                    <a:pt x="682349" y="146638"/>
                  </a:cubicBezTo>
                  <a:cubicBezTo>
                    <a:pt x="672614" y="132027"/>
                    <a:pt x="653145" y="141768"/>
                    <a:pt x="643410" y="156379"/>
                  </a:cubicBezTo>
                  <a:cubicBezTo>
                    <a:pt x="638542" y="166120"/>
                    <a:pt x="638542" y="248918"/>
                    <a:pt x="619072" y="273271"/>
                  </a:cubicBezTo>
                  <a:lnTo>
                    <a:pt x="610402" y="283849"/>
                  </a:lnTo>
                  <a:cubicBezTo>
                    <a:pt x="609337" y="286208"/>
                    <a:pt x="609946" y="287578"/>
                    <a:pt x="611771" y="288491"/>
                  </a:cubicBezTo>
                  <a:lnTo>
                    <a:pt x="633675" y="292752"/>
                  </a:lnTo>
                  <a:cubicBezTo>
                    <a:pt x="648277" y="297623"/>
                    <a:pt x="667747" y="331716"/>
                    <a:pt x="672614" y="356069"/>
                  </a:cubicBezTo>
                  <a:cubicBezTo>
                    <a:pt x="677482" y="375551"/>
                    <a:pt x="682349" y="409644"/>
                    <a:pt x="692084" y="429126"/>
                  </a:cubicBezTo>
                  <a:cubicBezTo>
                    <a:pt x="696952" y="448608"/>
                    <a:pt x="750494" y="487572"/>
                    <a:pt x="760229" y="511924"/>
                  </a:cubicBezTo>
                  <a:cubicBezTo>
                    <a:pt x="726157" y="526536"/>
                    <a:pt x="701819" y="541147"/>
                    <a:pt x="682349" y="531406"/>
                  </a:cubicBezTo>
                  <a:cubicBezTo>
                    <a:pt x="662879" y="516795"/>
                    <a:pt x="609337" y="472960"/>
                    <a:pt x="570397" y="463219"/>
                  </a:cubicBezTo>
                  <a:cubicBezTo>
                    <a:pt x="531458" y="448608"/>
                    <a:pt x="390301" y="409644"/>
                    <a:pt x="356228" y="395033"/>
                  </a:cubicBezTo>
                  <a:cubicBezTo>
                    <a:pt x="317289" y="375551"/>
                    <a:pt x="273481" y="346328"/>
                    <a:pt x="254011" y="351198"/>
                  </a:cubicBezTo>
                  <a:cubicBezTo>
                    <a:pt x="244276" y="351198"/>
                    <a:pt x="219939" y="365810"/>
                    <a:pt x="200469" y="375551"/>
                  </a:cubicBezTo>
                  <a:lnTo>
                    <a:pt x="195602" y="370680"/>
                  </a:lnTo>
                  <a:cubicBezTo>
                    <a:pt x="176132" y="346328"/>
                    <a:pt x="132325" y="287882"/>
                    <a:pt x="112854" y="273271"/>
                  </a:cubicBezTo>
                  <a:cubicBezTo>
                    <a:pt x="88517" y="263530"/>
                    <a:pt x="69047" y="278141"/>
                    <a:pt x="44710" y="258659"/>
                  </a:cubicBezTo>
                  <a:cubicBezTo>
                    <a:pt x="20373" y="239177"/>
                    <a:pt x="-13700" y="219695"/>
                    <a:pt x="5770" y="209954"/>
                  </a:cubicBezTo>
                  <a:cubicBezTo>
                    <a:pt x="25240" y="205084"/>
                    <a:pt x="25240" y="214825"/>
                    <a:pt x="44710" y="200213"/>
                  </a:cubicBezTo>
                  <a:cubicBezTo>
                    <a:pt x="64180" y="185602"/>
                    <a:pt x="69047" y="132027"/>
                    <a:pt x="64180" y="112545"/>
                  </a:cubicBezTo>
                  <a:cubicBezTo>
                    <a:pt x="59312" y="88192"/>
                    <a:pt x="78782" y="93063"/>
                    <a:pt x="93385" y="83322"/>
                  </a:cubicBezTo>
                  <a:cubicBezTo>
                    <a:pt x="112855" y="73581"/>
                    <a:pt x="151794" y="49228"/>
                    <a:pt x="156662" y="39487"/>
                  </a:cubicBezTo>
                  <a:cubicBezTo>
                    <a:pt x="156662" y="29746"/>
                    <a:pt x="137192" y="24876"/>
                    <a:pt x="127457" y="29746"/>
                  </a:cubicBezTo>
                  <a:cubicBezTo>
                    <a:pt x="122590" y="29746"/>
                    <a:pt x="117722" y="34617"/>
                    <a:pt x="112854" y="34617"/>
                  </a:cubicBezTo>
                  <a:cubicBezTo>
                    <a:pt x="112855" y="24876"/>
                    <a:pt x="112855" y="15135"/>
                    <a:pt x="132324" y="10265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1577307" y="2455265"/>
              <a:ext cx="94636" cy="240892"/>
            </a:xfrm>
            <a:custGeom>
              <a:avLst/>
              <a:gdLst>
                <a:gd name="T0" fmla="*/ 11 w 19"/>
                <a:gd name="T1" fmla="*/ 24 h 50"/>
                <a:gd name="T2" fmla="*/ 18 w 19"/>
                <a:gd name="T3" fmla="*/ 15 h 50"/>
                <a:gd name="T4" fmla="*/ 19 w 19"/>
                <a:gd name="T5" fmla="*/ 4 h 50"/>
                <a:gd name="T6" fmla="*/ 19 w 19"/>
                <a:gd name="T7" fmla="*/ 2 h 50"/>
                <a:gd name="T8" fmla="*/ 11 w 19"/>
                <a:gd name="T9" fmla="*/ 0 h 50"/>
                <a:gd name="T10" fmla="*/ 7 w 19"/>
                <a:gd name="T11" fmla="*/ 8 h 50"/>
                <a:gd name="T12" fmla="*/ 0 w 19"/>
                <a:gd name="T13" fmla="*/ 25 h 50"/>
                <a:gd name="T14" fmla="*/ 9 w 19"/>
                <a:gd name="T15" fmla="*/ 39 h 50"/>
                <a:gd name="T16" fmla="*/ 10 w 19"/>
                <a:gd name="T17" fmla="*/ 50 h 50"/>
                <a:gd name="T18" fmla="*/ 16 w 19"/>
                <a:gd name="T19" fmla="*/ 37 h 50"/>
                <a:gd name="T20" fmla="*/ 17 w 19"/>
                <a:gd name="T21" fmla="*/ 34 h 50"/>
                <a:gd name="T22" fmla="*/ 11 w 19"/>
                <a:gd name="T23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0">
                  <a:moveTo>
                    <a:pt x="11" y="24"/>
                  </a:moveTo>
                  <a:cubicBezTo>
                    <a:pt x="11" y="19"/>
                    <a:pt x="14" y="16"/>
                    <a:pt x="18" y="15"/>
                  </a:cubicBezTo>
                  <a:cubicBezTo>
                    <a:pt x="18" y="11"/>
                    <a:pt x="18" y="6"/>
                    <a:pt x="19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6" y="2"/>
                    <a:pt x="14" y="1"/>
                    <a:pt x="11" y="0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3" y="16"/>
                    <a:pt x="2" y="21"/>
                    <a:pt x="0" y="25"/>
                  </a:cubicBezTo>
                  <a:cubicBezTo>
                    <a:pt x="4" y="30"/>
                    <a:pt x="8" y="36"/>
                    <a:pt x="9" y="39"/>
                  </a:cubicBezTo>
                  <a:cubicBezTo>
                    <a:pt x="10" y="41"/>
                    <a:pt x="10" y="45"/>
                    <a:pt x="10" y="50"/>
                  </a:cubicBezTo>
                  <a:cubicBezTo>
                    <a:pt x="13" y="44"/>
                    <a:pt x="16" y="38"/>
                    <a:pt x="16" y="37"/>
                  </a:cubicBezTo>
                  <a:cubicBezTo>
                    <a:pt x="16" y="36"/>
                    <a:pt x="17" y="35"/>
                    <a:pt x="17" y="34"/>
                  </a:cubicBezTo>
                  <a:cubicBezTo>
                    <a:pt x="13" y="31"/>
                    <a:pt x="10" y="28"/>
                    <a:pt x="11" y="24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1628927" y="2528391"/>
              <a:ext cx="38716" cy="90336"/>
            </a:xfrm>
            <a:custGeom>
              <a:avLst/>
              <a:gdLst>
                <a:gd name="T0" fmla="*/ 1 w 8"/>
                <a:gd name="T1" fmla="*/ 9 h 19"/>
                <a:gd name="T2" fmla="*/ 7 w 8"/>
                <a:gd name="T3" fmla="*/ 19 h 19"/>
                <a:gd name="T4" fmla="*/ 8 w 8"/>
                <a:gd name="T5" fmla="*/ 0 h 19"/>
                <a:gd name="T6" fmla="*/ 1 w 8"/>
                <a:gd name="T7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9">
                  <a:moveTo>
                    <a:pt x="1" y="9"/>
                  </a:moveTo>
                  <a:cubicBezTo>
                    <a:pt x="0" y="13"/>
                    <a:pt x="3" y="16"/>
                    <a:pt x="7" y="19"/>
                  </a:cubicBezTo>
                  <a:cubicBezTo>
                    <a:pt x="7" y="15"/>
                    <a:pt x="8" y="7"/>
                    <a:pt x="8" y="0"/>
                  </a:cubicBezTo>
                  <a:cubicBezTo>
                    <a:pt x="4" y="1"/>
                    <a:pt x="1" y="4"/>
                    <a:pt x="1" y="9"/>
                  </a:cubicBezTo>
                  <a:close/>
                </a:path>
              </a:pathLst>
            </a:custGeom>
            <a:pattFill prst="dkDnDiag">
              <a:fgClr>
                <a:schemeClr val="bg1">
                  <a:lumMod val="95000"/>
                </a:schemeClr>
              </a:fgClr>
              <a:bgClr>
                <a:schemeClr val="bg1">
                  <a:lumMod val="75000"/>
                </a:schemeClr>
              </a:bgClr>
            </a:patt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0" name="Rektangel 49"/>
          <p:cNvSpPr/>
          <p:nvPr userDrawn="1"/>
        </p:nvSpPr>
        <p:spPr>
          <a:xfrm>
            <a:off x="7598380" y="645180"/>
            <a:ext cx="1545620" cy="35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3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theme" Target="../theme/theme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20" Type="http://schemas.openxmlformats.org/officeDocument/2006/relationships/image" Target="../media/image17.jpeg"/><Relationship Id="rId10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0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7700" y="575966"/>
            <a:ext cx="666060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7700" y="1273324"/>
            <a:ext cx="7848600" cy="38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5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C362-5484-40FF-B32B-91CA5DB2DE71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449888"/>
            <a:ext cx="28956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40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5" r:id="rId3"/>
    <p:sldLayoutId id="2147483654" r:id="rId4"/>
    <p:sldLayoutId id="2147483658" r:id="rId5"/>
    <p:sldLayoutId id="2147483731" r:id="rId6"/>
    <p:sldLayoutId id="2147483732" r:id="rId7"/>
    <p:sldLayoutId id="2147483733" r:id="rId8"/>
    <p:sldLayoutId id="2147483734" r:id="rId9"/>
    <p:sldLayoutId id="2147483718" r:id="rId10"/>
    <p:sldLayoutId id="2147483736" r:id="rId11"/>
    <p:sldLayoutId id="2147483735" r:id="rId12"/>
    <p:sldLayoutId id="2147483655" r:id="rId13"/>
    <p:sldLayoutId id="214748371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7700" y="575966"/>
            <a:ext cx="666060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7700" y="1273324"/>
            <a:ext cx="7848600" cy="38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5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C362-5484-40FF-B32B-91CA5DB2DE71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449888"/>
            <a:ext cx="28956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95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9" r:id="rId3"/>
    <p:sldLayoutId id="2147483760" r:id="rId4"/>
    <p:sldLayoutId id="2147483762" r:id="rId5"/>
    <p:sldLayoutId id="2147483764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pic>
        <p:nvPicPr>
          <p:cNvPr id="21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7700" y="575966"/>
            <a:ext cx="666060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7700" y="1273324"/>
            <a:ext cx="7848600" cy="38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5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C362-5484-40FF-B32B-91CA5DB2DE71}" type="datetime1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18-04-18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449888"/>
            <a:ext cx="28956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>
                <a:solidFill>
                  <a:srgbClr val="3F3F3F">
                    <a:tint val="75000"/>
                  </a:srgbClr>
                </a:solidFill>
              </a:rPr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4CD5-26A6-4D2C-9F4C-55F9ADBD3084}" type="slidenum">
              <a:rPr lang="sv-SE" smtClean="0">
                <a:solidFill>
                  <a:srgbClr val="3F3F3F">
                    <a:tint val="75000"/>
                  </a:srgbClr>
                </a:solidFill>
              </a:rPr>
              <a:pPr/>
              <a:t>‹Nr.›</a:t>
            </a:fld>
            <a:endParaRPr lang="sv-SE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1"/>
            <a:ext cx="9144000" cy="215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7700" y="575966"/>
            <a:ext cx="666060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7700" y="1273324"/>
            <a:ext cx="7848600" cy="3831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5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C362-5484-40FF-B32B-91CA5DB2DE71}" type="datetime1">
              <a:rPr lang="sv-SE" smtClean="0"/>
              <a:pPr/>
              <a:t>18-04-18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5449888"/>
            <a:ext cx="289560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5449888"/>
            <a:ext cx="2482850" cy="265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4CD5-26A6-4D2C-9F4C-55F9ADBD3084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7598380" y="642187"/>
            <a:ext cx="154562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4" descr="K:\kunder\2014\Sogeti\Logotyp\sogeti_varmred_rgb_utanprofil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"/>
          <a:stretch/>
        </p:blipFill>
        <p:spPr bwMode="auto">
          <a:xfrm>
            <a:off x="7598380" y="645180"/>
            <a:ext cx="1536095" cy="3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300"/>
        </a:spcBef>
        <a:spcAft>
          <a:spcPts val="400"/>
        </a:spcAft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geti.se/valkommen" TargetMode="External"/><Relationship Id="rId4" Type="http://schemas.openxmlformats.org/officeDocument/2006/relationships/image" Target="../media/image19.png"/><Relationship Id="rId5" Type="http://schemas.openxmlformats.org/officeDocument/2006/relationships/hyperlink" Target="mailto:susanne.andersson-dahlen@sogeti.s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geti.se/addher" TargetMode="External"/><Relationship Id="rId4" Type="http://schemas.openxmlformats.org/officeDocument/2006/relationships/hyperlink" Target="mailto:susanne.andersson-dahlen@sogeti.se" TargetMode="Externa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25252"/>
            <a:ext cx="6660604" cy="369332"/>
          </a:xfrm>
        </p:spPr>
        <p:txBody>
          <a:bodyPr/>
          <a:lstStyle/>
          <a:p>
            <a:r>
              <a:rPr lang="sv-SE" sz="2400" dirty="0"/>
              <a:t>Nyfiken på Sogeti?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5304" y="99458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+mj-lt"/>
                <a:ea typeface="+mj-ea"/>
                <a:cs typeface="+mj-cs"/>
                <a:hlinkClick r:id="rId3"/>
              </a:rPr>
              <a:t>www.sogeti.se/valkommen</a:t>
            </a:r>
            <a:r>
              <a:rPr lang="sv-SE" sz="2400" b="1" dirty="0">
                <a:latin typeface="+mj-lt"/>
                <a:ea typeface="+mj-ea"/>
                <a:cs typeface="+mj-cs"/>
              </a:rPr>
              <a:t> 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9C5C75-A9FA-4108-B12A-A6210AF1A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16" y="1633364"/>
            <a:ext cx="5564068" cy="366182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29E62EF-7F17-4AAD-9E72-38C587C0F40C}"/>
              </a:ext>
            </a:extLst>
          </p:cNvPr>
          <p:cNvSpPr txBox="1">
            <a:spLocks/>
          </p:cNvSpPr>
          <p:nvPr/>
        </p:nvSpPr>
        <p:spPr>
          <a:xfrm>
            <a:off x="6228184" y="4905082"/>
            <a:ext cx="280831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u="sng" dirty="0">
                <a:solidFill>
                  <a:schemeClr val="accent1"/>
                </a:solidFill>
              </a:rPr>
              <a:t>a</a:t>
            </a:r>
            <a:r>
              <a:rPr lang="sv-SE" sz="1200" u="sng" dirty="0">
                <a:solidFill>
                  <a:schemeClr val="accent1"/>
                </a:solidFill>
              </a:rPr>
              <a:t>sa.maspers@sogeti.se</a:t>
            </a:r>
          </a:p>
          <a:p>
            <a:pPr algn="r"/>
            <a:r>
              <a:rPr lang="en-US" sz="1200" u="sng" dirty="0">
                <a:hlinkClick r:id="rId5"/>
              </a:rPr>
              <a:t>s</a:t>
            </a:r>
            <a:r>
              <a:rPr lang="sv-SE" sz="1200" u="sng" dirty="0">
                <a:hlinkClick r:id="rId5"/>
              </a:rPr>
              <a:t>usanne.andersson-dahlen@sogeti.se</a:t>
            </a:r>
            <a:endParaRPr lang="sv-SE" sz="1200" u="sng" dirty="0"/>
          </a:p>
        </p:txBody>
      </p:sp>
    </p:spTree>
    <p:extLst>
      <p:ext uri="{BB962C8B-B14F-4D97-AF65-F5344CB8AC3E}">
        <p14:creationId xmlns:p14="http://schemas.microsoft.com/office/powerpoint/2010/main" val="1018953512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625252"/>
            <a:ext cx="6660604" cy="369332"/>
          </a:xfrm>
        </p:spPr>
        <p:txBody>
          <a:bodyPr/>
          <a:lstStyle/>
          <a:p>
            <a:r>
              <a:rPr lang="sv-SE" sz="2400" dirty="0"/>
              <a:t>Fråga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94841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www.sogeti.se/addher 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29E62EF-7F17-4AAD-9E72-38C587C0F40C}"/>
              </a:ext>
            </a:extLst>
          </p:cNvPr>
          <p:cNvSpPr txBox="1">
            <a:spLocks/>
          </p:cNvSpPr>
          <p:nvPr/>
        </p:nvSpPr>
        <p:spPr>
          <a:xfrm>
            <a:off x="6228184" y="4905082"/>
            <a:ext cx="280831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u="sng" dirty="0">
                <a:solidFill>
                  <a:schemeClr val="accent1"/>
                </a:solidFill>
              </a:rPr>
              <a:t>a</a:t>
            </a:r>
            <a:r>
              <a:rPr lang="sv-SE" sz="1200" u="sng" dirty="0">
                <a:solidFill>
                  <a:schemeClr val="accent1"/>
                </a:solidFill>
              </a:rPr>
              <a:t>sa.maspers@sogeti.se</a:t>
            </a:r>
          </a:p>
          <a:p>
            <a:pPr algn="r"/>
            <a:r>
              <a:rPr lang="en-US" sz="1200" u="sng" dirty="0">
                <a:hlinkClick r:id="rId4"/>
              </a:rPr>
              <a:t>s</a:t>
            </a:r>
            <a:r>
              <a:rPr lang="sv-SE" sz="1200" u="sng" dirty="0">
                <a:hlinkClick r:id="rId4"/>
              </a:rPr>
              <a:t>usanne.andersson-dahlen@sogeti.se</a:t>
            </a:r>
            <a:endParaRPr lang="sv-SE" sz="1200" u="sng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2593BE7-AE43-4C8A-BE3F-231FF14C5D1A}"/>
              </a:ext>
            </a:extLst>
          </p:cNvPr>
          <p:cNvSpPr txBox="1">
            <a:spLocks/>
          </p:cNvSpPr>
          <p:nvPr/>
        </p:nvSpPr>
        <p:spPr>
          <a:xfrm>
            <a:off x="647700" y="1825581"/>
            <a:ext cx="6660604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Förutom att vi på Sogeti engagerar oss i bl.a. ITQ, GIICT, Tjejer kodar, studentpubar och SNITS, så har vi ju även #addher.</a:t>
            </a:r>
          </a:p>
          <a:p>
            <a:endParaRPr lang="en-US" sz="2400" dirty="0"/>
          </a:p>
          <a:p>
            <a:r>
              <a:rPr lang="en-US" sz="2400" dirty="0"/>
              <a:t>Men v</a:t>
            </a:r>
            <a:r>
              <a:rPr lang="sv-SE" sz="2400" dirty="0"/>
              <a:t>ad är #addher?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96D04F-7FE3-4A10-BBD7-3BA63F074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182253"/>
            <a:ext cx="3457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4052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theme1.xml><?xml version="1.0" encoding="utf-8"?>
<a:theme xmlns:a="http://schemas.openxmlformats.org/drawingml/2006/main" name="Sogeti_Global_PPTX_template - Slim version - OK_160929">
  <a:themeElements>
    <a:clrScheme name="Sogeti">
      <a:dk1>
        <a:srgbClr val="3F3F3F"/>
      </a:dk1>
      <a:lt1>
        <a:sysClr val="window" lastClr="FFFFFF"/>
      </a:lt1>
      <a:dk2>
        <a:srgbClr val="000000"/>
      </a:dk2>
      <a:lt2>
        <a:srgbClr val="C4BBAF"/>
      </a:lt2>
      <a:accent1>
        <a:srgbClr val="FF4019"/>
      </a:accent1>
      <a:accent2>
        <a:srgbClr val="850C70"/>
      </a:accent2>
      <a:accent3>
        <a:srgbClr val="FFD32B"/>
      </a:accent3>
      <a:accent4>
        <a:srgbClr val="008444"/>
      </a:accent4>
      <a:accent5>
        <a:srgbClr val="6A2C91"/>
      </a:accent5>
      <a:accent6>
        <a:srgbClr val="FC9200"/>
      </a:accent6>
      <a:hlink>
        <a:srgbClr val="FF4019"/>
      </a:hlink>
      <a:folHlink>
        <a:srgbClr val="8B8B8B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ogeti_Global_PPTX_template - Slim version - OK_160929.potx" id="{46F662B8-E0AD-4484-9BAE-55B0E83C9F3C}" vid="{F7979FCD-EE0B-442B-93B2-79F61D22516E}"/>
    </a:ext>
  </a:extLst>
</a:theme>
</file>

<file path=ppt/theme/theme2.xml><?xml version="1.0" encoding="utf-8"?>
<a:theme xmlns:a="http://schemas.openxmlformats.org/drawingml/2006/main" name="Chapters and dividers">
  <a:themeElements>
    <a:clrScheme name="Sogeti">
      <a:dk1>
        <a:srgbClr val="3F3F3F"/>
      </a:dk1>
      <a:lt1>
        <a:sysClr val="window" lastClr="FFFFFF"/>
      </a:lt1>
      <a:dk2>
        <a:srgbClr val="000000"/>
      </a:dk2>
      <a:lt2>
        <a:srgbClr val="C4BBAF"/>
      </a:lt2>
      <a:accent1>
        <a:srgbClr val="FF4019"/>
      </a:accent1>
      <a:accent2>
        <a:srgbClr val="850C70"/>
      </a:accent2>
      <a:accent3>
        <a:srgbClr val="FFD32B"/>
      </a:accent3>
      <a:accent4>
        <a:srgbClr val="008444"/>
      </a:accent4>
      <a:accent5>
        <a:srgbClr val="6A2C91"/>
      </a:accent5>
      <a:accent6>
        <a:srgbClr val="FC9200"/>
      </a:accent6>
      <a:hlink>
        <a:srgbClr val="FF4019"/>
      </a:hlink>
      <a:folHlink>
        <a:srgbClr val="8B8B8B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ogeti_Global_PPTX_template - Slim version - OK_160929.potx" id="{46F662B8-E0AD-4484-9BAE-55B0E83C9F3C}" vid="{87F8DF53-4FCE-44F9-A66B-C22BA085E829}"/>
    </a:ext>
  </a:extLst>
</a:theme>
</file>

<file path=ppt/theme/theme3.xml><?xml version="1.0" encoding="utf-8"?>
<a:theme xmlns:a="http://schemas.openxmlformats.org/drawingml/2006/main" name="1_Chapters and dividers">
  <a:themeElements>
    <a:clrScheme name="Sogeti">
      <a:dk1>
        <a:srgbClr val="3F3F3F"/>
      </a:dk1>
      <a:lt1>
        <a:sysClr val="window" lastClr="FFFFFF"/>
      </a:lt1>
      <a:dk2>
        <a:srgbClr val="000000"/>
      </a:dk2>
      <a:lt2>
        <a:srgbClr val="C4BBAF"/>
      </a:lt2>
      <a:accent1>
        <a:srgbClr val="FF4019"/>
      </a:accent1>
      <a:accent2>
        <a:srgbClr val="850C70"/>
      </a:accent2>
      <a:accent3>
        <a:srgbClr val="FFD32B"/>
      </a:accent3>
      <a:accent4>
        <a:srgbClr val="008444"/>
      </a:accent4>
      <a:accent5>
        <a:srgbClr val="6A2C91"/>
      </a:accent5>
      <a:accent6>
        <a:srgbClr val="FC9200"/>
      </a:accent6>
      <a:hlink>
        <a:srgbClr val="FF4019"/>
      </a:hlink>
      <a:folHlink>
        <a:srgbClr val="8B8B8B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ogeti_Global_PPTX-template_151124_empty.potx" id="{2B0DA991-C887-4FD7-92AE-7F739E9A406A}" vid="{7153130B-9211-4F66-9E44-B069AF4DAEE9}"/>
    </a:ext>
  </a:extLst>
</a:theme>
</file>

<file path=ppt/theme/theme4.xml><?xml version="1.0" encoding="utf-8"?>
<a:theme xmlns:a="http://schemas.openxmlformats.org/drawingml/2006/main" name="Content">
  <a:themeElements>
    <a:clrScheme name="Sogeti">
      <a:dk1>
        <a:srgbClr val="3F3F3F"/>
      </a:dk1>
      <a:lt1>
        <a:sysClr val="window" lastClr="FFFFFF"/>
      </a:lt1>
      <a:dk2>
        <a:srgbClr val="000000"/>
      </a:dk2>
      <a:lt2>
        <a:srgbClr val="C4BBAF"/>
      </a:lt2>
      <a:accent1>
        <a:srgbClr val="FF4019"/>
      </a:accent1>
      <a:accent2>
        <a:srgbClr val="850C70"/>
      </a:accent2>
      <a:accent3>
        <a:srgbClr val="FFD32B"/>
      </a:accent3>
      <a:accent4>
        <a:srgbClr val="008444"/>
      </a:accent4>
      <a:accent5>
        <a:srgbClr val="6A2C91"/>
      </a:accent5>
      <a:accent6>
        <a:srgbClr val="FC9200"/>
      </a:accent6>
      <a:hlink>
        <a:srgbClr val="FF4019"/>
      </a:hlink>
      <a:folHlink>
        <a:srgbClr val="8B8B8B"/>
      </a:folHlink>
    </a:clrScheme>
    <a:fontScheme name="Sogeti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Sogeti_Global_PPTX-template_160926_empty.potx [Skrivskyddad]" id="{B8FEF93C-B638-40E2-AF4F-4C208FE44CE8}" vid="{C5FEE4F1-41CC-4949-99DC-E3C26D271A1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Sogeti_Global_PPTX_template - Slim version - OK_160929</Template>
  <TotalTime>3401</TotalTime>
  <Words>137</Words>
  <Application>Microsoft Macintosh PowerPoint</Application>
  <PresentationFormat>Bildspel på skärmen (16:10)</PresentationFormat>
  <Paragraphs>19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Sogeti_Global_PPTX_template - Slim version - OK_160929</vt:lpstr>
      <vt:lpstr>Chapters and dividers</vt:lpstr>
      <vt:lpstr>1_Chapters and dividers</vt:lpstr>
      <vt:lpstr>Content</vt:lpstr>
      <vt:lpstr>Nyfiken på Sogeti? </vt:lpstr>
      <vt:lpstr>Fråga</vt:lpstr>
    </vt:vector>
  </TitlesOfParts>
  <Company>Sogeti Sverige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Sinter, Therese</dc:creator>
  <cp:lastModifiedBy>Marie-Therese</cp:lastModifiedBy>
  <cp:revision>51</cp:revision>
  <cp:lastPrinted>2014-11-18T08:06:16Z</cp:lastPrinted>
  <dcterms:created xsi:type="dcterms:W3CDTF">2016-10-18T10:21:14Z</dcterms:created>
  <dcterms:modified xsi:type="dcterms:W3CDTF">2018-04-17T22:43:03Z</dcterms:modified>
</cp:coreProperties>
</file>