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94" r:id="rId5"/>
  </p:sldMasterIdLst>
  <p:notesMasterIdLst>
    <p:notesMasterId r:id="rId10"/>
  </p:notesMasterIdLst>
  <p:handoutMasterIdLst>
    <p:handoutMasterId r:id="rId11"/>
  </p:handoutMasterIdLst>
  <p:sldIdLst>
    <p:sldId id="296" r:id="rId6"/>
    <p:sldId id="368" r:id="rId7"/>
    <p:sldId id="259" r:id="rId8"/>
    <p:sldId id="301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20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elldén" userId="0b773121-f08e-4653-9f95-12cd4765d6df" providerId="ADAL" clId="{E18D3F09-F2F4-495B-9355-7127DDB8D8A9}"/>
    <pc:docChg chg="custSel addSld delSld modSld sldOrd">
      <pc:chgData name="Maria Selldén" userId="0b773121-f08e-4653-9f95-12cd4765d6df" providerId="ADAL" clId="{E18D3F09-F2F4-495B-9355-7127DDB8D8A9}" dt="2018-04-18T07:06:20.322" v="291" actId="478"/>
      <pc:docMkLst>
        <pc:docMk/>
      </pc:docMkLst>
      <pc:sldChg chg="ord">
        <pc:chgData name="Maria Selldén" userId="0b773121-f08e-4653-9f95-12cd4765d6df" providerId="ADAL" clId="{E18D3F09-F2F4-495B-9355-7127DDB8D8A9}" dt="2018-04-18T06:57:39.246" v="2"/>
        <pc:sldMkLst>
          <pc:docMk/>
          <pc:sldMk cId="1609843097" sldId="259"/>
        </pc:sldMkLst>
      </pc:sldChg>
      <pc:sldChg chg="addSp delSp modSp">
        <pc:chgData name="Maria Selldén" userId="0b773121-f08e-4653-9f95-12cd4765d6df" providerId="ADAL" clId="{E18D3F09-F2F4-495B-9355-7127DDB8D8A9}" dt="2018-04-18T07:06:20.322" v="291" actId="478"/>
        <pc:sldMkLst>
          <pc:docMk/>
          <pc:sldMk cId="2603410482" sldId="296"/>
        </pc:sldMkLst>
        <pc:spChg chg="add mod">
          <ac:chgData name="Maria Selldén" userId="0b773121-f08e-4653-9f95-12cd4765d6df" providerId="ADAL" clId="{E18D3F09-F2F4-495B-9355-7127DDB8D8A9}" dt="2018-04-18T07:06:06.502" v="289" actId="6549"/>
          <ac:spMkLst>
            <pc:docMk/>
            <pc:sldMk cId="2603410482" sldId="296"/>
            <ac:spMk id="7" creationId="{1BA52502-989C-4C0A-9D7B-3507A5E99193}"/>
          </ac:spMkLst>
        </pc:spChg>
        <pc:picChg chg="add mod">
          <ac:chgData name="Maria Selldén" userId="0b773121-f08e-4653-9f95-12cd4765d6df" providerId="ADAL" clId="{E18D3F09-F2F4-495B-9355-7127DDB8D8A9}" dt="2018-04-18T07:05:01.615" v="244" actId="1076"/>
          <ac:picMkLst>
            <pc:docMk/>
            <pc:sldMk cId="2603410482" sldId="296"/>
            <ac:picMk id="8" creationId="{7F52668B-F6EE-4683-85FB-2D84D22F7661}"/>
          </ac:picMkLst>
        </pc:picChg>
        <pc:picChg chg="add mod">
          <ac:chgData name="Maria Selldén" userId="0b773121-f08e-4653-9f95-12cd4765d6df" providerId="ADAL" clId="{E18D3F09-F2F4-495B-9355-7127DDB8D8A9}" dt="2018-04-18T07:05:03.250" v="245" actId="1076"/>
          <ac:picMkLst>
            <pc:docMk/>
            <pc:sldMk cId="2603410482" sldId="296"/>
            <ac:picMk id="9" creationId="{CA7A5E6D-00BA-4A10-8270-6350D3CC462B}"/>
          </ac:picMkLst>
        </pc:picChg>
        <pc:picChg chg="add del">
          <ac:chgData name="Maria Selldén" userId="0b773121-f08e-4653-9f95-12cd4765d6df" providerId="ADAL" clId="{E18D3F09-F2F4-495B-9355-7127DDB8D8A9}" dt="2018-04-18T07:06:20.322" v="291" actId="478"/>
          <ac:picMkLst>
            <pc:docMk/>
            <pc:sldMk cId="2603410482" sldId="296"/>
            <ac:picMk id="10" creationId="{E4D0E3E1-0A3D-4437-B35E-B5BCA5A08A98}"/>
          </ac:picMkLst>
        </pc:picChg>
      </pc:sldChg>
      <pc:sldChg chg="add">
        <pc:chgData name="Maria Selldén" userId="0b773121-f08e-4653-9f95-12cd4765d6df" providerId="ADAL" clId="{E18D3F09-F2F4-495B-9355-7127DDB8D8A9}" dt="2018-04-18T07:00:47.833" v="3"/>
        <pc:sldMkLst>
          <pc:docMk/>
          <pc:sldMk cId="3124843837" sldId="301"/>
        </pc:sldMkLst>
      </pc:sldChg>
      <pc:sldChg chg="del ord">
        <pc:chgData name="Maria Selldén" userId="0b773121-f08e-4653-9f95-12cd4765d6df" providerId="ADAL" clId="{E18D3F09-F2F4-495B-9355-7127DDB8D8A9}" dt="2018-04-18T07:05:05.454" v="246" actId="2696"/>
        <pc:sldMkLst>
          <pc:docMk/>
          <pc:sldMk cId="1784487473" sldId="3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70C7F650-3BE0-40A7-993F-40FC5A85B621}" type="datetimeFigureOut">
              <a:rPr lang="en-US" smtClean="0"/>
              <a:t>18-04-23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6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6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C1E3D64F-36EC-4F29-841D-C71FAD6E59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1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5EB4F2D5-7766-43ED-8376-F228F76DA7E6}" type="datetimeFigureOut">
              <a:rPr lang="en-US" smtClean="0"/>
              <a:t>18-04-23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9" rIns="99056" bIns="495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56" tIns="49529" rIns="99056" bIns="495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6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6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14A405A5-F49B-492D-8311-A003CA4D3E6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2190">
              <a:defRPr/>
            </a:pPr>
            <a:fld id="{14A405A5-F49B-492D-8311-A003CA4D3E64}" type="slidenum">
              <a:rPr lang="en-US" sz="1900" kern="0">
                <a:solidFill>
                  <a:sysClr val="windowText" lastClr="000000"/>
                </a:solidFill>
              </a:rPr>
              <a:pPr defTabSz="972190">
                <a:defRPr/>
              </a:pPr>
              <a:t>2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4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Relationship Id="rId3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Relationship Id="rId3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3234" y="890954"/>
            <a:ext cx="7886700" cy="1116990"/>
          </a:xfrm>
        </p:spPr>
        <p:txBody>
          <a:bodyPr>
            <a:noAutofit/>
          </a:bodyPr>
          <a:lstStyle>
            <a:lvl1pPr marL="0" indent="0">
              <a:buNone/>
              <a:defRPr sz="7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Netgain</a:t>
            </a:r>
            <a:r>
              <a:rPr lang="en-US"/>
              <a:t> Corp Deck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3234" y="2376365"/>
            <a:ext cx="5291504" cy="19533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Evolution through automation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4" y="6251066"/>
            <a:ext cx="1289538" cy="2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65747" y="272715"/>
            <a:ext cx="10812379" cy="1042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Lorem ipsum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" y="6260286"/>
            <a:ext cx="1269145" cy="247456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65747" y="1515979"/>
            <a:ext cx="10812379" cy="4435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1934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5747" y="272715"/>
            <a:ext cx="10812379" cy="1042737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Kundcase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" y="6260286"/>
            <a:ext cx="1269145" cy="247456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65747" y="1516063"/>
            <a:ext cx="5354053" cy="4435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48927" y="1516063"/>
            <a:ext cx="2726824" cy="218164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32550" y="3898316"/>
            <a:ext cx="5045075" cy="2053222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2000" i="1">
                <a:latin typeface="+mn-lt"/>
              </a:defRPr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456822" y="1828800"/>
            <a:ext cx="1836654" cy="1868905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1000"/>
            </a:lvl1pPr>
          </a:lstStyle>
          <a:p>
            <a:pPr lvl="0"/>
            <a:r>
              <a:rPr lang="en-US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67071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" y="6260286"/>
            <a:ext cx="1269145" cy="2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6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Touc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711200"/>
            <a:ext cx="12192000" cy="543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0"/>
            <a:ext cx="6451600" cy="5435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8000" y="1908000"/>
            <a:ext cx="50400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8000" y="3038400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type netgain MAIN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>
          <a:xfrm>
            <a:off x="648000" y="165101"/>
            <a:ext cx="1295400" cy="394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1200"/>
            <a:ext cx="12191999" cy="543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0"/>
            <a:ext cx="6451600" cy="5435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8000" y="1908000"/>
            <a:ext cx="50400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8000" y="3038400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type netgain MAIN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>
          <a:xfrm>
            <a:off x="648000" y="165101"/>
            <a:ext cx="1295400" cy="394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" y="711200"/>
            <a:ext cx="12192000" cy="543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0"/>
            <a:ext cx="6451600" cy="5435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8000" y="1908000"/>
            <a:ext cx="50400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8000" y="3038400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type netgain MAIN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>
          <a:xfrm>
            <a:off x="648000" y="165101"/>
            <a:ext cx="1295400" cy="394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86266791_XXXLARG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" t="233"/>
          <a:stretch/>
        </p:blipFill>
        <p:spPr>
          <a:xfrm>
            <a:off x="0" y="711200"/>
            <a:ext cx="12192000" cy="543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0"/>
            <a:ext cx="6451600" cy="5435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8000" y="1908000"/>
            <a:ext cx="50400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8000" y="3038400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type netgain MAIN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>
          <a:xfrm>
            <a:off x="648000" y="165101"/>
            <a:ext cx="1295400" cy="394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711200"/>
            <a:ext cx="121920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0"/>
            <a:ext cx="6451600" cy="5435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8000" y="1908000"/>
            <a:ext cx="50400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8000" y="3038400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type netgain MAIN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>
          <a:xfrm>
            <a:off x="648000" y="165101"/>
            <a:ext cx="1295400" cy="394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" t="-1" r="1" b="233"/>
          <a:stretch/>
        </p:blipFill>
        <p:spPr>
          <a:xfrm>
            <a:off x="0" y="711199"/>
            <a:ext cx="12192000" cy="5448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0"/>
            <a:ext cx="6451600" cy="5435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8000" y="1908000"/>
            <a:ext cx="50400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8000" y="3038400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type netgain MAIN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>
          <a:xfrm>
            <a:off x="648000" y="165101"/>
            <a:ext cx="1295400" cy="394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" t="-1" r="1" b="233"/>
          <a:stretch/>
        </p:blipFill>
        <p:spPr>
          <a:xfrm>
            <a:off x="0" y="711200"/>
            <a:ext cx="12192000" cy="5448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0"/>
            <a:ext cx="6451600" cy="5435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8000" y="1908000"/>
            <a:ext cx="50400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8000" y="3038400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endParaRPr lang="sv-SE" noProof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type netgain MAIN whit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9"/>
          <a:stretch/>
        </p:blipFill>
        <p:spPr>
          <a:xfrm>
            <a:off x="648000" y="165101"/>
            <a:ext cx="1295400" cy="3940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3234" y="890954"/>
            <a:ext cx="7886700" cy="11169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6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</a:t>
            </a:r>
          </a:p>
          <a:p>
            <a:pPr lvl="0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3234" y="2376365"/>
            <a:ext cx="5291504" cy="19533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lacus non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4" y="6251066"/>
            <a:ext cx="1289538" cy="2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3234" y="370254"/>
            <a:ext cx="10656766" cy="1116990"/>
          </a:xfrm>
        </p:spPr>
        <p:txBody>
          <a:bodyPr>
            <a:no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sv-SE" noProof="0" err="1"/>
              <a:t>Netgain</a:t>
            </a:r>
            <a:r>
              <a:rPr lang="sv-SE" noProof="0"/>
              <a:t> </a:t>
            </a:r>
            <a:r>
              <a:rPr lang="sv-SE" noProof="0" err="1"/>
              <a:t>Corp</a:t>
            </a:r>
            <a:r>
              <a:rPr lang="sv-SE" noProof="0"/>
              <a:t> </a:t>
            </a:r>
            <a:r>
              <a:rPr lang="sv-SE" noProof="0" err="1"/>
              <a:t>Deck</a:t>
            </a: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51134" y="5676900"/>
            <a:ext cx="8688266" cy="9017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sv-SE" noProof="0"/>
              <a:t>Evolution </a:t>
            </a:r>
            <a:r>
              <a:rPr lang="sv-SE" noProof="0" err="1"/>
              <a:t>through</a:t>
            </a:r>
            <a:r>
              <a:rPr lang="sv-SE" noProof="0"/>
              <a:t> automation</a:t>
            </a:r>
          </a:p>
        </p:txBody>
      </p:sp>
      <p:pic>
        <p:nvPicPr>
          <p:cNvPr id="9" name="Picture 8" descr="Logotype netgain MAIN whit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520" y="1900567"/>
            <a:ext cx="1662680" cy="30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82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1906954"/>
            <a:ext cx="6480000" cy="1116990"/>
          </a:xfrm>
        </p:spPr>
        <p:txBody>
          <a:bodyPr>
            <a:noAutofit/>
          </a:bodyPr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sv-SE" noProof="0" err="1"/>
              <a:t>Netgain</a:t>
            </a:r>
            <a:r>
              <a:rPr lang="sv-SE" noProof="0"/>
              <a:t> </a:t>
            </a:r>
            <a:r>
              <a:rPr lang="sv-SE" noProof="0" err="1"/>
              <a:t>Corp</a:t>
            </a:r>
            <a:r>
              <a:rPr lang="sv-SE" noProof="0"/>
              <a:t> </a:t>
            </a:r>
            <a:r>
              <a:rPr lang="sv-SE" noProof="0" err="1"/>
              <a:t>Deck</a:t>
            </a:r>
            <a:endParaRPr lang="sv-SE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3036765"/>
            <a:ext cx="5040000" cy="195335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pPr lvl="0"/>
            <a:r>
              <a:rPr lang="sv-SE" noProof="0"/>
              <a:t>Evolution </a:t>
            </a:r>
            <a:r>
              <a:rPr lang="sv-SE" noProof="0" err="1"/>
              <a:t>through</a:t>
            </a:r>
            <a:r>
              <a:rPr lang="sv-SE" noProof="0"/>
              <a:t> automation</a:t>
            </a:r>
          </a:p>
        </p:txBody>
      </p:sp>
      <p:pic>
        <p:nvPicPr>
          <p:cNvPr id="9" name="Picture 8" descr="Logotype netgain MAIN whit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520" y="1900567"/>
            <a:ext cx="1662680" cy="30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umn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376988" y="1473200"/>
            <a:ext cx="5233987" cy="45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161925"/>
            <a:ext cx="11074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3400" y="1473200"/>
            <a:ext cx="5575300" cy="4572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03238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161925"/>
            <a:ext cx="11074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3400" y="1473200"/>
            <a:ext cx="11074400" cy="4572000"/>
          </a:xfrm>
        </p:spPr>
        <p:txBody>
          <a:bodyPr/>
          <a:lstStyle/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09877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ärm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181100" y="165100"/>
            <a:ext cx="10426700" cy="5880100"/>
          </a:xfrm>
        </p:spPr>
        <p:txBody>
          <a:bodyPr/>
          <a:lstStyle/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 rot="16200000">
            <a:off x="-1606550" y="3454400"/>
            <a:ext cx="4730750" cy="46355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2114" indent="0">
              <a:buNone/>
              <a:defRPr/>
            </a:lvl5pPr>
          </a:lstStyle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644737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33400" y="161925"/>
            <a:ext cx="11074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3400" y="1473200"/>
            <a:ext cx="5400000" cy="4572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228600" indent="0">
              <a:lnSpc>
                <a:spcPct val="120000"/>
              </a:lnSpc>
              <a:buNone/>
              <a:defRPr/>
            </a:lvl2pPr>
            <a:lvl3pPr marL="457200" indent="0">
              <a:lnSpc>
                <a:spcPct val="120000"/>
              </a:lnSpc>
              <a:buNone/>
              <a:defRPr/>
            </a:lvl3pPr>
            <a:lvl4pPr marL="685800" indent="0">
              <a:lnSpc>
                <a:spcPct val="120000"/>
              </a:lnSpc>
              <a:buNone/>
              <a:defRPr/>
            </a:lvl4pPr>
            <a:lvl5pPr marL="912114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0300" y="1473200"/>
            <a:ext cx="5400000" cy="4572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228600" indent="0">
              <a:lnSpc>
                <a:spcPct val="120000"/>
              </a:lnSpc>
              <a:buNone/>
              <a:defRPr/>
            </a:lvl2pPr>
            <a:lvl3pPr marL="457200" indent="0">
              <a:lnSpc>
                <a:spcPct val="120000"/>
              </a:lnSpc>
              <a:buNone/>
              <a:defRPr/>
            </a:lvl3pPr>
            <a:lvl4pPr marL="685800" indent="0">
              <a:lnSpc>
                <a:spcPct val="120000"/>
              </a:lnSpc>
              <a:buNone/>
              <a:defRPr/>
            </a:lvl4pPr>
            <a:lvl5pPr marL="912114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41219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161925"/>
            <a:ext cx="11074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3400" y="1473200"/>
            <a:ext cx="11074400" cy="45847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2114" indent="0">
              <a:buNone/>
              <a:defRPr/>
            </a:lvl5pPr>
          </a:lstStyle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16881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161925"/>
            <a:ext cx="11074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27662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d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48927" y="1516063"/>
            <a:ext cx="2726824" cy="218164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32550" y="3898316"/>
            <a:ext cx="5045075" cy="215958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400"/>
              </a:spcBef>
              <a:buNone/>
              <a:defRPr sz="1600" b="1" i="1">
                <a:latin typeface="Raleway"/>
                <a:cs typeface="Raleway"/>
              </a:defRPr>
            </a:lvl1pPr>
          </a:lstStyle>
          <a:p>
            <a:pPr lvl="0"/>
            <a:r>
              <a:rPr lang="sv-SE" noProof="0"/>
              <a:t>Quote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456822" y="1828800"/>
            <a:ext cx="1836654" cy="1868905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1000"/>
            </a:lvl1pPr>
          </a:lstStyle>
          <a:p>
            <a:pPr lvl="0"/>
            <a:r>
              <a:rPr lang="sv-SE" noProof="0"/>
              <a:t>Information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0" y="161925"/>
            <a:ext cx="11074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Kundcase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3400" y="1473200"/>
            <a:ext cx="5537200" cy="45847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2114" indent="0">
              <a:buNone/>
              <a:defRPr/>
            </a:lvl5pPr>
          </a:lstStyle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8262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65867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3234" y="890954"/>
            <a:ext cx="7886700" cy="1116990"/>
          </a:xfrm>
        </p:spPr>
        <p:txBody>
          <a:bodyPr>
            <a:noAutofit/>
          </a:bodyPr>
          <a:lstStyle>
            <a:lvl1pPr marL="0" indent="0">
              <a:buNone/>
              <a:defRPr sz="7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3234" y="2376365"/>
            <a:ext cx="5291504" cy="19533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lacus non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4" y="6251066"/>
            <a:ext cx="1289538" cy="2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5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3234" y="890954"/>
            <a:ext cx="7886700" cy="1116990"/>
          </a:xfrm>
        </p:spPr>
        <p:txBody>
          <a:bodyPr>
            <a:noAutofit/>
          </a:bodyPr>
          <a:lstStyle>
            <a:lvl1pPr marL="0" indent="0">
              <a:buNone/>
              <a:defRPr sz="7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3234" y="2376365"/>
            <a:ext cx="5291504" cy="19533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lacus non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4" y="6251066"/>
            <a:ext cx="1289538" cy="2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3234" y="890954"/>
            <a:ext cx="7886700" cy="1116990"/>
          </a:xfrm>
        </p:spPr>
        <p:txBody>
          <a:bodyPr>
            <a:noAutofit/>
          </a:bodyPr>
          <a:lstStyle>
            <a:lvl1pPr marL="0" indent="0">
              <a:buNone/>
              <a:defRPr sz="7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3234" y="2376365"/>
            <a:ext cx="5291504" cy="195335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lacus non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4" y="6251066"/>
            <a:ext cx="1289538" cy="2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in middle to add background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3234" y="890954"/>
            <a:ext cx="7886700" cy="1116990"/>
          </a:xfrm>
        </p:spPr>
        <p:txBody>
          <a:bodyPr>
            <a:noAutofit/>
          </a:bodyPr>
          <a:lstStyle>
            <a:lvl1pPr marL="0" indent="0">
              <a:buNone/>
              <a:defRPr sz="7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Kapitelsida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3234" y="2376365"/>
            <a:ext cx="5291504" cy="1953358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content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4" y="6251066"/>
            <a:ext cx="1289538" cy="2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5747" y="272715"/>
            <a:ext cx="5354053" cy="1042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Lorem ipsum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" y="6260286"/>
            <a:ext cx="1269145" cy="247456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65747" y="1515979"/>
            <a:ext cx="5354053" cy="4435560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/>
            </a:lvl1pPr>
          </a:lstStyle>
          <a:p>
            <a:pPr lvl="0"/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endParaRPr lang="sv-SE"/>
          </a:p>
          <a:p>
            <a:pPr lvl="1"/>
            <a:r>
              <a:rPr lang="sv-SE" err="1"/>
              <a:t>adsasd</a:t>
            </a:r>
            <a:endParaRPr lang="sv-SE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275388" y="272716"/>
            <a:ext cx="5233987" cy="59867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13091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940" y="265723"/>
            <a:ext cx="10736385" cy="1046861"/>
          </a:xfrm>
        </p:spPr>
        <p:txBody>
          <a:bodyPr>
            <a:normAutofit/>
          </a:bodyPr>
          <a:lstStyle>
            <a:lvl1pPr>
              <a:defRPr sz="4600" baseline="0"/>
            </a:lvl1pPr>
          </a:lstStyle>
          <a:p>
            <a:r>
              <a:rPr lang="en-US"/>
              <a:t>Lorem ipsum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" y="6260286"/>
            <a:ext cx="1269145" cy="247456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664940" y="1550047"/>
            <a:ext cx="10736262" cy="4219075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/>
            </a:lvl1pPr>
            <a:lvl2pPr marL="514350" indent="-285750">
              <a:buFont typeface="Arial" panose="020B0604020202020204" pitchFamily="34" charset="0"/>
              <a:buChar char="•"/>
              <a:defRPr baseline="0"/>
            </a:lvl2pPr>
            <a:lvl3pPr marL="742950" indent="-285750">
              <a:buFont typeface="Arial" panose="020B0604020202020204" pitchFamily="34" charset="0"/>
              <a:buChar char="•"/>
              <a:defRPr/>
            </a:lvl3pPr>
            <a:lvl4pPr>
              <a:defRPr/>
            </a:lvl4pPr>
          </a:lstStyle>
          <a:p>
            <a:pPr lvl="0"/>
            <a:r>
              <a:rPr lang="en-US"/>
              <a:t>Lorem ipsum</a:t>
            </a:r>
          </a:p>
          <a:p>
            <a:pPr lvl="1"/>
            <a:r>
              <a:rPr lang="en-US"/>
              <a:t>Lorem ipsum 2</a:t>
            </a:r>
          </a:p>
          <a:p>
            <a:pPr lvl="2"/>
            <a:r>
              <a:rPr lang="en-US"/>
              <a:t>Lorem ipsum 3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Lorem ipsum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921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5747" y="272715"/>
            <a:ext cx="10812379" cy="1042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Lorem ipsum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" y="6260286"/>
            <a:ext cx="1269145" cy="247456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24073" y="1515979"/>
            <a:ext cx="5354053" cy="4435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  <a:lvl2pPr marL="2286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endParaRPr lang="sv-SE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0758" y="1519294"/>
            <a:ext cx="5354053" cy="4435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  <a:lvl2pPr marL="2286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2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68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71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97864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61925"/>
            <a:ext cx="11074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70024"/>
            <a:ext cx="11074700" cy="456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Edit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pic>
        <p:nvPicPr>
          <p:cNvPr id="4" name="Picture 3" descr="Logotype netgain MAIN black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00" y="6258166"/>
            <a:ext cx="1439033" cy="448449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Raleway"/>
                <a:cs typeface="Raleway"/>
              </a:defRPr>
            </a:lvl1pPr>
          </a:lstStyle>
          <a:p>
            <a:fld id="{42E031F2-BB42-4DED-9423-10E7B31C1793}" type="slidenum">
              <a:rPr lang="sv-SE" noProof="0" smtClean="0"/>
              <a:pPr/>
              <a:t>‹Nr.›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0063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285750" indent="-28575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/>
          <a:ea typeface="+mn-ea"/>
          <a:cs typeface="Raleway"/>
        </a:defRPr>
      </a:lvl1pPr>
      <a:lvl2pPr marL="514350" indent="-28575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/>
          <a:ea typeface="+mn-ea"/>
          <a:cs typeface="Raleway"/>
        </a:defRPr>
      </a:lvl2pPr>
      <a:lvl3pPr marL="742950" indent="-28575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/>
          <a:ea typeface="+mn-ea"/>
          <a:cs typeface="Raleway"/>
        </a:defRPr>
      </a:lvl3pPr>
      <a:lvl4pPr marL="971550" indent="-28575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/>
          <a:ea typeface="+mn-ea"/>
          <a:cs typeface="Raleway"/>
        </a:defRPr>
      </a:lvl4pPr>
      <a:lvl5pPr marL="1197864" indent="-28575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png"/><Relationship Id="rId3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netgain.se/" TargetMode="External"/><Relationship Id="rId3" Type="http://schemas.openxmlformats.org/officeDocument/2006/relationships/hyperlink" Target="mailto:maria.sellden@netgain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latin typeface="Raleway"/>
                <a:cs typeface="Raleway"/>
              </a:rPr>
              <a:t>Netgain</a:t>
            </a:r>
            <a:endParaRPr lang="en-US" dirty="0">
              <a:latin typeface="Raleway"/>
              <a:cs typeface="Raleway"/>
            </a:endParaRPr>
          </a:p>
          <a:p>
            <a:r>
              <a:rPr lang="sv-SE" sz="2800" dirty="0">
                <a:cs typeface="Calibri Light"/>
              </a:rPr>
              <a:t>”</a:t>
            </a:r>
            <a:r>
              <a:rPr lang="en-US" sz="2800" dirty="0">
                <a:cs typeface="Calibri Light"/>
              </a:rPr>
              <a:t>Automation made easy”</a:t>
            </a:r>
          </a:p>
          <a:p>
            <a:endParaRPr lang="en-US" dirty="0">
              <a:latin typeface="Raleway"/>
              <a:cs typeface="Raleway"/>
            </a:endParaRPr>
          </a:p>
        </p:txBody>
      </p:sp>
      <p:cxnSp>
        <p:nvCxnSpPr>
          <p:cNvPr id="3" name="Rak koppling 2"/>
          <p:cNvCxnSpPr/>
          <p:nvPr/>
        </p:nvCxnSpPr>
        <p:spPr>
          <a:xfrm>
            <a:off x="6671511" y="3242511"/>
            <a:ext cx="0" cy="2286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="" xmlns:a16="http://schemas.microsoft.com/office/drawing/2014/main" id="{1BA52502-989C-4C0A-9D7B-3507A5E99193}"/>
              </a:ext>
            </a:extLst>
          </p:cNvPr>
          <p:cNvSpPr txBox="1"/>
          <p:nvPr/>
        </p:nvSpPr>
        <p:spPr>
          <a:xfrm>
            <a:off x="135167" y="4040170"/>
            <a:ext cx="6400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chemeClr val="bg1"/>
                </a:solidFill>
                <a:latin typeface="Raleway"/>
                <a:cs typeface="Calibri Light"/>
              </a:rPr>
              <a:t>Netgain</a:t>
            </a:r>
            <a:r>
              <a:rPr lang="sv-SE" sz="2400" dirty="0">
                <a:solidFill>
                  <a:schemeClr val="bg1"/>
                </a:solidFill>
                <a:latin typeface="Raleway"/>
                <a:cs typeface="Calibri Light"/>
              </a:rPr>
              <a:t> är en del av </a:t>
            </a:r>
            <a:r>
              <a:rPr lang="sv-SE" sz="2400" dirty="0" err="1">
                <a:solidFill>
                  <a:schemeClr val="bg1"/>
                </a:solidFill>
                <a:latin typeface="Raleway"/>
                <a:cs typeface="Calibri Light"/>
              </a:rPr>
              <a:t>Combined</a:t>
            </a:r>
            <a:r>
              <a:rPr lang="sv-SE" sz="2400" dirty="0">
                <a:solidFill>
                  <a:schemeClr val="bg1"/>
                </a:solidFill>
                <a:latin typeface="Raleway"/>
                <a:cs typeface="Calibri Light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Raleway"/>
                <a:cs typeface="Calibri Light"/>
              </a:rPr>
              <a:t>Excellence</a:t>
            </a:r>
            <a:endParaRPr lang="sv-SE" sz="2400" dirty="0">
              <a:solidFill>
                <a:schemeClr val="bg1"/>
              </a:solidFill>
              <a:latin typeface="Raleway"/>
              <a:cs typeface="Calibri Light"/>
            </a:endParaRPr>
          </a:p>
          <a:p>
            <a:endParaRPr lang="sv-SE" dirty="0">
              <a:highlight>
                <a:srgbClr val="000000"/>
              </a:highlight>
              <a:latin typeface="Raleway" panose="020B0503030101060003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7F52668B-F6EE-4683-85FB-2D84D22F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091" y="956354"/>
            <a:ext cx="3224742" cy="247264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CA7A5E6D-00BA-4A10-8270-6350D3CC4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057" y="3575618"/>
            <a:ext cx="27432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1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Några</a:t>
            </a:r>
            <a:r>
              <a:rPr lang="en-US"/>
              <a:t> </a:t>
            </a:r>
            <a:r>
              <a:rPr lang="en-US" err="1"/>
              <a:t>av</a:t>
            </a:r>
            <a:r>
              <a:rPr lang="en-US"/>
              <a:t> </a:t>
            </a:r>
            <a:r>
              <a:rPr lang="en-US" err="1"/>
              <a:t>våra</a:t>
            </a:r>
            <a:r>
              <a:rPr lang="en-US"/>
              <a:t> </a:t>
            </a:r>
            <a:r>
              <a:rPr lang="en-US" err="1"/>
              <a:t>kunder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9" y="1515979"/>
            <a:ext cx="11724512" cy="44355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4" y="5501627"/>
            <a:ext cx="1609889" cy="8998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601" y="5767753"/>
            <a:ext cx="490537" cy="490537"/>
          </a:xfrm>
          <a:prstGeom prst="rect">
            <a:avLst/>
          </a:prstGeom>
        </p:spPr>
      </p:pic>
      <p:sp>
        <p:nvSpPr>
          <p:cNvPr id="6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10985767" y="6309671"/>
            <a:ext cx="639338" cy="402567"/>
          </a:xfrm>
        </p:spPr>
        <p:txBody>
          <a:bodyPr/>
          <a:lstStyle/>
          <a:p>
            <a:fld id="{351CC9A9-ADBF-1B4B-B8DD-063FFDFBC0E9}" type="slidenum">
              <a:rPr lang="sv-SE" sz="1400" noProof="0" smtClean="0">
                <a:latin typeface="Raleway" panose="020B0503030101060003" pitchFamily="34" charset="0"/>
              </a:rPr>
              <a:t>2</a:t>
            </a:fld>
            <a:endParaRPr lang="sv-SE" sz="1400" noProof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3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313D322-F215-4DD4-B1BD-BE714857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vanlig arbetsdag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D5B4B4AB-F638-4B19-B83F-29DBD2F2E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5934" y="1513262"/>
            <a:ext cx="2245664" cy="575092"/>
          </a:xfrm>
        </p:spPr>
        <p:txBody>
          <a:bodyPr>
            <a:normAutofit/>
          </a:bodyPr>
          <a:lstStyle/>
          <a:p>
            <a:r>
              <a:rPr lang="sv-SE" sz="2000" i="1" dirty="0"/>
              <a:t>Leveransansvar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EF8F39E4-4874-43E3-A688-9C9884DE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1CC9A9-ADBF-1B4B-B8DD-063FFDFBC0E9}" type="slidenum">
              <a:rPr lang="sv-SE" noProof="0" smtClean="0"/>
              <a:t>3</a:t>
            </a:fld>
            <a:endParaRPr lang="sv-SE" noProof="0" dirty="0"/>
          </a:p>
        </p:txBody>
      </p:sp>
      <p:pic>
        <p:nvPicPr>
          <p:cNvPr id="6" name="Bild 5" descr="Kvinna">
            <a:extLst>
              <a:ext uri="{FF2B5EF4-FFF2-40B4-BE49-F238E27FC236}">
                <a16:creationId xmlns="" xmlns:a16="http://schemas.microsoft.com/office/drawing/2014/main" id="{931A8C88-C1DA-4573-97D7-D1970A93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1387" y="2643506"/>
            <a:ext cx="1969363" cy="1969363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="" xmlns:a16="http://schemas.microsoft.com/office/drawing/2014/main" id="{0424869D-97F1-45AE-A102-AC379E20B522}"/>
              </a:ext>
            </a:extLst>
          </p:cNvPr>
          <p:cNvSpPr txBox="1">
            <a:spLocks/>
          </p:cNvSpPr>
          <p:nvPr/>
        </p:nvSpPr>
        <p:spPr>
          <a:xfrm>
            <a:off x="2201566" y="2039732"/>
            <a:ext cx="1163071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4pPr>
            <a:lvl5pPr marL="912114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i="1" dirty="0"/>
              <a:t>SPOC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="" xmlns:a16="http://schemas.microsoft.com/office/drawing/2014/main" id="{B9CA3673-2DA0-4A87-8732-67E883A4DB57}"/>
              </a:ext>
            </a:extLst>
          </p:cNvPr>
          <p:cNvSpPr txBox="1">
            <a:spLocks/>
          </p:cNvSpPr>
          <p:nvPr/>
        </p:nvSpPr>
        <p:spPr>
          <a:xfrm>
            <a:off x="7029844" y="2664252"/>
            <a:ext cx="3019678" cy="764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4pPr>
            <a:lvl5pPr marL="912114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i="1" dirty="0"/>
              <a:t>Förvaltningsuppdrag</a:t>
            </a:r>
            <a:endParaRPr lang="sv-SE" sz="2000" i="1" dirty="0"/>
          </a:p>
          <a:p>
            <a:r>
              <a:rPr lang="sv-SE" sz="2000" i="1" dirty="0"/>
              <a:t>- Faktureringsåtagande hos kund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="" xmlns:a16="http://schemas.microsoft.com/office/drawing/2014/main" id="{69036F65-16F3-4230-9B6F-79F1B4A3B18F}"/>
              </a:ext>
            </a:extLst>
          </p:cNvPr>
          <p:cNvSpPr txBox="1">
            <a:spLocks/>
          </p:cNvSpPr>
          <p:nvPr/>
        </p:nvSpPr>
        <p:spPr>
          <a:xfrm>
            <a:off x="6444009" y="3984408"/>
            <a:ext cx="1892123" cy="57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4pPr>
            <a:lvl5pPr marL="912114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i="1" dirty="0"/>
              <a:t>Projektarbete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="" xmlns:a16="http://schemas.microsoft.com/office/drawing/2014/main" id="{8313C09B-87C9-4D6E-BD44-A0D48322DADB}"/>
              </a:ext>
            </a:extLst>
          </p:cNvPr>
          <p:cNvSpPr txBox="1">
            <a:spLocks/>
          </p:cNvSpPr>
          <p:nvPr/>
        </p:nvSpPr>
        <p:spPr>
          <a:xfrm>
            <a:off x="1844871" y="3340642"/>
            <a:ext cx="1163071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4pPr>
            <a:lvl5pPr marL="912114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 i="1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="" xmlns:a16="http://schemas.microsoft.com/office/drawing/2014/main" id="{CE17C3CC-6CD2-45C7-B6F6-6B12CC3551A0}"/>
              </a:ext>
            </a:extLst>
          </p:cNvPr>
          <p:cNvSpPr txBox="1">
            <a:spLocks/>
          </p:cNvSpPr>
          <p:nvPr/>
        </p:nvSpPr>
        <p:spPr>
          <a:xfrm>
            <a:off x="2016937" y="3663435"/>
            <a:ext cx="2440870" cy="1792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4pPr>
            <a:lvl5pPr marL="912114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i="1" dirty="0"/>
              <a:t>Interaktion</a:t>
            </a:r>
          </a:p>
          <a:p>
            <a:pPr marL="342900" indent="-342900">
              <a:buFontTx/>
              <a:buChar char="-"/>
            </a:pPr>
            <a:r>
              <a:rPr lang="sv-SE" sz="1400" i="1" dirty="0"/>
              <a:t>Kollegor</a:t>
            </a:r>
          </a:p>
          <a:p>
            <a:pPr marL="342900" indent="-342900">
              <a:buFontTx/>
              <a:buChar char="-"/>
            </a:pPr>
            <a:r>
              <a:rPr lang="sv-SE" sz="1400" i="1" dirty="0"/>
              <a:t>Kund</a:t>
            </a:r>
          </a:p>
          <a:p>
            <a:pPr marL="342900" indent="-342900">
              <a:buFontTx/>
              <a:buChar char="-"/>
            </a:pPr>
            <a:r>
              <a:rPr lang="sv-SE" sz="1400" i="1" dirty="0"/>
              <a:t>Andra leverantörer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="" xmlns:a16="http://schemas.microsoft.com/office/drawing/2014/main" id="{8B080E21-45DE-4229-8296-42583D9A31F1}"/>
              </a:ext>
            </a:extLst>
          </p:cNvPr>
          <p:cNvSpPr/>
          <p:nvPr/>
        </p:nvSpPr>
        <p:spPr>
          <a:xfrm>
            <a:off x="6787747" y="4496761"/>
            <a:ext cx="384328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1100" i="1" dirty="0">
                <a:latin typeface="Raleway"/>
              </a:rPr>
              <a:t>Kravspecifikation (kund/verksamhetsarkitekt)</a:t>
            </a:r>
          </a:p>
          <a:p>
            <a:pPr marL="342900" indent="-342900">
              <a:buFontTx/>
              <a:buChar char="-"/>
            </a:pPr>
            <a:r>
              <a:rPr lang="sv-SE" sz="1100" i="1" dirty="0">
                <a:latin typeface="Raleway"/>
              </a:rPr>
              <a:t>Lösningsspecifikation (verksamhetsarkitekt)</a:t>
            </a:r>
          </a:p>
          <a:p>
            <a:pPr marL="342900" indent="-342900">
              <a:buFontTx/>
              <a:buChar char="-"/>
            </a:pPr>
            <a:r>
              <a:rPr lang="sv-SE" sz="1100" i="1" dirty="0">
                <a:latin typeface="Raleway"/>
              </a:rPr>
              <a:t>Teknisklösningsspecifikation (lösningsarkitekt)</a:t>
            </a:r>
          </a:p>
          <a:p>
            <a:pPr marL="342900" indent="-342900">
              <a:buFontTx/>
              <a:buChar char="-"/>
            </a:pPr>
            <a:r>
              <a:rPr lang="sv-SE" sz="1100" i="1" dirty="0">
                <a:latin typeface="Raleway"/>
              </a:rPr>
              <a:t>Utveckling (utvecklare)</a:t>
            </a:r>
          </a:p>
          <a:p>
            <a:pPr marL="342900" indent="-342900">
              <a:buFontTx/>
              <a:buChar char="-"/>
            </a:pPr>
            <a:r>
              <a:rPr lang="sv-SE" sz="1100" i="1" dirty="0">
                <a:latin typeface="Raleway"/>
              </a:rPr>
              <a:t>Test (kund/utvecklare)</a:t>
            </a:r>
          </a:p>
          <a:p>
            <a:pPr marL="342900" indent="-342900">
              <a:buFontTx/>
              <a:buChar char="-"/>
            </a:pPr>
            <a:r>
              <a:rPr lang="sv-SE" sz="1100" i="1" dirty="0">
                <a:latin typeface="Raleway"/>
              </a:rPr>
              <a:t>Acceptanstest (kund)</a:t>
            </a:r>
          </a:p>
          <a:p>
            <a:pPr marL="342900" indent="-342900">
              <a:buFontTx/>
              <a:buChar char="-"/>
            </a:pPr>
            <a:r>
              <a:rPr lang="sv-SE" sz="1100" i="1" dirty="0">
                <a:latin typeface="Raleway"/>
              </a:rPr>
              <a:t>Driftsättning (utvecklare)</a:t>
            </a:r>
          </a:p>
        </p:txBody>
      </p:sp>
    </p:spTree>
    <p:extLst>
      <p:ext uri="{BB962C8B-B14F-4D97-AF65-F5344CB8AC3E}">
        <p14:creationId xmlns:p14="http://schemas.microsoft.com/office/powerpoint/2010/main" val="160984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ln>
            <a:noFill/>
            <a:prstDash val="solid"/>
          </a:ln>
        </p:spPr>
        <p:txBody>
          <a:bodyPr/>
          <a:lstStyle/>
          <a:p>
            <a:r>
              <a:rPr lang="sv-SE" dirty="0"/>
              <a:t>Automation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easy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407078" y="179081"/>
            <a:ext cx="61337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FFFF"/>
                </a:solidFill>
                <a:hlinkClick r:id="rId2"/>
              </a:rPr>
              <a:t>www.netgain.se</a:t>
            </a:r>
            <a:r>
              <a:rPr lang="sv-SE" sz="2800" dirty="0">
                <a:solidFill>
                  <a:srgbClr val="FFFFFF"/>
                </a:solidFill>
                <a:hlinkClick r:id="rId2"/>
              </a:rPr>
              <a:t>/</a:t>
            </a:r>
            <a:r>
              <a:rPr lang="sv-SE" sz="2800" dirty="0">
                <a:solidFill>
                  <a:srgbClr val="FFFFFF"/>
                </a:solidFill>
              </a:rPr>
              <a:t> </a:t>
            </a:r>
          </a:p>
          <a:p>
            <a:endParaRPr lang="sv-SE" sz="2800" dirty="0">
              <a:solidFill>
                <a:srgbClr val="FFFFFF"/>
              </a:solidFill>
            </a:endParaRPr>
          </a:p>
          <a:p>
            <a:r>
              <a:rPr lang="sv-SE" sz="2800" dirty="0">
                <a:solidFill>
                  <a:srgbClr val="FFFFFF"/>
                </a:solidFill>
                <a:hlinkClick r:id="rId3"/>
              </a:rPr>
              <a:t>maria.sellden@</a:t>
            </a:r>
            <a:r>
              <a:rPr lang="sv-SE" sz="2800" dirty="0" smtClean="0">
                <a:solidFill>
                  <a:srgbClr val="FFFFFF"/>
                </a:solidFill>
                <a:hlinkClick r:id="rId3"/>
              </a:rPr>
              <a:t>netgain.se</a:t>
            </a:r>
            <a:r>
              <a:rPr lang="sv-SE" sz="2800" dirty="0" smtClean="0">
                <a:solidFill>
                  <a:srgbClr val="FFFFFF"/>
                </a:solidFill>
              </a:rPr>
              <a:t> /</a:t>
            </a:r>
            <a:r>
              <a:rPr lang="sv-SE" sz="2800" dirty="0">
                <a:solidFill>
                  <a:srgbClr val="FFFFFF"/>
                </a:solidFill>
              </a:rPr>
              <a:t>070-6906527</a:t>
            </a:r>
          </a:p>
          <a:p>
            <a:endParaRPr lang="sv-SE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43837"/>
      </p:ext>
    </p:extLst>
  </p:cSld>
  <p:clrMapOvr>
    <a:masterClrMapping/>
  </p:clrMapOvr>
</p:sld>
</file>

<file path=ppt/theme/theme1.xml><?xml version="1.0" encoding="utf-8"?>
<a:theme xmlns:a="http://schemas.openxmlformats.org/drawingml/2006/main" name="Netg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etgain-powerpointmall-160105 [Skrivskyddad]" id="{A0880AF1-C7A1-407C-9156-515D021B84E3}" vid="{F9A50444-A248-4247-8098-4E7212C5FB16}"/>
    </a:ext>
  </a:extLst>
</a:theme>
</file>

<file path=ppt/theme/theme2.xml><?xml version="1.0" encoding="utf-8"?>
<a:theme xmlns:a="http://schemas.openxmlformats.org/drawingml/2006/main" name="1_Netgain">
  <a:themeElements>
    <a:clrScheme name="Netgain colors 1">
      <a:dk1>
        <a:srgbClr val="000000"/>
      </a:dk1>
      <a:lt1>
        <a:srgbClr val="FFFFFF"/>
      </a:lt1>
      <a:dk2>
        <a:srgbClr val="2B2B2B"/>
      </a:dk2>
      <a:lt2>
        <a:srgbClr val="D3D3D0"/>
      </a:lt2>
      <a:accent1>
        <a:srgbClr val="00A4C3"/>
      </a:accent1>
      <a:accent2>
        <a:srgbClr val="006678"/>
      </a:accent2>
      <a:accent3>
        <a:srgbClr val="A2C621"/>
      </a:accent3>
      <a:accent4>
        <a:srgbClr val="FFD20A"/>
      </a:accent4>
      <a:accent5>
        <a:srgbClr val="84CDDA"/>
      </a:accent5>
      <a:accent6>
        <a:srgbClr val="FF8000"/>
      </a:accent6>
      <a:hlink>
        <a:srgbClr val="00A4C3"/>
      </a:hlink>
      <a:folHlink>
        <a:srgbClr val="00A4C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etgain-powerpointmall-160105 [Skrivskyddad]" id="{A0880AF1-C7A1-407C-9156-515D021B84E3}" vid="{F9A50444-A248-4247-8098-4E7212C5FB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965EE2BE20184CA45A473F2BA9A8E9" ma:contentTypeVersion="5" ma:contentTypeDescription="Skapa ett nytt dokument." ma:contentTypeScope="" ma:versionID="e831131a19f7d739feeff5c592e63adb">
  <xsd:schema xmlns:xsd="http://www.w3.org/2001/XMLSchema" xmlns:xs="http://www.w3.org/2001/XMLSchema" xmlns:p="http://schemas.microsoft.com/office/2006/metadata/properties" xmlns:ns1="http://schemas.microsoft.com/sharepoint/v3" xmlns:ns2="0c1a4f0d-7935-425c-9266-d463f0e82d13" xmlns:ns3="e970c985-13e7-409d-a636-ac1e07f326c7" targetNamespace="http://schemas.microsoft.com/office/2006/metadata/properties" ma:root="true" ma:fieldsID="8a0ce4c3b7de7cb1435ad7ab314691ed" ns1:_="" ns2:_="" ns3:_="">
    <xsd:import namespace="http://schemas.microsoft.com/sharepoint/v3"/>
    <xsd:import namespace="0c1a4f0d-7935-425c-9266-d463f0e82d13"/>
    <xsd:import namespace="e970c985-13e7-409d-a636-ac1e07f326c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a4f0d-7935-425c-9266-d463f0e82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0c985-13e7-409d-a636-ac1e07f3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CD8911-B152-4035-AD99-BEC7BE7F75D7}">
  <ds:schemaRefs>
    <ds:schemaRef ds:uri="0c1a4f0d-7935-425c-9266-d463f0e82d13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e970c985-13e7-409d-a636-ac1e07f326c7"/>
  </ds:schemaRefs>
</ds:datastoreItem>
</file>

<file path=customXml/itemProps2.xml><?xml version="1.0" encoding="utf-8"?>
<ds:datastoreItem xmlns:ds="http://schemas.openxmlformats.org/officeDocument/2006/customXml" ds:itemID="{A809BB7B-EDF5-4F7F-B9B4-83C06041E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1a4f0d-7935-425c-9266-d463f0e82d13"/>
    <ds:schemaRef ds:uri="e970c985-13e7-409d-a636-ac1e07f3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308FB5-70CC-4A35-AA59-15C1F0CB4D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80</Words>
  <Application>Microsoft Macintosh PowerPoint</Application>
  <PresentationFormat>Anpassad</PresentationFormat>
  <Paragraphs>28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6" baseType="lpstr">
      <vt:lpstr>Netgain</vt:lpstr>
      <vt:lpstr>1_Netgain</vt:lpstr>
      <vt:lpstr>PowerPoint-presentation</vt:lpstr>
      <vt:lpstr>Några av våra kunder</vt:lpstr>
      <vt:lpstr>En vanlig arbetsdag 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Norell</dc:creator>
  <cp:lastModifiedBy>Marie-Therese</cp:lastModifiedBy>
  <cp:revision>38</cp:revision>
  <dcterms:modified xsi:type="dcterms:W3CDTF">2018-04-23T05:47:22Z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0x01010042965EE2BE20184CA45A473F2BA9A8E9</vt:lpwstr>
  </property>
</Properties>
</file>