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Default Extension="emf" ContentType="image/x-em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3"/>
  </p:sldMasterIdLst>
  <p:notesMasterIdLst>
    <p:notesMasterId r:id="rId5"/>
  </p:notesMasterIdLst>
  <p:handoutMasterIdLst>
    <p:handoutMasterId r:id="rId6"/>
  </p:handoutMasterIdLst>
  <p:sldIdLst>
    <p:sldId id="369" r:id="rId4"/>
  </p:sldIdLst>
  <p:sldSz cx="12192000" cy="6858000"/>
  <p:notesSz cx="6797675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rporate Presentation" id="{A68CD5D7-D99A-1B4F-9657-97E4DD27F1D0}">
          <p14:sldIdLst>
            <p14:sldId id="369"/>
          </p14:sldIdLst>
        </p14:section>
      </p14:sectionLst>
    </p:ext>
    <p:ext uri="{EFAFB233-063F-42B5-8137-9DF3F51BA10A}">
      <p15:sldGuideLst xmlns:p15="http://schemas.microsoft.com/office/powerpoint/2012/main" xmlns="">
        <p15:guide id="4" orient="horz" pos="1661" userDrawn="1">
          <p15:clr>
            <a:srgbClr val="A4A3A4"/>
          </p15:clr>
        </p15:guide>
        <p15:guide id="5" orient="horz" pos="2795" userDrawn="1">
          <p15:clr>
            <a:srgbClr val="A4A3A4"/>
          </p15:clr>
        </p15:guide>
        <p15:guide id="6" orient="horz" pos="2976" userDrawn="1">
          <p15:clr>
            <a:srgbClr val="A4A3A4"/>
          </p15:clr>
        </p15:guide>
        <p15:guide id="7" orient="horz" pos="1888" userDrawn="1">
          <p15:clr>
            <a:srgbClr val="A4A3A4"/>
          </p15:clr>
        </p15:guide>
        <p15:guide id="8" orient="horz" pos="2069" userDrawn="1">
          <p15:clr>
            <a:srgbClr val="A4A3A4"/>
          </p15:clr>
        </p15:guide>
        <p15:guide id="10" pos="4747" userDrawn="1">
          <p15:clr>
            <a:srgbClr val="A4A3A4"/>
          </p15:clr>
        </p15:guide>
        <p15:guide id="12" pos="3840" userDrawn="1">
          <p15:clr>
            <a:srgbClr val="A4A3A4"/>
          </p15:clr>
        </p15:guide>
        <p15:guide id="13" pos="5462" userDrawn="1">
          <p15:clr>
            <a:srgbClr val="A4A3A4"/>
          </p15:clr>
        </p15:guide>
        <p15:guide id="14" pos="1918" userDrawn="1">
          <p15:clr>
            <a:srgbClr val="A4A3A4"/>
          </p15:clr>
        </p15:guide>
        <p15:guide id="15" pos="5758" userDrawn="1">
          <p15:clr>
            <a:srgbClr val="A4A3A4"/>
          </p15:clr>
        </p15:guide>
        <p15:guide id="16" orient="horz" pos="150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ndegren Cathrine" initials="SC" lastIdx="8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75467" autoAdjust="0"/>
  </p:normalViewPr>
  <p:slideViewPr>
    <p:cSldViewPr snapToGrid="0">
      <p:cViewPr varScale="1">
        <p:scale>
          <a:sx n="87" d="100"/>
          <a:sy n="87" d="100"/>
        </p:scale>
        <p:origin x="-232" y="-96"/>
      </p:cViewPr>
      <p:guideLst>
        <p:guide orient="horz" pos="1661"/>
        <p:guide orient="horz" pos="2795"/>
        <p:guide orient="horz" pos="2976"/>
        <p:guide orient="horz" pos="1888"/>
        <p:guide orient="horz" pos="2069"/>
        <p:guide orient="horz" pos="1502"/>
        <p:guide pos="4747"/>
        <p:guide pos="3840"/>
        <p:guide pos="5462"/>
        <p:guide pos="1918"/>
        <p:guide pos="5758"/>
      </p:guideLst>
    </p:cSldViewPr>
  </p:slideViewPr>
  <p:outlineViewPr>
    <p:cViewPr>
      <p:scale>
        <a:sx n="33" d="100"/>
        <a:sy n="33" d="100"/>
      </p:scale>
      <p:origin x="0" y="-168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6" d="100"/>
          <a:sy n="96" d="100"/>
        </p:scale>
        <p:origin x="251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3" Type="http://schemas.microsoft.com/office/2015/10/relationships/revisionInfo" Target="revisionInfo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slideMaster" Target="slideMasters/slideMaster1.xml"/><Relationship Id="rId4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commentAuthors" Target="commentAuthors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7CB67E4A-5177-4C80-92B4-51BD5593B04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BFFF9C8-B4CA-457D-AE9B-2D30E612B3F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116228-B7CF-47CF-A4AD-D4BB307F0AFE}" type="datetimeFigureOut">
              <a:rPr lang="en-GB" smtClean="0"/>
              <a:t>18-04-18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B6B9E0E-BBD1-44C0-8EAA-4085861F684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1601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937FE9B-8273-4C75-8F5A-4C40F4B79CA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4" y="9431601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B6E434-8160-4CED-AB39-C7225611EB5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3276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142CCA-F011-46CA-B4AE-D8CB4AFC968E}" type="datetimeFigureOut">
              <a:rPr lang="en-GB" smtClean="0"/>
              <a:t>18-04-18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8722"/>
            <a:ext cx="543814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601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1601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41C740-7330-441A-80F0-A683365F9479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1717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Relationship Id="rId3" Type="http://schemas.openxmlformats.org/officeDocument/2006/relationships/image" Target="../media/image3.emf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Relationship Id="rId3" Type="http://schemas.openxmlformats.org/officeDocument/2006/relationships/image" Target="../media/image3.emf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Relationship Id="rId3" Type="http://schemas.openxmlformats.org/officeDocument/2006/relationships/image" Target="../media/image3.emf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Relationship Id="rId3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emf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emf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emf"/><Relationship Id="rId3" Type="http://schemas.openxmlformats.org/officeDocument/2006/relationships/image" Target="../media/image2.emf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emf"/><Relationship Id="rId3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Relationship Id="rId3" Type="http://schemas.openxmlformats.org/officeDocument/2006/relationships/image" Target="../media/image3.em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&amp; black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0D436C-449C-44A3-A112-F4E3D1AFB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638425"/>
            <a:ext cx="7104062" cy="2566241"/>
          </a:xfrm>
        </p:spPr>
        <p:txBody>
          <a:bodyPr anchor="t">
            <a:normAutofit/>
          </a:bodyPr>
          <a:lstStyle>
            <a:lvl1pPr>
              <a:lnSpc>
                <a:spcPct val="90000"/>
              </a:lnSpc>
              <a:defRPr sz="6000" spc="-13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7F727A2-B4ED-4682-9FD9-700B666D5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9788" y="5711353"/>
            <a:ext cx="2855913" cy="365125"/>
          </a:xfrm>
        </p:spPr>
        <p:txBody>
          <a:bodyPr/>
          <a:lstStyle>
            <a:lvl1pPr algn="l">
              <a:defRPr sz="1600" spc="10" baseline="0">
                <a:solidFill>
                  <a:schemeClr val="tx1"/>
                </a:solidFill>
              </a:defRPr>
            </a:lvl1pPr>
          </a:lstStyle>
          <a:p>
            <a:r>
              <a:rPr lang="en-GB"/>
              <a:t>CORPORATE PRESENTATION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F3DB441-984C-449D-ABE3-7DA469824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F724D5B-10F1-5C48-AC6E-B1831C50D639}" type="datetime1">
              <a:rPr lang="sv-SE" smtClean="0"/>
              <a:t>18-04-18</a:t>
            </a:fld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A3726448-EA3C-4300-886D-1B5C494BDD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30011" y="6206459"/>
            <a:ext cx="478800" cy="479167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xmlns="" id="{140E88E6-D661-47C4-A5F7-6FB8E828124D}"/>
              </a:ext>
            </a:extLst>
          </p:cNvPr>
          <p:cNvSpPr txBox="1"/>
          <p:nvPr userDrawn="1"/>
        </p:nvSpPr>
        <p:spPr>
          <a:xfrm>
            <a:off x="2190000" y="-339637"/>
            <a:ext cx="7812000" cy="230832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b" anchorCtr="0">
            <a:spAutoFit/>
          </a:bodyPr>
          <a:lstStyle/>
          <a:p>
            <a:r>
              <a:rPr lang="sv-SE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sv-SE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</a:t>
            </a:r>
            <a:r>
              <a:rPr lang="sv-SE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 image to the </a:t>
            </a:r>
            <a:r>
              <a:rPr lang="sv-SE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Right-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 an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empty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space.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Choose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Format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bakground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Fill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/Picture or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texture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fill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choose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preferred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image.</a:t>
            </a:r>
            <a:endParaRPr lang="sv-SE" sz="9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724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-title, text &amp;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6">
            <a:extLst>
              <a:ext uri="{FF2B5EF4-FFF2-40B4-BE49-F238E27FC236}">
                <a16:creationId xmlns:a16="http://schemas.microsoft.com/office/drawing/2014/main" xmlns="" id="{A64BECCE-BA3B-4C2F-AE45-4B884DF067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463594"/>
            <a:ext cx="6167437" cy="425406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 b="1" cap="all" spc="60" baseline="0">
                <a:solidFill>
                  <a:schemeClr val="tx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C38378-7150-4F99-B8AA-9CBA7E7FE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958738"/>
            <a:ext cx="6167438" cy="10810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xmlns="" id="{2FF2F00A-69EA-40A0-9474-5F32417AA88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46136" y="2771773"/>
            <a:ext cx="4764088" cy="30416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xmlns="" id="{C754C296-9DBD-4562-BC4F-790EE6DA6153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217569" y="1"/>
            <a:ext cx="4974431" cy="3431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  <a:endParaRPr lang="en-GB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xmlns="" id="{30490818-E997-44E1-96DC-F1AE0EFCACDD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217567" y="3429000"/>
            <a:ext cx="4974431" cy="23828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00337EA-E89B-4DDA-9C9E-F056FAF67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98AC-0DA3-E94F-B14D-B4B3A4257ACE}" type="datetime1">
              <a:rPr lang="sv-SE" smtClean="0"/>
              <a:t>18-04-18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C04E1FA-ACC0-43A1-A7A8-E0E1D49D4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CORPORATE PRESENTATION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1AFC555-203B-45A3-B7AB-8196D242E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1382" y="6444138"/>
            <a:ext cx="191505" cy="190501"/>
          </a:xfrm>
          <a:prstGeom prst="rect">
            <a:avLst/>
          </a:prstGeom>
        </p:spPr>
        <p:txBody>
          <a:bodyPr/>
          <a:lstStyle/>
          <a:p>
            <a:fld id="{0B1617BE-BA58-4B59-88D5-A8C7B239E913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9245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-title, text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6">
            <a:extLst>
              <a:ext uri="{FF2B5EF4-FFF2-40B4-BE49-F238E27FC236}">
                <a16:creationId xmlns:a16="http://schemas.microsoft.com/office/drawing/2014/main" xmlns="" id="{4C90E622-F853-4AC4-9006-374D8D184B4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463594"/>
            <a:ext cx="5257800" cy="425406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 b="1" cap="all" spc="60" baseline="0">
                <a:solidFill>
                  <a:schemeClr val="tx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67FE98-3F81-471E-AAEF-BD90F0919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958738"/>
            <a:ext cx="5256213" cy="10810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xmlns="" id="{6400685D-45E0-4FE3-9469-FFB1A901F10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46137" y="2771774"/>
            <a:ext cx="5000625" cy="3375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Chart Placeholder 10">
            <a:extLst>
              <a:ext uri="{FF2B5EF4-FFF2-40B4-BE49-F238E27FC236}">
                <a16:creationId xmlns:a16="http://schemas.microsoft.com/office/drawing/2014/main" xmlns="" id="{8EA0199F-14F6-49BD-AB83-7F5D3C38B8EC}"/>
              </a:ext>
            </a:extLst>
          </p:cNvPr>
          <p:cNvSpPr>
            <a:spLocks noGrp="1"/>
          </p:cNvSpPr>
          <p:nvPr>
            <p:ph type="chart" sz="quarter" idx="15" hasCustomPrompt="1"/>
          </p:nvPr>
        </p:nvSpPr>
        <p:spPr>
          <a:xfrm>
            <a:off x="6351588" y="2039826"/>
            <a:ext cx="5000625" cy="4106974"/>
          </a:xfrm>
        </p:spPr>
        <p:txBody>
          <a:bodyPr/>
          <a:lstStyle>
            <a:lvl1pPr marL="74612" indent="0">
              <a:buNone/>
              <a:defRPr/>
            </a:lvl1pPr>
          </a:lstStyle>
          <a:p>
            <a:r>
              <a:rPr lang="sv-SE" dirty="0"/>
              <a:t> 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43EE435-6E45-4E3B-A733-6E2C7E8AF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DA772-0EA4-EE4D-8B0E-E03CB9481A29}" type="datetime1">
              <a:rPr lang="sv-SE" smtClean="0"/>
              <a:t>18-04-18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6216462-4D8D-4A32-B60D-085A5EB04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CORPORATE PRESENTATION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A491A6A-B43D-49AB-82D2-DF065F4AA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1382" y="6444138"/>
            <a:ext cx="191505" cy="190501"/>
          </a:xfrm>
          <a:prstGeom prst="rect">
            <a:avLst/>
          </a:prstGeom>
        </p:spPr>
        <p:txBody>
          <a:bodyPr/>
          <a:lstStyle/>
          <a:p>
            <a:fld id="{0B1617BE-BA58-4B59-88D5-A8C7B239E913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0560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pattern 1"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6">
            <a:extLst>
              <a:ext uri="{FF2B5EF4-FFF2-40B4-BE49-F238E27FC236}">
                <a16:creationId xmlns:a16="http://schemas.microsoft.com/office/drawing/2014/main" xmlns="" id="{4C90E622-F853-4AC4-9006-374D8D184B4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446928"/>
            <a:ext cx="5257800" cy="438150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 b="1" cap="all" spc="60" baseline="0">
                <a:solidFill>
                  <a:schemeClr val="bg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67FE98-3F81-471E-AAEF-BD90F0919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958738"/>
            <a:ext cx="5256213" cy="1081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xmlns="" id="{6400685D-45E0-4FE3-9469-FFB1A901F10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8201" y="2996564"/>
            <a:ext cx="5000625" cy="281527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5090520C-4F8F-4CAE-99E9-CC0C65ACDE9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2272" y="1"/>
            <a:ext cx="11709728" cy="6858000"/>
          </a:xfrm>
          <a:custGeom>
            <a:avLst/>
            <a:gdLst>
              <a:gd name="connsiteX0" fmla="*/ 4430719 w 4442650"/>
              <a:gd name="connsiteY0" fmla="*/ 0 h 2601913"/>
              <a:gd name="connsiteX1" fmla="*/ 4442650 w 4442650"/>
              <a:gd name="connsiteY1" fmla="*/ 0 h 2601913"/>
              <a:gd name="connsiteX2" fmla="*/ 4442650 w 4442650"/>
              <a:gd name="connsiteY2" fmla="*/ 2601913 h 2601913"/>
              <a:gd name="connsiteX3" fmla="*/ 4290976 w 4442650"/>
              <a:gd name="connsiteY3" fmla="*/ 2601913 h 2601913"/>
              <a:gd name="connsiteX4" fmla="*/ 3918774 w 4442650"/>
              <a:gd name="connsiteY4" fmla="*/ 1955800 h 2601913"/>
              <a:gd name="connsiteX5" fmla="*/ 2820319 w 4442650"/>
              <a:gd name="connsiteY5" fmla="*/ 2601913 h 2601913"/>
              <a:gd name="connsiteX6" fmla="*/ 0 w 4442650"/>
              <a:gd name="connsiteY6" fmla="*/ 2601913 h 2601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42650" h="2601913">
                <a:moveTo>
                  <a:pt x="4430719" y="0"/>
                </a:moveTo>
                <a:lnTo>
                  <a:pt x="4442650" y="0"/>
                </a:lnTo>
                <a:lnTo>
                  <a:pt x="4442650" y="2601913"/>
                </a:lnTo>
                <a:lnTo>
                  <a:pt x="4290976" y="2601913"/>
                </a:lnTo>
                <a:lnTo>
                  <a:pt x="3918774" y="1955800"/>
                </a:lnTo>
                <a:lnTo>
                  <a:pt x="2820319" y="2601913"/>
                </a:lnTo>
                <a:lnTo>
                  <a:pt x="0" y="2601913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43EE435-6E45-4E3B-A733-6E2C7E8AF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EC6893-3D6F-AC49-B873-F21AE9CA4F3B}" type="datetime1">
              <a:rPr lang="sv-SE" smtClean="0"/>
              <a:t>18-04-18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6216462-4D8D-4A32-B60D-085A5EB04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CORPORATE PRESENTATION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A491A6A-B43D-49AB-82D2-DF065F4AA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1382" y="6444138"/>
            <a:ext cx="191505" cy="190501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B1617BE-BA58-4B59-88D5-A8C7B239E913}" type="slidenum">
              <a:rPr lang="en-GB" smtClean="0"/>
              <a:pPr/>
              <a:t>‹Nr.›</a:t>
            </a:fld>
            <a:endParaRPr lang="en-GB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A4AB6FE4-4128-4F5D-BB64-1E1E1C8B55A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30011" y="6206782"/>
            <a:ext cx="478800" cy="47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858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pattern 2"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6">
            <a:extLst>
              <a:ext uri="{FF2B5EF4-FFF2-40B4-BE49-F238E27FC236}">
                <a16:creationId xmlns:a16="http://schemas.microsoft.com/office/drawing/2014/main" xmlns="" id="{4C90E622-F853-4AC4-9006-374D8D184B4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446928"/>
            <a:ext cx="5256212" cy="438150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 b="1" cap="all" spc="60" baseline="0">
                <a:solidFill>
                  <a:schemeClr val="bg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67FE98-3F81-471E-AAEF-BD90F0919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958738"/>
            <a:ext cx="5256213" cy="1081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xmlns="" id="{6400685D-45E0-4FE3-9469-FFB1A901F10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8201" y="2996564"/>
            <a:ext cx="5000625" cy="281527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F2CF9E30-0DAB-4ADB-AA95-4092F2EAB81A}"/>
              </a:ext>
            </a:extLst>
          </p:cNvPr>
          <p:cNvSpPr>
            <a:spLocks/>
          </p:cNvSpPr>
          <p:nvPr userDrawn="1"/>
        </p:nvSpPr>
        <p:spPr bwMode="auto">
          <a:xfrm>
            <a:off x="4817802" y="0"/>
            <a:ext cx="7374198" cy="6858000"/>
          </a:xfrm>
          <a:custGeom>
            <a:avLst/>
            <a:gdLst>
              <a:gd name="connsiteX0" fmla="*/ 0 w 3091360"/>
              <a:gd name="connsiteY0" fmla="*/ 0 h 2874963"/>
              <a:gd name="connsiteX1" fmla="*/ 3091360 w 3091360"/>
              <a:gd name="connsiteY1" fmla="*/ 0 h 2874963"/>
              <a:gd name="connsiteX2" fmla="*/ 3091360 w 3091360"/>
              <a:gd name="connsiteY2" fmla="*/ 2874963 h 2874963"/>
              <a:gd name="connsiteX3" fmla="*/ 1761209 w 3091360"/>
              <a:gd name="connsiteY3" fmla="*/ 2874963 h 2874963"/>
              <a:gd name="connsiteX4" fmla="*/ 2189659 w 3091360"/>
              <a:gd name="connsiteY4" fmla="*/ 1276350 h 2874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1360" h="2874963">
                <a:moveTo>
                  <a:pt x="0" y="0"/>
                </a:moveTo>
                <a:lnTo>
                  <a:pt x="3091360" y="0"/>
                </a:lnTo>
                <a:lnTo>
                  <a:pt x="3091360" y="2874963"/>
                </a:lnTo>
                <a:lnTo>
                  <a:pt x="1761209" y="2874963"/>
                </a:lnTo>
                <a:lnTo>
                  <a:pt x="2189659" y="127635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43EE435-6E45-4E3B-A733-6E2C7E8AF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C24BF81-F0ED-E841-BF1D-91F3EA8752F1}" type="datetime1">
              <a:rPr lang="sv-SE" smtClean="0"/>
              <a:t>18-04-18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6216462-4D8D-4A32-B60D-085A5EB04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CORPORATE PRESENTATION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A491A6A-B43D-49AB-82D2-DF065F4AA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1382" y="6444138"/>
            <a:ext cx="191505" cy="190501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B1617BE-BA58-4B59-88D5-A8C7B239E913}" type="slidenum">
              <a:rPr lang="en-GB" smtClean="0"/>
              <a:pPr/>
              <a:t>‹Nr.›</a:t>
            </a:fld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6B5C758B-0E4E-4E7C-9D7F-83EB46335DC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30011" y="6206782"/>
            <a:ext cx="478800" cy="47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1178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pattern 3"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6">
            <a:extLst>
              <a:ext uri="{FF2B5EF4-FFF2-40B4-BE49-F238E27FC236}">
                <a16:creationId xmlns:a16="http://schemas.microsoft.com/office/drawing/2014/main" xmlns="" id="{4C90E622-F853-4AC4-9006-374D8D184B4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199" y="446928"/>
            <a:ext cx="5256213" cy="438150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 b="1" cap="all" spc="60" baseline="0">
                <a:solidFill>
                  <a:schemeClr val="bg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67FE98-3F81-471E-AAEF-BD90F0919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958738"/>
            <a:ext cx="5256213" cy="1081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xmlns="" id="{6400685D-45E0-4FE3-9469-FFB1A901F10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8201" y="2996564"/>
            <a:ext cx="5000625" cy="281527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33C7F68A-10B6-43A2-A632-437EA1289A2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99644" y="0"/>
            <a:ext cx="5292355" cy="6858000"/>
          </a:xfrm>
          <a:custGeom>
            <a:avLst/>
            <a:gdLst>
              <a:gd name="connsiteX0" fmla="*/ 3425825 w 3541713"/>
              <a:gd name="connsiteY0" fmla="*/ 0 h 4589463"/>
              <a:gd name="connsiteX1" fmla="*/ 3541713 w 3541713"/>
              <a:gd name="connsiteY1" fmla="*/ 2933 h 4589463"/>
              <a:gd name="connsiteX2" fmla="*/ 3541713 w 3541713"/>
              <a:gd name="connsiteY2" fmla="*/ 2063259 h 4589463"/>
              <a:gd name="connsiteX3" fmla="*/ 3425825 w 3541713"/>
              <a:gd name="connsiteY3" fmla="*/ 2057400 h 4589463"/>
              <a:gd name="connsiteX4" fmla="*/ 2055812 w 3541713"/>
              <a:gd name="connsiteY4" fmla="*/ 3429000 h 4589463"/>
              <a:gd name="connsiteX5" fmla="*/ 2659838 w 3541713"/>
              <a:gd name="connsiteY5" fmla="*/ 4566353 h 4589463"/>
              <a:gd name="connsiteX6" fmla="*/ 2697835 w 3541713"/>
              <a:gd name="connsiteY6" fmla="*/ 4589463 h 4589463"/>
              <a:gd name="connsiteX7" fmla="*/ 205498 w 3541713"/>
              <a:gd name="connsiteY7" fmla="*/ 4589463 h 4589463"/>
              <a:gd name="connsiteX8" fmla="*/ 154019 w 3541713"/>
              <a:gd name="connsiteY8" fmla="*/ 4448680 h 4589463"/>
              <a:gd name="connsiteX9" fmla="*/ 0 w 3541713"/>
              <a:gd name="connsiteY9" fmla="*/ 3429000 h 4589463"/>
              <a:gd name="connsiteX10" fmla="*/ 3425825 w 3541713"/>
              <a:gd name="connsiteY10" fmla="*/ 0 h 4589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541713" h="4589463">
                <a:moveTo>
                  <a:pt x="3425825" y="0"/>
                </a:moveTo>
                <a:lnTo>
                  <a:pt x="3541713" y="2933"/>
                </a:lnTo>
                <a:lnTo>
                  <a:pt x="3541713" y="2063259"/>
                </a:lnTo>
                <a:lnTo>
                  <a:pt x="3425825" y="2057400"/>
                </a:lnTo>
                <a:cubicBezTo>
                  <a:pt x="2669188" y="2057400"/>
                  <a:pt x="2055812" y="2671486"/>
                  <a:pt x="2055812" y="3429000"/>
                </a:cubicBezTo>
                <a:cubicBezTo>
                  <a:pt x="2055812" y="3902446"/>
                  <a:pt x="2295412" y="4319866"/>
                  <a:pt x="2659838" y="4566353"/>
                </a:cubicBezTo>
                <a:lnTo>
                  <a:pt x="2697835" y="4589463"/>
                </a:lnTo>
                <a:lnTo>
                  <a:pt x="205498" y="4589463"/>
                </a:lnTo>
                <a:lnTo>
                  <a:pt x="154019" y="4448680"/>
                </a:lnTo>
                <a:cubicBezTo>
                  <a:pt x="53923" y="4126563"/>
                  <a:pt x="0" y="3784085"/>
                  <a:pt x="0" y="3429000"/>
                </a:cubicBezTo>
                <a:cubicBezTo>
                  <a:pt x="0" y="1535216"/>
                  <a:pt x="1533794" y="0"/>
                  <a:pt x="3425825" y="0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>
              <a:solidFill>
                <a:srgbClr val="FF0000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43EE435-6E45-4E3B-A733-6E2C7E8AF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D2BDC91-5BB5-C747-92E7-1FCBDAAF02D5}" type="datetime1">
              <a:rPr lang="sv-SE" smtClean="0"/>
              <a:t>18-04-18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6216462-4D8D-4A32-B60D-085A5EB04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CORPORATE PRESENTATION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A491A6A-B43D-49AB-82D2-DF065F4AA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1382" y="6444138"/>
            <a:ext cx="191505" cy="190501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B1617BE-BA58-4B59-88D5-A8C7B239E913}" type="slidenum">
              <a:rPr lang="en-GB" smtClean="0"/>
              <a:pPr/>
              <a:t>‹Nr.›</a:t>
            </a:fld>
            <a:endParaRPr lang="en-GB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2991F173-3CA5-404A-8D4D-E2B4C820B13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30011" y="6206782"/>
            <a:ext cx="478800" cy="47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0222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 pattern 1"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6">
            <a:extLst>
              <a:ext uri="{FF2B5EF4-FFF2-40B4-BE49-F238E27FC236}">
                <a16:creationId xmlns:a16="http://schemas.microsoft.com/office/drawing/2014/main" xmlns="" id="{4C90E622-F853-4AC4-9006-374D8D184B4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446928"/>
            <a:ext cx="5257800" cy="438150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 b="1" cap="all" spc="60" baseline="0">
                <a:solidFill>
                  <a:schemeClr val="tx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67FE98-3F81-471E-AAEF-BD90F0919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958738"/>
            <a:ext cx="5256213" cy="10810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xmlns="" id="{6400685D-45E0-4FE3-9469-FFB1A901F10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8201" y="2996564"/>
            <a:ext cx="5000625" cy="281527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5090520C-4F8F-4CAE-99E9-CC0C65ACDE9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2272" y="1"/>
            <a:ext cx="11709728" cy="6858000"/>
          </a:xfrm>
          <a:custGeom>
            <a:avLst/>
            <a:gdLst>
              <a:gd name="connsiteX0" fmla="*/ 4430719 w 4442650"/>
              <a:gd name="connsiteY0" fmla="*/ 0 h 2601913"/>
              <a:gd name="connsiteX1" fmla="*/ 4442650 w 4442650"/>
              <a:gd name="connsiteY1" fmla="*/ 0 h 2601913"/>
              <a:gd name="connsiteX2" fmla="*/ 4442650 w 4442650"/>
              <a:gd name="connsiteY2" fmla="*/ 2601913 h 2601913"/>
              <a:gd name="connsiteX3" fmla="*/ 4290976 w 4442650"/>
              <a:gd name="connsiteY3" fmla="*/ 2601913 h 2601913"/>
              <a:gd name="connsiteX4" fmla="*/ 3918774 w 4442650"/>
              <a:gd name="connsiteY4" fmla="*/ 1955800 h 2601913"/>
              <a:gd name="connsiteX5" fmla="*/ 2820319 w 4442650"/>
              <a:gd name="connsiteY5" fmla="*/ 2601913 h 2601913"/>
              <a:gd name="connsiteX6" fmla="*/ 0 w 4442650"/>
              <a:gd name="connsiteY6" fmla="*/ 2601913 h 2601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42650" h="2601913">
                <a:moveTo>
                  <a:pt x="4430719" y="0"/>
                </a:moveTo>
                <a:lnTo>
                  <a:pt x="4442650" y="0"/>
                </a:lnTo>
                <a:lnTo>
                  <a:pt x="4442650" y="2601913"/>
                </a:lnTo>
                <a:lnTo>
                  <a:pt x="4290976" y="2601913"/>
                </a:lnTo>
                <a:lnTo>
                  <a:pt x="3918774" y="1955800"/>
                </a:lnTo>
                <a:lnTo>
                  <a:pt x="2820319" y="2601913"/>
                </a:lnTo>
                <a:lnTo>
                  <a:pt x="0" y="2601913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43EE435-6E45-4E3B-A733-6E2C7E8AF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C57EF-A6F4-DE4D-8E51-49797751661B}" type="datetime1">
              <a:rPr lang="sv-SE" smtClean="0"/>
              <a:t>18-04-18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6216462-4D8D-4A32-B60D-085A5EB04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CORPORATE PRESENTATION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A491A6A-B43D-49AB-82D2-DF065F4AA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1382" y="6444138"/>
            <a:ext cx="191505" cy="190501"/>
          </a:xfrm>
          <a:prstGeom prst="rect">
            <a:avLst/>
          </a:prstGeom>
        </p:spPr>
        <p:txBody>
          <a:bodyPr/>
          <a:lstStyle/>
          <a:p>
            <a:fld id="{0B1617BE-BA58-4B59-88D5-A8C7B239E913}" type="slidenum">
              <a:rPr lang="en-GB" smtClean="0"/>
              <a:pPr/>
              <a:t>‹Nr.›</a:t>
            </a:fld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7249DAEE-D86B-405C-868A-D1263FB2E5E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30011" y="6206783"/>
            <a:ext cx="478800" cy="479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4639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ight pattern 2"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6">
            <a:extLst>
              <a:ext uri="{FF2B5EF4-FFF2-40B4-BE49-F238E27FC236}">
                <a16:creationId xmlns:a16="http://schemas.microsoft.com/office/drawing/2014/main" xmlns="" id="{4C90E622-F853-4AC4-9006-374D8D184B4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446928"/>
            <a:ext cx="5257800" cy="438150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 b="1" cap="all" spc="60" baseline="0">
                <a:solidFill>
                  <a:schemeClr val="tx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67FE98-3F81-471E-AAEF-BD90F0919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958738"/>
            <a:ext cx="5256213" cy="10810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xmlns="" id="{6400685D-45E0-4FE3-9469-FFB1A901F10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8201" y="2996564"/>
            <a:ext cx="5000625" cy="281527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F2CF9E30-0DAB-4ADB-AA95-4092F2EAB81A}"/>
              </a:ext>
            </a:extLst>
          </p:cNvPr>
          <p:cNvSpPr>
            <a:spLocks/>
          </p:cNvSpPr>
          <p:nvPr userDrawn="1"/>
        </p:nvSpPr>
        <p:spPr bwMode="auto">
          <a:xfrm>
            <a:off x="4817802" y="0"/>
            <a:ext cx="7374198" cy="6858000"/>
          </a:xfrm>
          <a:custGeom>
            <a:avLst/>
            <a:gdLst>
              <a:gd name="connsiteX0" fmla="*/ 0 w 3091360"/>
              <a:gd name="connsiteY0" fmla="*/ 0 h 2874963"/>
              <a:gd name="connsiteX1" fmla="*/ 3091360 w 3091360"/>
              <a:gd name="connsiteY1" fmla="*/ 0 h 2874963"/>
              <a:gd name="connsiteX2" fmla="*/ 3091360 w 3091360"/>
              <a:gd name="connsiteY2" fmla="*/ 2874963 h 2874963"/>
              <a:gd name="connsiteX3" fmla="*/ 1761209 w 3091360"/>
              <a:gd name="connsiteY3" fmla="*/ 2874963 h 2874963"/>
              <a:gd name="connsiteX4" fmla="*/ 2189659 w 3091360"/>
              <a:gd name="connsiteY4" fmla="*/ 1276350 h 2874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1360" h="2874963">
                <a:moveTo>
                  <a:pt x="0" y="0"/>
                </a:moveTo>
                <a:lnTo>
                  <a:pt x="3091360" y="0"/>
                </a:lnTo>
                <a:lnTo>
                  <a:pt x="3091360" y="2874963"/>
                </a:lnTo>
                <a:lnTo>
                  <a:pt x="1761209" y="2874963"/>
                </a:lnTo>
                <a:lnTo>
                  <a:pt x="2189659" y="1276350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2F56E511-A4F2-4675-80E6-B71EC47A8F6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30011" y="6206783"/>
            <a:ext cx="478800" cy="479167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B52E58A6-5401-41C4-86DC-183A41888B93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3B35520D-3A02-7B4A-A666-FD96904E68A3}" type="datetime1">
              <a:rPr lang="sv-SE" smtClean="0"/>
              <a:t>18-04-18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xmlns="" id="{9DA97D0B-DC75-454F-B7F7-47891071DE53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/>
              <a:t>CORPORATE PRESENTATION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0FB43A1D-0873-4D5C-98E2-889E0992C6F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061382" y="6444138"/>
            <a:ext cx="191505" cy="190501"/>
          </a:xfrm>
          <a:prstGeom prst="rect">
            <a:avLst/>
          </a:prstGeom>
        </p:spPr>
        <p:txBody>
          <a:bodyPr/>
          <a:lstStyle/>
          <a:p>
            <a:fld id="{0B1617BE-BA58-4B59-88D5-A8C7B239E913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96771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 pattern 3"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6">
            <a:extLst>
              <a:ext uri="{FF2B5EF4-FFF2-40B4-BE49-F238E27FC236}">
                <a16:creationId xmlns:a16="http://schemas.microsoft.com/office/drawing/2014/main" xmlns="" id="{4C90E622-F853-4AC4-9006-374D8D184B4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199" y="446928"/>
            <a:ext cx="5256213" cy="438150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 b="1" cap="all" spc="60" baseline="0">
                <a:solidFill>
                  <a:schemeClr val="tx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67FE98-3F81-471E-AAEF-BD90F0919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958738"/>
            <a:ext cx="5256213" cy="10810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xmlns="" id="{6400685D-45E0-4FE3-9469-FFB1A901F10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8201" y="2996564"/>
            <a:ext cx="5000625" cy="281527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33C7F68A-10B6-43A2-A632-437EA1289A2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99644" y="0"/>
            <a:ext cx="5292355" cy="6858000"/>
          </a:xfrm>
          <a:custGeom>
            <a:avLst/>
            <a:gdLst>
              <a:gd name="connsiteX0" fmla="*/ 3425825 w 3541713"/>
              <a:gd name="connsiteY0" fmla="*/ 0 h 4589463"/>
              <a:gd name="connsiteX1" fmla="*/ 3541713 w 3541713"/>
              <a:gd name="connsiteY1" fmla="*/ 2933 h 4589463"/>
              <a:gd name="connsiteX2" fmla="*/ 3541713 w 3541713"/>
              <a:gd name="connsiteY2" fmla="*/ 2063259 h 4589463"/>
              <a:gd name="connsiteX3" fmla="*/ 3425825 w 3541713"/>
              <a:gd name="connsiteY3" fmla="*/ 2057400 h 4589463"/>
              <a:gd name="connsiteX4" fmla="*/ 2055812 w 3541713"/>
              <a:gd name="connsiteY4" fmla="*/ 3429000 h 4589463"/>
              <a:gd name="connsiteX5" fmla="*/ 2659838 w 3541713"/>
              <a:gd name="connsiteY5" fmla="*/ 4566353 h 4589463"/>
              <a:gd name="connsiteX6" fmla="*/ 2697835 w 3541713"/>
              <a:gd name="connsiteY6" fmla="*/ 4589463 h 4589463"/>
              <a:gd name="connsiteX7" fmla="*/ 205498 w 3541713"/>
              <a:gd name="connsiteY7" fmla="*/ 4589463 h 4589463"/>
              <a:gd name="connsiteX8" fmla="*/ 154019 w 3541713"/>
              <a:gd name="connsiteY8" fmla="*/ 4448680 h 4589463"/>
              <a:gd name="connsiteX9" fmla="*/ 0 w 3541713"/>
              <a:gd name="connsiteY9" fmla="*/ 3429000 h 4589463"/>
              <a:gd name="connsiteX10" fmla="*/ 3425825 w 3541713"/>
              <a:gd name="connsiteY10" fmla="*/ 0 h 4589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541713" h="4589463">
                <a:moveTo>
                  <a:pt x="3425825" y="0"/>
                </a:moveTo>
                <a:lnTo>
                  <a:pt x="3541713" y="2933"/>
                </a:lnTo>
                <a:lnTo>
                  <a:pt x="3541713" y="2063259"/>
                </a:lnTo>
                <a:lnTo>
                  <a:pt x="3425825" y="2057400"/>
                </a:lnTo>
                <a:cubicBezTo>
                  <a:pt x="2669188" y="2057400"/>
                  <a:pt x="2055812" y="2671486"/>
                  <a:pt x="2055812" y="3429000"/>
                </a:cubicBezTo>
                <a:cubicBezTo>
                  <a:pt x="2055812" y="3902446"/>
                  <a:pt x="2295412" y="4319866"/>
                  <a:pt x="2659838" y="4566353"/>
                </a:cubicBezTo>
                <a:lnTo>
                  <a:pt x="2697835" y="4589463"/>
                </a:lnTo>
                <a:lnTo>
                  <a:pt x="205498" y="4589463"/>
                </a:lnTo>
                <a:lnTo>
                  <a:pt x="154019" y="4448680"/>
                </a:lnTo>
                <a:cubicBezTo>
                  <a:pt x="53923" y="4126563"/>
                  <a:pt x="0" y="3784085"/>
                  <a:pt x="0" y="3429000"/>
                </a:cubicBezTo>
                <a:cubicBezTo>
                  <a:pt x="0" y="1535216"/>
                  <a:pt x="1533794" y="0"/>
                  <a:pt x="3425825" y="0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43EE435-6E45-4E3B-A733-6E2C7E8AF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3E45A-E4C2-8E44-9B94-BC5493F7D1C0}" type="datetime1">
              <a:rPr lang="sv-SE" smtClean="0"/>
              <a:t>18-04-18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6216462-4D8D-4A32-B60D-085A5EB04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CORPORATE PRESENTATION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A491A6A-B43D-49AB-82D2-DF065F4AA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1382" y="6444138"/>
            <a:ext cx="191505" cy="190501"/>
          </a:xfrm>
          <a:prstGeom prst="rect">
            <a:avLst/>
          </a:prstGeom>
        </p:spPr>
        <p:txBody>
          <a:bodyPr/>
          <a:lstStyle/>
          <a:p>
            <a:fld id="{0B1617BE-BA58-4B59-88D5-A8C7B239E913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71643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large chart &amp; text black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7DBA35-FC71-45D6-B156-4EA30F000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958738"/>
            <a:ext cx="10512426" cy="10810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xmlns="" id="{F7CA95E8-43F2-40F7-B783-12BC81FE0553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839788" y="2039826"/>
            <a:ext cx="5256212" cy="3772012"/>
          </a:xfrm>
        </p:spPr>
        <p:txBody>
          <a:bodyPr/>
          <a:lstStyle>
            <a:lvl1pPr marL="74612" indent="0">
              <a:buNone/>
              <a:defRPr/>
            </a:lvl1pPr>
          </a:lstStyle>
          <a:p>
            <a:r>
              <a:rPr lang="sv-SE" dirty="0"/>
              <a:t> </a:t>
            </a:r>
            <a:endParaRPr lang="en-GB" dirty="0"/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xmlns="" id="{C1628D43-31FD-462C-9BB1-A9CA331FE17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187632" y="3124774"/>
            <a:ext cx="2871908" cy="325421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 b="1" cap="all" spc="10" baseline="0">
                <a:solidFill>
                  <a:schemeClr val="tx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xmlns="" id="{58A37E24-8D15-475D-BEAD-2E77C6BE0C4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111367" y="3578072"/>
            <a:ext cx="2955793" cy="1400922"/>
          </a:xfrm>
        </p:spPr>
        <p:txBody>
          <a:bodyPr/>
          <a:lstStyle>
            <a:lvl1pPr>
              <a:defRPr sz="1200" spc="-10" baseline="0"/>
            </a:lvl1pPr>
            <a:lvl2pPr>
              <a:defRPr sz="1200" spc="-10" baseline="0"/>
            </a:lvl2pPr>
            <a:lvl3pPr>
              <a:defRPr sz="1200" spc="-10" baseline="0"/>
            </a:lvl3pPr>
            <a:lvl4pPr>
              <a:defRPr sz="1200" spc="-10" baseline="0"/>
            </a:lvl4pPr>
            <a:lvl5pPr>
              <a:defRPr sz="1200" spc="-1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4C43740-7F20-4ED9-B956-8A986F09C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876E0-B698-F448-9192-154F48F6D67F}" type="datetime1">
              <a:rPr lang="sv-SE" smtClean="0"/>
              <a:t>18-04-18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AB8D6F1-17C8-4197-A973-3572937F2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CORPORATE PRESENTATION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324930F-CD45-4F98-B14D-3D0FFE90F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1382" y="6444138"/>
            <a:ext cx="191505" cy="190501"/>
          </a:xfrm>
          <a:prstGeom prst="rect">
            <a:avLst/>
          </a:prstGeom>
        </p:spPr>
        <p:txBody>
          <a:bodyPr/>
          <a:lstStyle/>
          <a:p>
            <a:fld id="{0B1617BE-BA58-4B59-88D5-A8C7B239E913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60639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large chart &amp; text white logo"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7DBA35-FC71-45D6-B156-4EA30F000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958738"/>
            <a:ext cx="10512426" cy="1081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xmlns="" id="{F7CA95E8-43F2-40F7-B783-12BC81FE0553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839788" y="2039826"/>
            <a:ext cx="5256212" cy="3772012"/>
          </a:xfrm>
        </p:spPr>
        <p:txBody>
          <a:bodyPr/>
          <a:lstStyle>
            <a:lvl1pPr marL="74612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 </a:t>
            </a:r>
            <a:endParaRPr lang="en-GB" dirty="0"/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xmlns="" id="{C1628D43-31FD-462C-9BB1-A9CA331FE17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187632" y="3124774"/>
            <a:ext cx="2871908" cy="325421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 b="1" cap="all" spc="10" baseline="0">
                <a:solidFill>
                  <a:schemeClr val="bg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xmlns="" id="{58A37E24-8D15-475D-BEAD-2E77C6BE0C4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111367" y="3578072"/>
            <a:ext cx="2955793" cy="1400922"/>
          </a:xfrm>
        </p:spPr>
        <p:txBody>
          <a:bodyPr/>
          <a:lstStyle>
            <a:lvl1pPr>
              <a:defRPr sz="1200" spc="-10" baseline="0">
                <a:solidFill>
                  <a:schemeClr val="bg1"/>
                </a:solidFill>
              </a:defRPr>
            </a:lvl1pPr>
            <a:lvl2pPr>
              <a:defRPr sz="1200" spc="-10" baseline="0">
                <a:solidFill>
                  <a:schemeClr val="bg1"/>
                </a:solidFill>
              </a:defRPr>
            </a:lvl2pPr>
            <a:lvl3pPr>
              <a:defRPr sz="1200" spc="-10" baseline="0">
                <a:solidFill>
                  <a:schemeClr val="bg1"/>
                </a:solidFill>
              </a:defRPr>
            </a:lvl3pPr>
            <a:lvl4pPr>
              <a:defRPr sz="1200" spc="-10" baseline="0">
                <a:solidFill>
                  <a:schemeClr val="bg1"/>
                </a:solidFill>
              </a:defRPr>
            </a:lvl4pPr>
            <a:lvl5pPr>
              <a:defRPr sz="1200" spc="-1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4C43740-7F20-4ED9-B956-8A986F09C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A3E511-B4C5-044F-9E68-166F4EF0F290}" type="datetime1">
              <a:rPr lang="sv-SE" smtClean="0"/>
              <a:t>18-04-18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AB8D6F1-17C8-4197-A973-3572937F2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CORPORATE PRESENTATION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324930F-CD45-4F98-B14D-3D0FFE90F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1382" y="6444138"/>
            <a:ext cx="191505" cy="190501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B1617BE-BA58-4B59-88D5-A8C7B239E913}" type="slidenum">
              <a:rPr lang="en-GB" smtClean="0"/>
              <a:pPr/>
              <a:t>‹Nr.›</a:t>
            </a:fld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CB72CB68-3012-4C96-A839-09F2FF1AA44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30011" y="6206782"/>
            <a:ext cx="478800" cy="47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489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&amp; white log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0D436C-449C-44A3-A112-F4E3D1AFB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2169" y="2202310"/>
            <a:ext cx="6843058" cy="2566241"/>
          </a:xfrm>
        </p:spPr>
        <p:txBody>
          <a:bodyPr anchor="t">
            <a:normAutofit/>
          </a:bodyPr>
          <a:lstStyle>
            <a:lvl1pPr>
              <a:lnSpc>
                <a:spcPct val="95000"/>
              </a:lnSpc>
              <a:defRPr sz="4200" spc="-1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7F727A2-B4ED-4682-9FD9-700B666D5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9788" y="5711353"/>
            <a:ext cx="2855912" cy="365125"/>
          </a:xfrm>
        </p:spPr>
        <p:txBody>
          <a:bodyPr/>
          <a:lstStyle>
            <a:lvl1pPr algn="l">
              <a:defRPr sz="1600" spc="10"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CORPORATE PRESENTATION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F3DB441-984C-449D-ABE3-7DA469824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258E3A6-210E-B449-B8D6-2A91BA0AA5FD}" type="datetime1">
              <a:rPr lang="sv-SE" smtClean="0"/>
              <a:t>18-04-18</a:t>
            </a:fld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009B12C-2E67-4E0A-BFC0-9159443E3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30011" y="6206782"/>
            <a:ext cx="478800" cy="479170"/>
          </a:xfrm>
          <a:prstGeom prst="rect">
            <a:avLst/>
          </a:prstGeom>
          <a:noFill/>
        </p:spPr>
      </p:pic>
      <p:sp>
        <p:nvSpPr>
          <p:cNvPr id="9" name="textruta 5">
            <a:extLst>
              <a:ext uri="{FF2B5EF4-FFF2-40B4-BE49-F238E27FC236}">
                <a16:creationId xmlns:a16="http://schemas.microsoft.com/office/drawing/2014/main" xmlns="" id="{DC45183D-F325-4599-88C4-C3AF96BEACCA}"/>
              </a:ext>
            </a:extLst>
          </p:cNvPr>
          <p:cNvSpPr txBox="1"/>
          <p:nvPr userDrawn="1"/>
        </p:nvSpPr>
        <p:spPr>
          <a:xfrm>
            <a:off x="2190000" y="-339637"/>
            <a:ext cx="7812000" cy="230832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b" anchorCtr="0">
            <a:spAutoFit/>
          </a:bodyPr>
          <a:lstStyle/>
          <a:p>
            <a:r>
              <a:rPr lang="sv-SE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sv-SE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</a:t>
            </a:r>
            <a:r>
              <a:rPr lang="sv-SE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 image to the </a:t>
            </a:r>
            <a:r>
              <a:rPr lang="sv-SE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Right-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 an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empty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space.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Choose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Format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bakground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Fill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/Picture or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texture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fill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choose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preferred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image.</a:t>
            </a:r>
            <a:endParaRPr lang="sv-SE" sz="9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2536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hart Placeholder 6">
            <a:extLst>
              <a:ext uri="{FF2B5EF4-FFF2-40B4-BE49-F238E27FC236}">
                <a16:creationId xmlns:a16="http://schemas.microsoft.com/office/drawing/2014/main" xmlns="" id="{92FD3946-3120-4BC3-8233-4C6EDEDD99FB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839788" y="935036"/>
            <a:ext cx="7336598" cy="487680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  <a:endParaRPr lang="en-GB" dirty="0"/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xmlns="" id="{C2A3A5BF-4008-4138-852A-57C5F2FB37F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252652" y="3147634"/>
            <a:ext cx="2871908" cy="325421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 b="1" cap="all" spc="10" baseline="0">
                <a:solidFill>
                  <a:schemeClr val="tx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xmlns="" id="{4C65D4B5-E0AE-4F77-86EE-987F15BB748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176387" y="3608551"/>
            <a:ext cx="2955793" cy="1400922"/>
          </a:xfrm>
        </p:spPr>
        <p:txBody>
          <a:bodyPr/>
          <a:lstStyle>
            <a:lvl1pPr>
              <a:defRPr sz="1200" spc="-10" baseline="0"/>
            </a:lvl1pPr>
            <a:lvl2pPr>
              <a:defRPr sz="1200" spc="-10" baseline="0"/>
            </a:lvl2pPr>
            <a:lvl3pPr>
              <a:defRPr sz="1200" spc="-10" baseline="0"/>
            </a:lvl3pPr>
            <a:lvl4pPr>
              <a:defRPr sz="1200" spc="-10" baseline="0"/>
            </a:lvl4pPr>
            <a:lvl5pPr>
              <a:defRPr sz="1200" spc="-1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00CBB88-096D-4431-A29D-33E89160A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743BE-4006-C04C-B64D-E9D9B15B011D}" type="datetime1">
              <a:rPr lang="sv-SE" smtClean="0"/>
              <a:t>18-04-18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5318EAF-6F5D-4787-B32C-185F5489F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CORPORATE PRESENTATION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43B8C05-D828-4026-8B00-2FFB725FB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1382" y="6444138"/>
            <a:ext cx="191505" cy="190501"/>
          </a:xfrm>
          <a:prstGeom prst="rect">
            <a:avLst/>
          </a:prstGeom>
        </p:spPr>
        <p:txBody>
          <a:bodyPr/>
          <a:lstStyle/>
          <a:p>
            <a:fld id="{0B1617BE-BA58-4B59-88D5-A8C7B239E913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29425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mall chart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F6DE7A4-54DA-40D6-A74D-48EBAC933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958738"/>
            <a:ext cx="6167438" cy="10810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Chart Placeholder 8">
            <a:extLst>
              <a:ext uri="{FF2B5EF4-FFF2-40B4-BE49-F238E27FC236}">
                <a16:creationId xmlns:a16="http://schemas.microsoft.com/office/drawing/2014/main" xmlns="" id="{35F0261D-113C-4F2E-87C6-076CB3125414}"/>
              </a:ext>
            </a:extLst>
          </p:cNvPr>
          <p:cNvSpPr>
            <a:spLocks noGrp="1"/>
          </p:cNvSpPr>
          <p:nvPr>
            <p:ph type="chart" sz="quarter" idx="14" hasCustomPrompt="1"/>
          </p:nvPr>
        </p:nvSpPr>
        <p:spPr>
          <a:xfrm>
            <a:off x="839788" y="2719137"/>
            <a:ext cx="3503612" cy="309428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  <a:endParaRPr lang="en-GB" dirty="0"/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xmlns="" id="{08436391-FA77-4853-BAF8-159290E45F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58740" y="3147634"/>
            <a:ext cx="2804160" cy="325421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 b="1" cap="all" spc="10" baseline="0">
                <a:solidFill>
                  <a:schemeClr val="tx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xmlns="" id="{1D41930D-1316-4781-96F1-0548C964C15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82540" y="3607482"/>
            <a:ext cx="2880360" cy="1400922"/>
          </a:xfrm>
        </p:spPr>
        <p:txBody>
          <a:bodyPr/>
          <a:lstStyle>
            <a:lvl1pPr>
              <a:defRPr sz="1200" spc="-10" baseline="0"/>
            </a:lvl1pPr>
            <a:lvl2pPr>
              <a:defRPr sz="1200" spc="-10" baseline="0"/>
            </a:lvl2pPr>
            <a:lvl3pPr>
              <a:defRPr sz="1200" spc="-10" baseline="0"/>
            </a:lvl3pPr>
            <a:lvl4pPr>
              <a:defRPr sz="1200" spc="-10" baseline="0"/>
            </a:lvl4pPr>
            <a:lvl5pPr>
              <a:defRPr sz="1200" spc="-1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8E67903-7882-4A18-BD5F-6DDD83C39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C8607-EABE-6142-BDB1-1E63CC0ACB39}" type="datetime1">
              <a:rPr lang="sv-SE" smtClean="0"/>
              <a:t>18-04-18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E595DDC-54C9-4B87-A994-599C27A9A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CORPORATE PRESENTATION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909F42C-815B-46B2-BC13-78964D281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1382" y="6444138"/>
            <a:ext cx="191505" cy="190501"/>
          </a:xfrm>
          <a:prstGeom prst="rect">
            <a:avLst/>
          </a:prstGeom>
        </p:spPr>
        <p:txBody>
          <a:bodyPr/>
          <a:lstStyle/>
          <a:p>
            <a:fld id="{0B1617BE-BA58-4B59-88D5-A8C7B239E913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5188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4EF675-A26E-4100-A970-9A9A56A83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958738"/>
            <a:ext cx="6167438" cy="10810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xmlns="" id="{697E5608-E807-41A6-B6F7-CFDD11DFB576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838200" y="2701088"/>
            <a:ext cx="10514013" cy="311233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FF285D8-DD1C-4EEC-B114-7432E98BF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309EF-4B3F-3943-8EC5-91287F8B00A1}" type="datetime1">
              <a:rPr lang="sv-SE" smtClean="0"/>
              <a:t>18-04-18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535988B-90DA-48EF-A57D-484BED232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CORPORATE PRESENTATION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7153B4E-0662-4654-BF25-D2B75FF71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1382" y="6444138"/>
            <a:ext cx="191505" cy="190501"/>
          </a:xfrm>
          <a:prstGeom prst="rect">
            <a:avLst/>
          </a:prstGeom>
        </p:spPr>
        <p:txBody>
          <a:bodyPr/>
          <a:lstStyle/>
          <a:p>
            <a:fld id="{0B1617BE-BA58-4B59-88D5-A8C7B239E913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48672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659BAD-08E5-4F6E-9BE2-00E7E0339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958738"/>
            <a:ext cx="6167438" cy="10810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Table Placeholder 6">
            <a:extLst>
              <a:ext uri="{FF2B5EF4-FFF2-40B4-BE49-F238E27FC236}">
                <a16:creationId xmlns:a16="http://schemas.microsoft.com/office/drawing/2014/main" xmlns="" id="{B2ACA8D3-48FB-4C4A-B959-4B89F03D0A43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839786" y="2720340"/>
            <a:ext cx="9282111" cy="309308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1D97731-7882-4C0E-B106-5B7DE92E4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09AD8-02A5-AC47-AC30-E378D59F4753}" type="datetime1">
              <a:rPr lang="sv-SE" smtClean="0"/>
              <a:t>18-04-18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B68C1E7-B9DE-477A-B1AB-762988135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CORPORATE PRESENTATION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7110B52-F067-4B38-8103-05D795ACE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1382" y="6444138"/>
            <a:ext cx="191505" cy="190501"/>
          </a:xfrm>
          <a:prstGeom prst="rect">
            <a:avLst/>
          </a:prstGeom>
        </p:spPr>
        <p:txBody>
          <a:bodyPr/>
          <a:lstStyle/>
          <a:p>
            <a:fld id="{0B1617BE-BA58-4B59-88D5-A8C7B239E913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26352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&amp;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56E843-2A56-485C-BF45-70FB9A061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958738"/>
            <a:ext cx="5256213" cy="10810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xmlns="" id="{D45ADEF0-509B-47DB-A934-DC40B3BAB2D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9788" y="2499360"/>
            <a:ext cx="4547552" cy="3322320"/>
          </a:xfrm>
        </p:spPr>
        <p:txBody>
          <a:bodyPr/>
          <a:lstStyle>
            <a:lvl1pPr>
              <a:lnSpc>
                <a:spcPct val="114000"/>
              </a:lnSpc>
              <a:defRPr spc="10" baseline="0"/>
            </a:lvl1pPr>
            <a:lvl2pPr>
              <a:lnSpc>
                <a:spcPct val="114000"/>
              </a:lnSpc>
              <a:defRPr/>
            </a:lvl2pPr>
            <a:lvl3pPr>
              <a:lnSpc>
                <a:spcPct val="114000"/>
              </a:lnSpc>
              <a:defRPr/>
            </a:lvl3pPr>
            <a:lvl4pPr>
              <a:lnSpc>
                <a:spcPct val="114000"/>
              </a:lnSpc>
              <a:defRPr/>
            </a:lvl4pPr>
            <a:lvl5pPr>
              <a:lnSpc>
                <a:spcPct val="114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xmlns="" id="{746F5C67-9015-45A2-97A9-17FEB758C5F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88075" y="-1"/>
            <a:ext cx="6003925" cy="5821681"/>
          </a:xfrm>
        </p:spPr>
        <p:txBody>
          <a:bodyPr/>
          <a:lstStyle>
            <a:lvl1pPr marL="74612" indent="0">
              <a:buNone/>
              <a:defRPr/>
            </a:lvl1pPr>
          </a:lstStyle>
          <a:p>
            <a:r>
              <a:rPr lang="sv-SE" dirty="0"/>
              <a:t> 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5B91E4A-BC30-4A21-878B-633A9F79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AEF6-28C1-7F46-8B46-281E392F504F}" type="datetime1">
              <a:rPr lang="sv-SE" smtClean="0"/>
              <a:t>18-04-18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5503DF3-E848-4932-9291-13780E404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CORPORATE PRESENTATION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C1AB04B-A862-4B80-98D6-6A12EF91A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1382" y="6444138"/>
            <a:ext cx="191505" cy="190501"/>
          </a:xfrm>
          <a:prstGeom prst="rect">
            <a:avLst/>
          </a:prstGeom>
        </p:spPr>
        <p:txBody>
          <a:bodyPr/>
          <a:lstStyle/>
          <a:p>
            <a:fld id="{0B1617BE-BA58-4B59-88D5-A8C7B239E913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83516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mall header, text &amp;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56E843-2A56-485C-BF45-70FB9A061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958738"/>
            <a:ext cx="6167438" cy="10810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xmlns="" id="{A9659647-0570-49BF-B861-FC740DA0E18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44232" y="2360039"/>
            <a:ext cx="5823267" cy="325421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150" b="1" cap="all" spc="20" baseline="0">
                <a:solidFill>
                  <a:schemeClr val="tx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2439DA77-6262-4C35-A77D-1DA107235B0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9788" y="2821940"/>
            <a:ext cx="5827712" cy="2989898"/>
          </a:xfrm>
        </p:spPr>
        <p:txBody>
          <a:bodyPr/>
          <a:lstStyle>
            <a:lvl1pPr>
              <a:lnSpc>
                <a:spcPct val="114000"/>
              </a:lnSpc>
              <a:defRPr spc="10" baseline="0">
                <a:solidFill>
                  <a:schemeClr val="tx1"/>
                </a:solidFill>
              </a:defRPr>
            </a:lvl1pPr>
            <a:lvl2pPr>
              <a:lnSpc>
                <a:spcPct val="114000"/>
              </a:lnSpc>
              <a:defRPr>
                <a:solidFill>
                  <a:schemeClr val="tx1"/>
                </a:solidFill>
              </a:defRPr>
            </a:lvl2pPr>
            <a:lvl3pPr>
              <a:lnSpc>
                <a:spcPct val="114000"/>
              </a:lnSpc>
              <a:defRPr>
                <a:solidFill>
                  <a:schemeClr val="tx1"/>
                </a:solidFill>
              </a:defRPr>
            </a:lvl3pPr>
            <a:lvl4pPr>
              <a:lnSpc>
                <a:spcPct val="114000"/>
              </a:lnSpc>
              <a:defRPr>
                <a:solidFill>
                  <a:schemeClr val="tx1"/>
                </a:solidFill>
              </a:defRPr>
            </a:lvl4pPr>
            <a:lvl5pPr>
              <a:lnSpc>
                <a:spcPct val="114000"/>
              </a:lnSpc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xmlns="" id="{746F5C67-9015-45A2-97A9-17FEB758C5F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219950" y="-1"/>
            <a:ext cx="4972050" cy="3431381"/>
          </a:xfrm>
        </p:spPr>
        <p:txBody>
          <a:bodyPr/>
          <a:lstStyle>
            <a:lvl1pPr marL="74612" indent="0">
              <a:buNone/>
              <a:defRPr/>
            </a:lvl1pPr>
          </a:lstStyle>
          <a:p>
            <a:r>
              <a:rPr lang="sv-SE" dirty="0"/>
              <a:t> </a:t>
            </a:r>
            <a:endParaRPr lang="en-GB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xmlns="" id="{10AA7CA1-11F1-43EE-A572-A8838EF849A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219950" y="3433762"/>
            <a:ext cx="4972050" cy="2378075"/>
          </a:xfrm>
        </p:spPr>
        <p:txBody>
          <a:bodyPr/>
          <a:lstStyle>
            <a:lvl1pPr marL="74612" indent="0">
              <a:buNone/>
              <a:defRPr/>
            </a:lvl1pPr>
          </a:lstStyle>
          <a:p>
            <a:r>
              <a:rPr lang="sv-SE" dirty="0"/>
              <a:t> 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5B91E4A-BC30-4A21-878B-633A9F79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39B7E-A364-644B-BF0E-76626D61D214}" type="datetime1">
              <a:rPr lang="sv-SE" smtClean="0"/>
              <a:t>18-04-18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5503DF3-E848-4932-9291-13780E404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CORPORATE PRESENTATION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C1AB04B-A862-4B80-98D6-6A12EF91A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1382" y="6444138"/>
            <a:ext cx="191505" cy="190501"/>
          </a:xfrm>
          <a:prstGeom prst="rect">
            <a:avLst/>
          </a:prstGeom>
        </p:spPr>
        <p:txBody>
          <a:bodyPr/>
          <a:lstStyle/>
          <a:p>
            <a:fld id="{0B1617BE-BA58-4B59-88D5-A8C7B239E913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66114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st slide &amp; black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7C12944-F072-440F-ABFE-9A8C4336F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168" y="3021550"/>
            <a:ext cx="6167438" cy="1081088"/>
          </a:xfrm>
        </p:spPr>
        <p:txBody>
          <a:bodyPr/>
          <a:lstStyle>
            <a:lvl1pPr>
              <a:defRPr sz="5900" spc="-110" baseline="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98C9FBF4-7CC8-4C07-AEA4-901F0DF6F1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23450" y="6206782"/>
            <a:ext cx="2184399" cy="480305"/>
          </a:xfrm>
          <a:prstGeom prst="rect">
            <a:avLst/>
          </a:prstGeom>
        </p:spPr>
      </p:pic>
      <p:sp>
        <p:nvSpPr>
          <p:cNvPr id="4" name="textruta 5">
            <a:extLst>
              <a:ext uri="{FF2B5EF4-FFF2-40B4-BE49-F238E27FC236}">
                <a16:creationId xmlns:a16="http://schemas.microsoft.com/office/drawing/2014/main" xmlns="" id="{4870C5E8-DC85-4257-9870-F637BDCA7B2E}"/>
              </a:ext>
            </a:extLst>
          </p:cNvPr>
          <p:cNvSpPr txBox="1"/>
          <p:nvPr userDrawn="1"/>
        </p:nvSpPr>
        <p:spPr>
          <a:xfrm>
            <a:off x="2190000" y="-339637"/>
            <a:ext cx="7812000" cy="230832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b" anchorCtr="0">
            <a:spAutoFit/>
          </a:bodyPr>
          <a:lstStyle/>
          <a:p>
            <a:r>
              <a:rPr lang="sv-SE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sv-SE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</a:t>
            </a:r>
            <a:r>
              <a:rPr lang="sv-SE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 image to the </a:t>
            </a:r>
            <a:r>
              <a:rPr lang="sv-SE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Right-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 an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empty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space.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Choose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Format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bakground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Fill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/Picture or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texture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fill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choose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preferred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image.</a:t>
            </a:r>
            <a:endParaRPr lang="sv-SE" sz="9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4764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st slide &amp; white log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7C12944-F072-440F-ABFE-9A8C4336F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168" y="3021550"/>
            <a:ext cx="6167438" cy="1081088"/>
          </a:xfrm>
        </p:spPr>
        <p:txBody>
          <a:bodyPr/>
          <a:lstStyle>
            <a:lvl1pPr>
              <a:defRPr sz="5900" spc="-11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737DF78D-3B3C-41FA-8D7A-3F8DDDC45E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23450" y="6206783"/>
            <a:ext cx="2184399" cy="480305"/>
          </a:xfrm>
          <a:prstGeom prst="rect">
            <a:avLst/>
          </a:prstGeom>
        </p:spPr>
      </p:pic>
      <p:sp>
        <p:nvSpPr>
          <p:cNvPr id="5" name="textruta 5">
            <a:extLst>
              <a:ext uri="{FF2B5EF4-FFF2-40B4-BE49-F238E27FC236}">
                <a16:creationId xmlns:a16="http://schemas.microsoft.com/office/drawing/2014/main" xmlns="" id="{B57A26AF-D4E6-457A-A027-B7A170FDB1B2}"/>
              </a:ext>
            </a:extLst>
          </p:cNvPr>
          <p:cNvSpPr txBox="1"/>
          <p:nvPr userDrawn="1"/>
        </p:nvSpPr>
        <p:spPr>
          <a:xfrm>
            <a:off x="2190000" y="-339637"/>
            <a:ext cx="7812000" cy="230832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b" anchorCtr="0">
            <a:spAutoFit/>
          </a:bodyPr>
          <a:lstStyle/>
          <a:p>
            <a:r>
              <a:rPr lang="sv-SE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sv-SE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</a:t>
            </a:r>
            <a:r>
              <a:rPr lang="sv-SE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 image to the </a:t>
            </a:r>
            <a:r>
              <a:rPr lang="sv-SE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Right-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 an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empty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space.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Choose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Format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bakground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Fill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/Picture or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texture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fill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choose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preferred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image.</a:t>
            </a:r>
            <a:endParaRPr lang="sv-SE" sz="9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11553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glin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50848C48-8D01-4784-A892-377C60FA96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680" y="2892288"/>
            <a:ext cx="6565972" cy="107973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FF1FB75-56EA-4AB3-BB47-AE76314801C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30011" y="6206783"/>
            <a:ext cx="478800" cy="479167"/>
          </a:xfrm>
          <a:prstGeom prst="rect">
            <a:avLst/>
          </a:prstGeom>
        </p:spPr>
      </p:pic>
      <p:sp>
        <p:nvSpPr>
          <p:cNvPr id="8" name="textruta 5">
            <a:extLst>
              <a:ext uri="{FF2B5EF4-FFF2-40B4-BE49-F238E27FC236}">
                <a16:creationId xmlns:a16="http://schemas.microsoft.com/office/drawing/2014/main" xmlns="" id="{4B42FC0D-2157-410F-BA60-787CA3709609}"/>
              </a:ext>
            </a:extLst>
          </p:cNvPr>
          <p:cNvSpPr txBox="1"/>
          <p:nvPr userDrawn="1"/>
        </p:nvSpPr>
        <p:spPr>
          <a:xfrm>
            <a:off x="2190000" y="-339637"/>
            <a:ext cx="7812000" cy="230832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b" anchorCtr="0">
            <a:spAutoFit/>
          </a:bodyPr>
          <a:lstStyle/>
          <a:p>
            <a:r>
              <a:rPr lang="sv-SE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sv-SE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</a:t>
            </a:r>
            <a:r>
              <a:rPr lang="sv-SE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 image to the </a:t>
            </a:r>
            <a:r>
              <a:rPr lang="sv-SE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Right-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 an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empty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space.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Choose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Format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bakground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Fill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/Picture or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texture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fill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choose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preferred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image.</a:t>
            </a:r>
            <a:endParaRPr lang="sv-SE" sz="9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3614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gline whi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C45B31D5-F0D5-4A89-AAB6-167794C5E2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680" y="2892288"/>
            <a:ext cx="6565972" cy="107973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C9ED2317-BB67-4979-84FB-5E6140E4FB1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30011" y="6206782"/>
            <a:ext cx="478800" cy="479170"/>
          </a:xfrm>
          <a:prstGeom prst="rect">
            <a:avLst/>
          </a:prstGeom>
        </p:spPr>
      </p:pic>
      <p:sp>
        <p:nvSpPr>
          <p:cNvPr id="9" name="textruta 5">
            <a:extLst>
              <a:ext uri="{FF2B5EF4-FFF2-40B4-BE49-F238E27FC236}">
                <a16:creationId xmlns:a16="http://schemas.microsoft.com/office/drawing/2014/main" xmlns="" id="{23E10080-0C6B-4844-B8AD-C1671D31B647}"/>
              </a:ext>
            </a:extLst>
          </p:cNvPr>
          <p:cNvSpPr txBox="1"/>
          <p:nvPr userDrawn="1"/>
        </p:nvSpPr>
        <p:spPr>
          <a:xfrm>
            <a:off x="2190000" y="-339637"/>
            <a:ext cx="7812000" cy="230832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b" anchorCtr="0">
            <a:spAutoFit/>
          </a:bodyPr>
          <a:lstStyle/>
          <a:p>
            <a:r>
              <a:rPr lang="sv-SE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sv-SE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</a:t>
            </a:r>
            <a:r>
              <a:rPr lang="sv-SE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 image to the </a:t>
            </a:r>
            <a:r>
              <a:rPr lang="sv-SE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Right-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 an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empty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space.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Choose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Format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bakground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Fill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/Picture or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texture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fill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choose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preferred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image.</a:t>
            </a:r>
            <a:endParaRPr lang="sv-SE" sz="9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399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Placeholder 6">
            <a:extLst>
              <a:ext uri="{FF2B5EF4-FFF2-40B4-BE49-F238E27FC236}">
                <a16:creationId xmlns:a16="http://schemas.microsoft.com/office/drawing/2014/main" xmlns="" id="{67887952-9F58-441B-8468-DB355939FBC4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379368" y="863611"/>
            <a:ext cx="2278008" cy="325421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 b="1" cap="all" spc="30" baseline="0">
                <a:solidFill>
                  <a:schemeClr val="tx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xmlns="" id="{07701EDC-D3EB-4D97-96BE-F087996E101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79466" y="1204711"/>
            <a:ext cx="2278008" cy="325421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 b="0" cap="none" spc="10" baseline="0">
                <a:solidFill>
                  <a:schemeClr val="tx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8">
            <a:extLst>
              <a:ext uri="{FF2B5EF4-FFF2-40B4-BE49-F238E27FC236}">
                <a16:creationId xmlns:a16="http://schemas.microsoft.com/office/drawing/2014/main" xmlns="" id="{DC328841-9716-41B3-8246-F608FF9BFB7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06085" y="1691028"/>
            <a:ext cx="2351388" cy="1400922"/>
          </a:xfrm>
        </p:spPr>
        <p:txBody>
          <a:bodyPr/>
          <a:lstStyle>
            <a:lvl1pPr>
              <a:lnSpc>
                <a:spcPct val="118000"/>
              </a:lnSpc>
              <a:spcBef>
                <a:spcPts val="400"/>
              </a:spcBef>
              <a:defRPr sz="1050" spc="-30" baseline="0">
                <a:solidFill>
                  <a:schemeClr val="tx1"/>
                </a:solidFill>
              </a:defRPr>
            </a:lvl1pPr>
            <a:lvl2pPr>
              <a:lnSpc>
                <a:spcPct val="118000"/>
              </a:lnSpc>
              <a:spcBef>
                <a:spcPts val="400"/>
              </a:spcBef>
              <a:defRPr sz="1050" spc="-30" baseline="0">
                <a:solidFill>
                  <a:schemeClr val="tx1"/>
                </a:solidFill>
              </a:defRPr>
            </a:lvl2pPr>
            <a:lvl3pPr>
              <a:lnSpc>
                <a:spcPct val="118000"/>
              </a:lnSpc>
              <a:spcBef>
                <a:spcPts val="400"/>
              </a:spcBef>
              <a:defRPr sz="1050" spc="-30" baseline="0">
                <a:solidFill>
                  <a:schemeClr val="tx1"/>
                </a:solidFill>
              </a:defRPr>
            </a:lvl3pPr>
            <a:lvl4pPr>
              <a:lnSpc>
                <a:spcPct val="118000"/>
              </a:lnSpc>
              <a:spcBef>
                <a:spcPts val="400"/>
              </a:spcBef>
              <a:defRPr sz="1050" spc="-30" baseline="0">
                <a:solidFill>
                  <a:schemeClr val="tx1"/>
                </a:solidFill>
              </a:defRPr>
            </a:lvl4pPr>
            <a:lvl5pPr>
              <a:lnSpc>
                <a:spcPct val="118000"/>
              </a:lnSpc>
              <a:spcBef>
                <a:spcPts val="400"/>
              </a:spcBef>
              <a:defRPr sz="1050" spc="-30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1" name="Text Placeholder 6">
            <a:extLst>
              <a:ext uri="{FF2B5EF4-FFF2-40B4-BE49-F238E27FC236}">
                <a16:creationId xmlns:a16="http://schemas.microsoft.com/office/drawing/2014/main" xmlns="" id="{DBFA5408-6B9B-43E1-BE54-731A9D3625B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474532" y="863610"/>
            <a:ext cx="2267677" cy="325421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 b="1" cap="all" spc="30" baseline="0">
                <a:solidFill>
                  <a:schemeClr val="tx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Text Placeholder 6">
            <a:extLst>
              <a:ext uri="{FF2B5EF4-FFF2-40B4-BE49-F238E27FC236}">
                <a16:creationId xmlns:a16="http://schemas.microsoft.com/office/drawing/2014/main" xmlns="" id="{7FD2E46D-5AC5-4E86-9C22-197659ADE9CA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474630" y="1204711"/>
            <a:ext cx="2267677" cy="325421"/>
          </a:xfrm>
        </p:spPr>
        <p:txBody>
          <a:bodyPr anchor="b">
            <a:noAutofit/>
          </a:bodyPr>
          <a:lstStyle>
            <a:lvl1pPr marL="0" indent="0">
              <a:spcAft>
                <a:spcPts val="0"/>
              </a:spcAft>
              <a:buNone/>
              <a:defRPr sz="2000" b="0" cap="none" spc="10" baseline="0">
                <a:solidFill>
                  <a:schemeClr val="tx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Text Placeholder 8">
            <a:extLst>
              <a:ext uri="{FF2B5EF4-FFF2-40B4-BE49-F238E27FC236}">
                <a16:creationId xmlns:a16="http://schemas.microsoft.com/office/drawing/2014/main" xmlns="" id="{47148CA3-E18E-4A75-8B8A-979CEE3603D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401250" y="1693326"/>
            <a:ext cx="2341057" cy="1400922"/>
          </a:xfrm>
        </p:spPr>
        <p:txBody>
          <a:bodyPr/>
          <a:lstStyle>
            <a:lvl1pPr>
              <a:lnSpc>
                <a:spcPct val="118000"/>
              </a:lnSpc>
              <a:spcBef>
                <a:spcPts val="400"/>
              </a:spcBef>
              <a:defRPr sz="1050" spc="-30" baseline="0">
                <a:solidFill>
                  <a:schemeClr val="tx1"/>
                </a:solidFill>
              </a:defRPr>
            </a:lvl1pPr>
            <a:lvl2pPr>
              <a:lnSpc>
                <a:spcPct val="118000"/>
              </a:lnSpc>
              <a:spcBef>
                <a:spcPts val="400"/>
              </a:spcBef>
              <a:defRPr sz="1050" spc="-30" baseline="0">
                <a:solidFill>
                  <a:schemeClr val="tx1"/>
                </a:solidFill>
              </a:defRPr>
            </a:lvl2pPr>
            <a:lvl3pPr>
              <a:lnSpc>
                <a:spcPct val="118000"/>
              </a:lnSpc>
              <a:spcBef>
                <a:spcPts val="400"/>
              </a:spcBef>
              <a:defRPr sz="1050" spc="-30" baseline="0">
                <a:solidFill>
                  <a:schemeClr val="tx1"/>
                </a:solidFill>
              </a:defRPr>
            </a:lvl3pPr>
            <a:lvl4pPr>
              <a:lnSpc>
                <a:spcPct val="118000"/>
              </a:lnSpc>
              <a:spcBef>
                <a:spcPts val="400"/>
              </a:spcBef>
              <a:defRPr sz="1050" spc="-30" baseline="0">
                <a:solidFill>
                  <a:schemeClr val="tx1"/>
                </a:solidFill>
              </a:defRPr>
            </a:lvl4pPr>
            <a:lvl5pPr>
              <a:lnSpc>
                <a:spcPct val="118000"/>
              </a:lnSpc>
              <a:spcBef>
                <a:spcPts val="400"/>
              </a:spcBef>
              <a:defRPr sz="1050" spc="-30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7" name="Text Placeholder 6">
            <a:extLst>
              <a:ext uri="{FF2B5EF4-FFF2-40B4-BE49-F238E27FC236}">
                <a16:creationId xmlns:a16="http://schemas.microsoft.com/office/drawing/2014/main" xmlns="" id="{19E15938-2B6C-4278-B494-228309B181AE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3475799" y="3983560"/>
            <a:ext cx="2265298" cy="325421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 b="1" cap="all" spc="30" baseline="0">
                <a:solidFill>
                  <a:schemeClr val="tx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6">
            <a:extLst>
              <a:ext uri="{FF2B5EF4-FFF2-40B4-BE49-F238E27FC236}">
                <a16:creationId xmlns:a16="http://schemas.microsoft.com/office/drawing/2014/main" xmlns="" id="{7FA33389-50A6-427B-9981-F9F9D919CF75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478278" y="4323074"/>
            <a:ext cx="2265298" cy="325421"/>
          </a:xfrm>
        </p:spPr>
        <p:txBody>
          <a:bodyPr anchor="b">
            <a:noAutofit/>
          </a:bodyPr>
          <a:lstStyle>
            <a:lvl1pPr marL="0" indent="0">
              <a:spcAft>
                <a:spcPts val="0"/>
              </a:spcAft>
              <a:buNone/>
              <a:defRPr sz="2000" b="0" cap="none" spc="10" baseline="0">
                <a:solidFill>
                  <a:schemeClr val="tx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5" name="Text Placeholder 8">
            <a:extLst>
              <a:ext uri="{FF2B5EF4-FFF2-40B4-BE49-F238E27FC236}">
                <a16:creationId xmlns:a16="http://schemas.microsoft.com/office/drawing/2014/main" xmlns="" id="{4D5C1F51-0903-4A09-A86B-1C7B79486AD8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3402518" y="4812563"/>
            <a:ext cx="2341057" cy="1400922"/>
          </a:xfrm>
        </p:spPr>
        <p:txBody>
          <a:bodyPr/>
          <a:lstStyle>
            <a:lvl1pPr>
              <a:lnSpc>
                <a:spcPct val="118000"/>
              </a:lnSpc>
              <a:spcBef>
                <a:spcPts val="400"/>
              </a:spcBef>
              <a:defRPr sz="1050" spc="-30" baseline="0">
                <a:solidFill>
                  <a:schemeClr val="tx1"/>
                </a:solidFill>
              </a:defRPr>
            </a:lvl1pPr>
            <a:lvl2pPr>
              <a:lnSpc>
                <a:spcPct val="118000"/>
              </a:lnSpc>
              <a:spcBef>
                <a:spcPts val="400"/>
              </a:spcBef>
              <a:defRPr sz="1050" spc="-30" baseline="0">
                <a:solidFill>
                  <a:schemeClr val="tx1"/>
                </a:solidFill>
              </a:defRPr>
            </a:lvl2pPr>
            <a:lvl3pPr>
              <a:lnSpc>
                <a:spcPct val="118000"/>
              </a:lnSpc>
              <a:spcBef>
                <a:spcPts val="400"/>
              </a:spcBef>
              <a:defRPr sz="1050" spc="-30" baseline="0">
                <a:solidFill>
                  <a:schemeClr val="tx1"/>
                </a:solidFill>
              </a:defRPr>
            </a:lvl3pPr>
            <a:lvl4pPr>
              <a:lnSpc>
                <a:spcPct val="118000"/>
              </a:lnSpc>
              <a:spcBef>
                <a:spcPts val="400"/>
              </a:spcBef>
              <a:defRPr sz="1050" spc="-30" baseline="0">
                <a:solidFill>
                  <a:schemeClr val="tx1"/>
                </a:solidFill>
              </a:defRPr>
            </a:lvl4pPr>
            <a:lvl5pPr>
              <a:lnSpc>
                <a:spcPct val="118000"/>
              </a:lnSpc>
              <a:spcBef>
                <a:spcPts val="400"/>
              </a:spcBef>
              <a:defRPr sz="1050" spc="-30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0" name="Text Placeholder 6">
            <a:extLst>
              <a:ext uri="{FF2B5EF4-FFF2-40B4-BE49-F238E27FC236}">
                <a16:creationId xmlns:a16="http://schemas.microsoft.com/office/drawing/2014/main" xmlns="" id="{582FFE67-B10F-4C88-974B-5CE1EB3AE432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9472425" y="3983571"/>
            <a:ext cx="2275625" cy="325421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 b="1" cap="all" spc="30" baseline="0">
                <a:solidFill>
                  <a:schemeClr val="tx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9" name="Text Placeholder 6">
            <a:extLst>
              <a:ext uri="{FF2B5EF4-FFF2-40B4-BE49-F238E27FC236}">
                <a16:creationId xmlns:a16="http://schemas.microsoft.com/office/drawing/2014/main" xmlns="" id="{372E2D59-EDE4-43B4-9BEC-DA03FF3E7953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9477285" y="4323084"/>
            <a:ext cx="2275625" cy="325421"/>
          </a:xfrm>
        </p:spPr>
        <p:txBody>
          <a:bodyPr anchor="b">
            <a:noAutofit/>
          </a:bodyPr>
          <a:lstStyle>
            <a:lvl1pPr marL="0" indent="0">
              <a:spcAft>
                <a:spcPts val="0"/>
              </a:spcAft>
              <a:buNone/>
              <a:defRPr sz="2000" b="0" cap="none" spc="10" baseline="0">
                <a:solidFill>
                  <a:schemeClr val="tx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8" name="Text Placeholder 8">
            <a:extLst>
              <a:ext uri="{FF2B5EF4-FFF2-40B4-BE49-F238E27FC236}">
                <a16:creationId xmlns:a16="http://schemas.microsoft.com/office/drawing/2014/main" xmlns="" id="{55E74B6F-4894-4708-8090-EAE2D5F24E43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9401522" y="4812576"/>
            <a:ext cx="2351388" cy="1400922"/>
          </a:xfrm>
        </p:spPr>
        <p:txBody>
          <a:bodyPr/>
          <a:lstStyle>
            <a:lvl1pPr>
              <a:lnSpc>
                <a:spcPct val="118000"/>
              </a:lnSpc>
              <a:spcBef>
                <a:spcPts val="400"/>
              </a:spcBef>
              <a:defRPr sz="1050" spc="-30" baseline="0">
                <a:solidFill>
                  <a:schemeClr val="tx1"/>
                </a:solidFill>
              </a:defRPr>
            </a:lvl1pPr>
            <a:lvl2pPr>
              <a:lnSpc>
                <a:spcPct val="118000"/>
              </a:lnSpc>
              <a:spcBef>
                <a:spcPts val="500"/>
              </a:spcBef>
              <a:defRPr sz="1050" spc="-30" baseline="0">
                <a:solidFill>
                  <a:schemeClr val="tx1"/>
                </a:solidFill>
              </a:defRPr>
            </a:lvl2pPr>
            <a:lvl3pPr>
              <a:lnSpc>
                <a:spcPct val="118000"/>
              </a:lnSpc>
              <a:spcBef>
                <a:spcPts val="400"/>
              </a:spcBef>
              <a:defRPr sz="1050" spc="-30" baseline="0">
                <a:solidFill>
                  <a:schemeClr val="tx1"/>
                </a:solidFill>
              </a:defRPr>
            </a:lvl3pPr>
            <a:lvl4pPr>
              <a:lnSpc>
                <a:spcPct val="118000"/>
              </a:lnSpc>
              <a:spcBef>
                <a:spcPts val="400"/>
              </a:spcBef>
              <a:defRPr sz="1050" spc="-30" baseline="0">
                <a:solidFill>
                  <a:schemeClr val="tx1"/>
                </a:solidFill>
              </a:defRPr>
            </a:lvl4pPr>
            <a:lvl5pPr>
              <a:lnSpc>
                <a:spcPct val="118000"/>
              </a:lnSpc>
              <a:spcBef>
                <a:spcPts val="400"/>
              </a:spcBef>
              <a:defRPr sz="1050" spc="-30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xmlns="" id="{406C2A58-2EDD-40D8-AFD7-5FD18C644B7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092451" y="0"/>
            <a:ext cx="3003549" cy="3429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  <a:endParaRPr lang="en-GB" dirty="0"/>
          </a:p>
        </p:txBody>
      </p:sp>
      <p:sp>
        <p:nvSpPr>
          <p:cNvPr id="12" name="Picture Placeholder 8">
            <a:extLst>
              <a:ext uri="{FF2B5EF4-FFF2-40B4-BE49-F238E27FC236}">
                <a16:creationId xmlns:a16="http://schemas.microsoft.com/office/drawing/2014/main" xmlns="" id="{59BBAAEA-674E-40DB-BD2B-670EDCC2959B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9100931" y="0"/>
            <a:ext cx="3091071" cy="3429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xmlns="" id="{C50FE064-13B3-4FF3-A346-8FE81184ED28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3429000"/>
            <a:ext cx="3091071" cy="3429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xmlns="" id="{F5BA1ED9-F0C6-46E2-9497-FCE91E5488F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2" y="3429000"/>
            <a:ext cx="3003549" cy="3429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91BE580-222B-4C5E-8602-2D7652EA7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EEFD3-5971-584C-AC6E-C43CD43232C8}" type="datetime1">
              <a:rPr lang="sv-SE" smtClean="0"/>
              <a:t>18-04-18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5CDB8D3-CC94-4A35-B717-96CFEAAA8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CORPORATE PRESENTATION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C900894-9B58-4094-8C0F-7EC8C78BA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1382" y="6444138"/>
            <a:ext cx="191505" cy="190501"/>
          </a:xfrm>
          <a:prstGeom prst="rect">
            <a:avLst/>
          </a:prstGeom>
        </p:spPr>
        <p:txBody>
          <a:bodyPr/>
          <a:lstStyle/>
          <a:p>
            <a:fld id="{0B1617BE-BA58-4B59-88D5-A8C7B239E913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039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&amp;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12">
            <a:extLst>
              <a:ext uri="{FF2B5EF4-FFF2-40B4-BE49-F238E27FC236}">
                <a16:creationId xmlns:a16="http://schemas.microsoft.com/office/drawing/2014/main" xmlns="" id="{A5B422DE-271D-49B5-89A2-0FEA43E94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9987C-FC44-9B41-97D1-F8966BF5EA13}" type="datetime1">
              <a:rPr lang="sv-SE" smtClean="0"/>
              <a:t>18-04-18</a:t>
            </a:fld>
            <a:endParaRPr lang="en-GB" dirty="0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xmlns="" id="{5A65AA36-A183-452E-B379-EBDDFCDD8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CORPORATE PRESENTATION</a:t>
            </a:r>
            <a:endParaRPr lang="en-GB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xmlns="" id="{50A1FF8F-8F26-4D5E-BF7C-EB006DA2B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1382" y="6444138"/>
            <a:ext cx="191505" cy="190501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fld id="{0B1617BE-BA58-4B59-88D5-A8C7B239E913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5713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xmlns="" id="{DCD935B5-BBF3-4955-8380-5132FEBA80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2962" y="1003782"/>
            <a:ext cx="4077953" cy="5000141"/>
          </a:xfrm>
        </p:spPr>
        <p:txBody>
          <a:bodyPr/>
          <a:lstStyle>
            <a:lvl1pPr marL="285750" indent="-285750">
              <a:lnSpc>
                <a:spcPct val="100000"/>
              </a:lnSpc>
              <a:spcAft>
                <a:spcPts val="500"/>
              </a:spcAft>
              <a:buFont typeface="+mj-lt"/>
              <a:buAutoNum type="arabicPeriod"/>
              <a:defRPr sz="1750" spc="0" baseline="0">
                <a:solidFill>
                  <a:schemeClr val="tx1"/>
                </a:solidFill>
              </a:defRPr>
            </a:lvl1pPr>
            <a:lvl2pPr marL="549275" indent="-268288">
              <a:lnSpc>
                <a:spcPct val="100000"/>
              </a:lnSpc>
              <a:spcAft>
                <a:spcPts val="500"/>
              </a:spcAft>
              <a:buFont typeface="+mj-lt"/>
              <a:buAutoNum type="arabicPeriod"/>
              <a:defRPr sz="1600">
                <a:solidFill>
                  <a:schemeClr val="tx1"/>
                </a:solidFill>
              </a:defRPr>
            </a:lvl2pPr>
            <a:lvl3pPr marL="811213" indent="-257175">
              <a:lnSpc>
                <a:spcPct val="100000"/>
              </a:lnSpc>
              <a:spcAft>
                <a:spcPts val="500"/>
              </a:spcAft>
              <a:buFont typeface="+mj-lt"/>
              <a:buAutoNum type="arabicPeriod"/>
              <a:defRPr sz="1400">
                <a:solidFill>
                  <a:schemeClr val="tx1"/>
                </a:solidFill>
              </a:defRPr>
            </a:lvl3pPr>
            <a:lvl4pPr marL="1085850" indent="-263525">
              <a:lnSpc>
                <a:spcPct val="100000"/>
              </a:lnSpc>
              <a:spcAft>
                <a:spcPts val="500"/>
              </a:spcAft>
              <a:buFont typeface="+mj-lt"/>
              <a:buAutoNum type="arabicPeriod"/>
              <a:defRPr sz="1400">
                <a:solidFill>
                  <a:schemeClr val="tx1"/>
                </a:solidFill>
              </a:defRPr>
            </a:lvl4pPr>
            <a:lvl5pPr marL="1352550" indent="-279400">
              <a:lnSpc>
                <a:spcPct val="100000"/>
              </a:lnSpc>
              <a:spcAft>
                <a:spcPts val="500"/>
              </a:spcAft>
              <a:buFont typeface="+mj-lt"/>
              <a:buAutoNum type="arabicPeriod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xmlns="" id="{96C16368-8404-49D9-90A9-6C41720A994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157788" y="0"/>
            <a:ext cx="3936206" cy="3009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  <a:endParaRPr lang="en-GB" dirty="0"/>
          </a:p>
        </p:txBody>
      </p:sp>
      <p:sp>
        <p:nvSpPr>
          <p:cNvPr id="13" name="Picture Placeholder 10">
            <a:extLst>
              <a:ext uri="{FF2B5EF4-FFF2-40B4-BE49-F238E27FC236}">
                <a16:creationId xmlns:a16="http://schemas.microsoft.com/office/drawing/2014/main" xmlns="" id="{5FBCC223-4C42-41F1-95EB-5F005751D4A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9091611" y="0"/>
            <a:ext cx="3100388" cy="3009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  <a:endParaRPr lang="en-GB" dirty="0"/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xmlns="" id="{9D4A4B73-DDEA-4F1F-AED3-029135F48AB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5158979" y="2994323"/>
            <a:ext cx="3933824" cy="3009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  <a:endParaRPr lang="en-GB" dirty="0"/>
          </a:p>
        </p:txBody>
      </p:sp>
      <p:sp>
        <p:nvSpPr>
          <p:cNvPr id="14" name="Picture Placeholder 10">
            <a:extLst>
              <a:ext uri="{FF2B5EF4-FFF2-40B4-BE49-F238E27FC236}">
                <a16:creationId xmlns:a16="http://schemas.microsoft.com/office/drawing/2014/main" xmlns="" id="{C75F59F4-76B7-4390-9887-1E31284B317E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9091612" y="2994324"/>
            <a:ext cx="3100388" cy="3009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28CC1BB-8DFF-4DBB-BF4F-62314F8E0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ADFD7-846A-D747-A794-4C5BC51865AC}" type="datetime1">
              <a:rPr lang="sv-SE" smtClean="0"/>
              <a:t>18-04-18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2851EB9-05E1-4A3F-B45F-F202ED063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CORPORATE PRESENTATION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E0D1A51-DF8C-4A8D-BC7B-E75043B6D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1382" y="6444138"/>
            <a:ext cx="191505" cy="190501"/>
          </a:xfrm>
          <a:prstGeom prst="rect">
            <a:avLst/>
          </a:prstGeom>
        </p:spPr>
        <p:txBody>
          <a:bodyPr/>
          <a:lstStyle/>
          <a:p>
            <a:fld id="{0B1617BE-BA58-4B59-88D5-A8C7B239E913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42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slide &amp; white log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14DED9CF-E080-41D7-AC39-4E31E81483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1374" y="1703881"/>
            <a:ext cx="7238999" cy="438150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 b="1" cap="all" spc="60" baseline="0">
                <a:solidFill>
                  <a:schemeClr val="bg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49CAEF-55D8-4C0C-ADE7-6FFA245F7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2197080"/>
            <a:ext cx="7240586" cy="1081088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F3D519FD-21DA-4192-B7DF-90D08C0A9D3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1A3C572-143E-0244-8603-59825E84B6EE}" type="datetime1">
              <a:rPr lang="sv-SE" smtClean="0"/>
              <a:t>18-04-18</a:t>
            </a:fld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xmlns="" id="{031DDFA0-E95A-4042-BF6B-67B86E4E207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CORPORATE PRESENTATION</a:t>
            </a:r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E27C72C3-ECD5-4FDF-87A6-E0EF6ABB9C6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B1617BE-BA58-4B59-88D5-A8C7B239E913}" type="slidenum">
              <a:rPr lang="en-GB" smtClean="0"/>
              <a:pPr/>
              <a:t>‹Nr.›</a:t>
            </a:fld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248EA6F5-0169-4F36-B8DA-9D9659CA709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30011" y="6206782"/>
            <a:ext cx="478800" cy="479170"/>
          </a:xfrm>
          <a:prstGeom prst="rect">
            <a:avLst/>
          </a:prstGeom>
        </p:spPr>
      </p:pic>
      <p:sp>
        <p:nvSpPr>
          <p:cNvPr id="9" name="textruta 5">
            <a:extLst>
              <a:ext uri="{FF2B5EF4-FFF2-40B4-BE49-F238E27FC236}">
                <a16:creationId xmlns:a16="http://schemas.microsoft.com/office/drawing/2014/main" xmlns="" id="{DBE63FB9-D0E0-4CD5-9792-1E09F6B6E6E2}"/>
              </a:ext>
            </a:extLst>
          </p:cNvPr>
          <p:cNvSpPr txBox="1"/>
          <p:nvPr userDrawn="1"/>
        </p:nvSpPr>
        <p:spPr>
          <a:xfrm>
            <a:off x="2190000" y="-339637"/>
            <a:ext cx="7812000" cy="230832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b" anchorCtr="0">
            <a:spAutoFit/>
          </a:bodyPr>
          <a:lstStyle/>
          <a:p>
            <a:r>
              <a:rPr lang="sv-SE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sv-SE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</a:t>
            </a:r>
            <a:r>
              <a:rPr lang="sv-SE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 image to the </a:t>
            </a:r>
            <a:r>
              <a:rPr lang="sv-SE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Right-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 an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empty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space.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Choose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Format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bakground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Fill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/Picture or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texture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fill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choose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preferred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image.</a:t>
            </a:r>
            <a:endParaRPr lang="sv-SE" sz="9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090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 &amp; black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14DED9CF-E080-41D7-AC39-4E31E81483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1374" y="1703881"/>
            <a:ext cx="6579107" cy="438150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 b="1" cap="all" spc="60" baseline="0">
                <a:solidFill>
                  <a:schemeClr val="tx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49CAEF-55D8-4C0C-ADE7-6FFA245F7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2159376"/>
            <a:ext cx="6579107" cy="1081088"/>
          </a:xfrm>
        </p:spPr>
        <p:txBody>
          <a:bodyPr/>
          <a:lstStyle>
            <a:lvl1pPr>
              <a:defRPr sz="5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CF53E1B-4A7E-42B6-8CC1-97704BC9C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B51334A-1AAC-E34D-9BE0-86079A4EA9FC}" type="datetime1">
              <a:rPr lang="sv-SE" smtClean="0"/>
              <a:t>18-04-18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DABD472-6679-423B-B9CD-FDC0D9CDD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CORPORATE PRESENTATION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BADB193-1508-416F-AA0A-5DEC4231D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1382" y="6444138"/>
            <a:ext cx="191505" cy="190501"/>
          </a:xfrm>
          <a:prstGeom prst="rect">
            <a:avLst/>
          </a:prstGeom>
        </p:spPr>
        <p:txBody>
          <a:bodyPr/>
          <a:lstStyle/>
          <a:p>
            <a:fld id="{0B1617BE-BA58-4B59-88D5-A8C7B239E913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8" name="textruta 5">
            <a:extLst>
              <a:ext uri="{FF2B5EF4-FFF2-40B4-BE49-F238E27FC236}">
                <a16:creationId xmlns:a16="http://schemas.microsoft.com/office/drawing/2014/main" xmlns="" id="{6C2DC63D-E8D1-42AA-A69C-C09F9E36A5F2}"/>
              </a:ext>
            </a:extLst>
          </p:cNvPr>
          <p:cNvSpPr txBox="1"/>
          <p:nvPr userDrawn="1"/>
        </p:nvSpPr>
        <p:spPr>
          <a:xfrm>
            <a:off x="2190000" y="-339637"/>
            <a:ext cx="7812000" cy="230832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b" anchorCtr="0">
            <a:spAutoFit/>
          </a:bodyPr>
          <a:lstStyle/>
          <a:p>
            <a:r>
              <a:rPr lang="sv-SE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sv-SE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</a:t>
            </a:r>
            <a:r>
              <a:rPr lang="sv-SE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 image to the </a:t>
            </a:r>
            <a:r>
              <a:rPr lang="sv-SE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Right-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 an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empty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space.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Choose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Format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bakground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Fill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/Picture or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texture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fill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choose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preferred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image.</a:t>
            </a:r>
            <a:endParaRPr lang="sv-SE" sz="9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10C34795-D03B-488A-8D97-1C5EF85A1433}"/>
              </a:ext>
            </a:extLst>
          </p:cNvPr>
          <p:cNvCxnSpPr>
            <a:cxnSpLocks/>
          </p:cNvCxnSpPr>
          <p:nvPr userDrawn="1"/>
        </p:nvCxnSpPr>
        <p:spPr>
          <a:xfrm>
            <a:off x="11120438" y="6512721"/>
            <a:ext cx="0" cy="6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0538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&amp;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C38378-7150-4F99-B8AA-9CBA7E7FE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952500"/>
            <a:ext cx="6167438" cy="108732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23" name="Text Placeholder 6">
            <a:extLst>
              <a:ext uri="{FF2B5EF4-FFF2-40B4-BE49-F238E27FC236}">
                <a16:creationId xmlns:a16="http://schemas.microsoft.com/office/drawing/2014/main" xmlns="" id="{4DDC5608-1E5B-4798-882C-8871279D4D4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36167" y="4110087"/>
            <a:ext cx="1981200" cy="325421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 b="1" cap="all" spc="10" baseline="0">
                <a:solidFill>
                  <a:schemeClr val="tx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xmlns="" id="{12916970-28B6-4083-A77E-DF5A1B01993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59967" y="4552361"/>
            <a:ext cx="1981200" cy="1451563"/>
          </a:xfrm>
        </p:spPr>
        <p:txBody>
          <a:bodyPr/>
          <a:lstStyle>
            <a:lvl1pPr>
              <a:lnSpc>
                <a:spcPct val="105000"/>
              </a:lnSpc>
              <a:spcBef>
                <a:spcPts val="400"/>
              </a:spcBef>
              <a:defRPr sz="1200" spc="-10" baseline="0"/>
            </a:lvl1pPr>
            <a:lvl2pPr>
              <a:spcBef>
                <a:spcPts val="400"/>
              </a:spcBef>
              <a:defRPr sz="1200" spc="-10" baseline="0"/>
            </a:lvl2pPr>
            <a:lvl3pPr>
              <a:spcBef>
                <a:spcPts val="400"/>
              </a:spcBef>
              <a:defRPr sz="1200" spc="-10" baseline="0"/>
            </a:lvl3pPr>
            <a:lvl4pPr>
              <a:spcBef>
                <a:spcPts val="400"/>
              </a:spcBef>
              <a:defRPr sz="1200" spc="-10" baseline="0"/>
            </a:lvl4pPr>
            <a:lvl5pPr>
              <a:spcBef>
                <a:spcPts val="400"/>
              </a:spcBef>
              <a:defRPr sz="1200" spc="-1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xmlns="" id="{555B9F54-AAFB-477C-B45F-A05CC5BB86E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937795" y="4114899"/>
            <a:ext cx="1981200" cy="325421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 b="1" cap="all" spc="10" baseline="0">
                <a:solidFill>
                  <a:schemeClr val="tx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xmlns="" id="{2FF2F00A-69EA-40A0-9474-5F32417AA88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63995" y="4552361"/>
            <a:ext cx="1981200" cy="1451563"/>
          </a:xfrm>
        </p:spPr>
        <p:txBody>
          <a:bodyPr/>
          <a:lstStyle>
            <a:lvl1pPr>
              <a:lnSpc>
                <a:spcPct val="105000"/>
              </a:lnSpc>
              <a:spcBef>
                <a:spcPts val="400"/>
              </a:spcBef>
              <a:defRPr sz="1200" spc="-10" baseline="0"/>
            </a:lvl1pPr>
            <a:lvl2pPr>
              <a:spcBef>
                <a:spcPts val="400"/>
              </a:spcBef>
              <a:defRPr sz="1200" spc="-10" baseline="0"/>
            </a:lvl2pPr>
            <a:lvl3pPr>
              <a:spcBef>
                <a:spcPts val="400"/>
              </a:spcBef>
              <a:defRPr sz="1200" spc="-10" baseline="0"/>
            </a:lvl3pPr>
            <a:lvl4pPr>
              <a:spcBef>
                <a:spcPts val="400"/>
              </a:spcBef>
              <a:defRPr sz="1200" spc="-10" baseline="0"/>
            </a:lvl4pPr>
            <a:lvl5pPr>
              <a:spcBef>
                <a:spcPts val="400"/>
              </a:spcBef>
              <a:defRPr sz="1200" spc="-1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xmlns="" id="{C754C296-9DBD-4562-BC4F-790EE6DA6153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216775" y="-1"/>
            <a:ext cx="4975225" cy="600392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00337EA-E89B-4DDA-9C9E-F056FAF67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5DCEB-7399-0E49-ABEA-112D7FC4C7FF}" type="datetime1">
              <a:rPr lang="sv-SE" smtClean="0"/>
              <a:t>18-04-18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C04E1FA-ACC0-43A1-A7A8-E0E1D49D4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CORPORATE PRESENTATION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1AFC555-203B-45A3-B7AB-8196D242E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1382" y="6444138"/>
            <a:ext cx="191505" cy="190501"/>
          </a:xfrm>
          <a:prstGeom prst="rect">
            <a:avLst/>
          </a:prstGeom>
        </p:spPr>
        <p:txBody>
          <a:bodyPr/>
          <a:lstStyle/>
          <a:p>
            <a:fld id="{0B1617BE-BA58-4B59-88D5-A8C7B239E913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112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xmlns="" id="{9FBC685E-8A4F-4757-8C7D-B980F08D765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413706" y="2235401"/>
            <a:ext cx="7364588" cy="1986079"/>
          </a:xfrm>
        </p:spPr>
        <p:txBody>
          <a:bodyPr>
            <a:normAutofit/>
          </a:bodyPr>
          <a:lstStyle>
            <a:lvl1pPr marL="74612" indent="0" algn="ctr">
              <a:lnSpc>
                <a:spcPct val="104000"/>
              </a:lnSpc>
              <a:buNone/>
              <a:defRPr sz="2200" spc="10" baseline="0"/>
            </a:lvl1pPr>
            <a:lvl2pPr algn="ctr">
              <a:defRPr sz="1800"/>
            </a:lvl2pPr>
            <a:lvl3pPr algn="ctr">
              <a:defRPr sz="1600"/>
            </a:lvl3pPr>
            <a:lvl4pPr algn="ctr">
              <a:defRPr sz="1600"/>
            </a:lvl4pPr>
            <a:lvl5pPr algn="ctr"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C2F9A7D-CA23-471C-99DA-319D91170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1382" y="6444138"/>
            <a:ext cx="191505" cy="190501"/>
          </a:xfrm>
          <a:prstGeom prst="rect">
            <a:avLst/>
          </a:prstGeom>
        </p:spPr>
        <p:txBody>
          <a:bodyPr/>
          <a:lstStyle/>
          <a:p>
            <a:fld id="{0B1617BE-BA58-4B59-88D5-A8C7B239E913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3A7A05F-444D-40F1-BD96-02B6CA9DD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AF23-6DDD-A749-ABB0-4064D6FB24AB}" type="datetime1">
              <a:rPr lang="sv-SE" smtClean="0"/>
              <a:t>18-04-18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BF8F547-1DCA-4A07-80CB-7C20996A7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CORPORATE PRESENTATION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FB3A6365-587D-47AA-BBCA-5F4BFD66062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24300" y="4305300"/>
            <a:ext cx="4343400" cy="349250"/>
          </a:xfrm>
        </p:spPr>
        <p:txBody>
          <a:bodyPr/>
          <a:lstStyle>
            <a:lvl1pPr marL="74612" indent="0" algn="ctr">
              <a:buNone/>
              <a:defRPr sz="1600" cap="all" baseline="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796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-title, text &amp;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6">
            <a:extLst>
              <a:ext uri="{FF2B5EF4-FFF2-40B4-BE49-F238E27FC236}">
                <a16:creationId xmlns:a16="http://schemas.microsoft.com/office/drawing/2014/main" xmlns="" id="{7B6AA7A1-5E9E-49A0-8D97-996EFB9E50E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1" y="463594"/>
            <a:ext cx="6167438" cy="425406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 b="1" cap="all" spc="60" baseline="0">
                <a:solidFill>
                  <a:schemeClr val="tx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C38378-7150-4F99-B8AA-9CBA7E7FE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958738"/>
            <a:ext cx="6167438" cy="10810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xmlns="" id="{2FF2F00A-69EA-40A0-9474-5F32417AA88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46137" y="2771775"/>
            <a:ext cx="4764088" cy="32321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xmlns="" id="{C754C296-9DBD-4562-BC4F-790EE6DA6153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219950" y="1"/>
            <a:ext cx="4972050" cy="600392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00337EA-E89B-4DDA-9C9E-F056FAF67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D3161-514B-EB41-9E46-15E91B4D61C5}" type="datetime1">
              <a:rPr lang="sv-SE" smtClean="0"/>
              <a:t>18-04-18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C04E1FA-ACC0-43A1-A7A8-E0E1D49D4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CORPORATE PRESENTATION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1AFC555-203B-45A3-B7AB-8196D242E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1382" y="6444138"/>
            <a:ext cx="191505" cy="190501"/>
          </a:xfrm>
          <a:prstGeom prst="rect">
            <a:avLst/>
          </a:prstGeom>
        </p:spPr>
        <p:txBody>
          <a:bodyPr/>
          <a:lstStyle/>
          <a:p>
            <a:fld id="{0B1617BE-BA58-4B59-88D5-A8C7B239E913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7174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5.xml"/><Relationship Id="rId26" Type="http://schemas.openxmlformats.org/officeDocument/2006/relationships/slideLayout" Target="../slideLayouts/slideLayout26.xml"/><Relationship Id="rId27" Type="http://schemas.openxmlformats.org/officeDocument/2006/relationships/slideLayout" Target="../slideLayouts/slideLayout27.xml"/><Relationship Id="rId28" Type="http://schemas.openxmlformats.org/officeDocument/2006/relationships/slideLayout" Target="../slideLayouts/slideLayout28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30" Type="http://schemas.openxmlformats.org/officeDocument/2006/relationships/slideLayout" Target="../slideLayouts/slideLayout30.xml"/><Relationship Id="rId31" Type="http://schemas.openxmlformats.org/officeDocument/2006/relationships/theme" Target="../theme/theme1.xml"/><Relationship Id="rId32" Type="http://schemas.openxmlformats.org/officeDocument/2006/relationships/image" Target="../media/image1.emf"/><Relationship Id="rId9" Type="http://schemas.openxmlformats.org/officeDocument/2006/relationships/slideLayout" Target="../slideLayouts/slideLayout9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3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9787" y="1029858"/>
            <a:ext cx="6167438" cy="108108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sv-SE"/>
              <a:t>Klicka här för att ändra format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390775"/>
            <a:ext cx="8267700" cy="312578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dirty="0"/>
              <a:t>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446043"/>
            <a:ext cx="2278856" cy="19050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500" spc="20" baseline="0">
                <a:solidFill>
                  <a:schemeClr val="tx1"/>
                </a:solidFill>
              </a:defRPr>
            </a:lvl1pPr>
          </a:lstStyle>
          <a:p>
            <a:fld id="{B511D8B9-88A6-1F43-B742-19AC583EAEF0}" type="datetime1">
              <a:rPr lang="sv-SE" smtClean="0"/>
              <a:t>18-04-18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812054" y="6444137"/>
            <a:ext cx="2278856" cy="19050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500" cap="all" spc="20" baseline="0">
                <a:solidFill>
                  <a:schemeClr val="tx1"/>
                </a:solidFill>
              </a:defRPr>
            </a:lvl1pPr>
          </a:lstStyle>
          <a:p>
            <a:r>
              <a:rPr lang="en-GB"/>
              <a:t>CORPORATE PRESENTATION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61382" y="6444138"/>
            <a:ext cx="191505" cy="190501"/>
          </a:xfrm>
          <a:prstGeom prst="rect">
            <a:avLst/>
          </a:prstGeom>
          <a:blipFill>
            <a:blip r:embed="rId3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vert="horz" lIns="0" tIns="0" rIns="0" bIns="0" rtlCol="0" anchor="ctr"/>
          <a:lstStyle>
            <a:lvl1pPr algn="r">
              <a:defRPr sz="500" b="1">
                <a:solidFill>
                  <a:schemeClr val="tx1"/>
                </a:solidFill>
              </a:defRPr>
            </a:lvl1pPr>
          </a:lstStyle>
          <a:p>
            <a:fld id="{0B1617BE-BA58-4B59-88D5-A8C7B239E913}" type="slidenum">
              <a:rPr lang="en-GB" smtClean="0"/>
              <a:pPr/>
              <a:t>‹Nr.›</a:t>
            </a:fld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5B69FFEE-B470-4FD1-91D4-B150141604D1}"/>
              </a:ext>
            </a:extLst>
          </p:cNvPr>
          <p:cNvPicPr>
            <a:picLocks noChangeAspect="1"/>
          </p:cNvPicPr>
          <p:nvPr userDrawn="1"/>
        </p:nvPicPr>
        <p:blipFill>
          <a:blip r:embed="rId3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30011" y="6206459"/>
            <a:ext cx="478800" cy="479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329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4" r:id="rId7"/>
    <p:sldLayoutId id="2147483663" r:id="rId8"/>
    <p:sldLayoutId id="2147483665" r:id="rId9"/>
    <p:sldLayoutId id="2147483678" r:id="rId10"/>
    <p:sldLayoutId id="2147483666" r:id="rId11"/>
    <p:sldLayoutId id="2147483679" r:id="rId12"/>
    <p:sldLayoutId id="2147483680" r:id="rId13"/>
    <p:sldLayoutId id="2147483681" r:id="rId14"/>
    <p:sldLayoutId id="2147483682" r:id="rId15"/>
    <p:sldLayoutId id="2147483683" r:id="rId16"/>
    <p:sldLayoutId id="2147483684" r:id="rId17"/>
    <p:sldLayoutId id="2147483667" r:id="rId18"/>
    <p:sldLayoutId id="2147483685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55" r:id="rId30"/>
  </p:sldLayoutIdLst>
  <p:hf hdr="0" dt="0"/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200" kern="1200" spc="-2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8150" indent="-363538" algn="l" defTabSz="914400" rtl="0" eaLnBrk="1" latinLnBrk="0" hangingPunct="1">
        <a:lnSpc>
          <a:spcPct val="110000"/>
        </a:lnSpc>
        <a:spcBef>
          <a:spcPts val="1000"/>
        </a:spcBef>
        <a:spcAft>
          <a:spcPts val="200"/>
        </a:spcAft>
        <a:buFont typeface="Verdana" panose="020B0604030504040204" pitchFamily="34" charset="0"/>
        <a:buChar char="—"/>
        <a:defRPr sz="1700" kern="1200" spc="-20" baseline="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225425" algn="l" defTabSz="914400" rtl="0" eaLnBrk="1" latinLnBrk="0" hangingPunct="1">
        <a:lnSpc>
          <a:spcPct val="85000"/>
        </a:lnSpc>
        <a:spcBef>
          <a:spcPts val="300"/>
        </a:spcBef>
        <a:spcAft>
          <a:spcPts val="200"/>
        </a:spcAft>
        <a:buFont typeface="Verdana" panose="020B0604030504040204" pitchFamily="34" charset="0"/>
        <a:buChar char="─"/>
        <a:defRPr sz="1450" kern="1200" spc="-40" baseline="0">
          <a:solidFill>
            <a:schemeClr val="tx1"/>
          </a:solidFill>
          <a:latin typeface="+mn-lt"/>
          <a:ea typeface="+mn-ea"/>
          <a:cs typeface="+mn-cs"/>
        </a:defRPr>
      </a:lvl2pPr>
      <a:lvl3pPr marL="890588" indent="-192088" algn="l" defTabSz="914400" rtl="0" eaLnBrk="1" latinLnBrk="0" hangingPunct="1">
        <a:lnSpc>
          <a:spcPct val="90000"/>
        </a:lnSpc>
        <a:spcBef>
          <a:spcPts val="500"/>
        </a:spcBef>
        <a:spcAft>
          <a:spcPts val="200"/>
        </a:spcAft>
        <a:buFont typeface="Verdana" panose="020B0604030504040204" pitchFamily="34" charset="0"/>
        <a:buChar char="─"/>
        <a:defRPr sz="1200" kern="1200" spc="-10" baseline="0">
          <a:solidFill>
            <a:schemeClr val="tx1"/>
          </a:solidFill>
          <a:latin typeface="+mn-lt"/>
          <a:ea typeface="+mn-ea"/>
          <a:cs typeface="+mn-cs"/>
        </a:defRPr>
      </a:lvl3pPr>
      <a:lvl4pPr marL="1093788" indent="-179388" algn="l" defTabSz="914400" rtl="0" eaLnBrk="1" latinLnBrk="0" hangingPunct="1">
        <a:lnSpc>
          <a:spcPct val="90000"/>
        </a:lnSpc>
        <a:spcBef>
          <a:spcPts val="500"/>
        </a:spcBef>
        <a:spcAft>
          <a:spcPts val="200"/>
        </a:spcAft>
        <a:buFont typeface="Verdana" panose="020B0604030504040204" pitchFamily="34" charset="0"/>
        <a:buChar char="─"/>
        <a:defRPr sz="1200" kern="1200" spc="-10" baseline="0">
          <a:solidFill>
            <a:schemeClr val="tx1"/>
          </a:solidFill>
          <a:latin typeface="+mn-lt"/>
          <a:ea typeface="+mn-ea"/>
          <a:cs typeface="+mn-cs"/>
        </a:defRPr>
      </a:lvl4pPr>
      <a:lvl5pPr marL="1352550" indent="-234950" algn="l" defTabSz="914400" rtl="0" eaLnBrk="1" latinLnBrk="0" hangingPunct="1">
        <a:lnSpc>
          <a:spcPct val="90000"/>
        </a:lnSpc>
        <a:spcBef>
          <a:spcPts val="500"/>
        </a:spcBef>
        <a:spcAft>
          <a:spcPts val="200"/>
        </a:spcAft>
        <a:buFont typeface="Verdana" panose="020B0604030504040204" pitchFamily="34" charset="0"/>
        <a:buChar char="─"/>
        <a:defRPr sz="1200" kern="1200" spc="-1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3999" userDrawn="1">
          <p15:clr>
            <a:srgbClr val="F26B43"/>
          </p15:clr>
        </p15:guide>
        <p15:guide id="4" orient="horz" pos="3662" userDrawn="1">
          <p15:clr>
            <a:srgbClr val="F26B43"/>
          </p15:clr>
        </p15:guide>
        <p15:guide id="6" orient="horz" pos="4247" userDrawn="1">
          <p15:clr>
            <a:srgbClr val="F26B43"/>
          </p15:clr>
        </p15:guide>
        <p15:guide id="7" pos="529" userDrawn="1">
          <p15:clr>
            <a:srgbClr val="F26B43"/>
          </p15:clr>
        </p15:guide>
        <p15:guide id="9" orient="horz" pos="3872" userDrawn="1">
          <p15:clr>
            <a:srgbClr val="F26B43"/>
          </p15:clr>
        </p15:guide>
        <p15:guide id="10" orient="horz" pos="600" userDrawn="1">
          <p15:clr>
            <a:srgbClr val="F26B43"/>
          </p15:clr>
        </p15:guide>
        <p15:guide id="11" orient="horz" pos="560" userDrawn="1">
          <p15:clr>
            <a:srgbClr val="F26B43"/>
          </p15:clr>
        </p15:guide>
        <p15:guide id="12" pos="3681" userDrawn="1">
          <p15:clr>
            <a:srgbClr val="F26B43"/>
          </p15:clr>
        </p15:guide>
        <p15:guide id="13" pos="3840" userDrawn="1">
          <p15:clr>
            <a:srgbClr val="F26B43"/>
          </p15:clr>
        </p15:guide>
        <p15:guide id="15" pos="7151" userDrawn="1">
          <p15:clr>
            <a:srgbClr val="F26B43"/>
          </p15:clr>
        </p15:guide>
        <p15:guide id="16" orient="horz" pos="378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atarina.friberg@afconsult.com" TargetMode="External"/><Relationship Id="rId4" Type="http://schemas.openxmlformats.org/officeDocument/2006/relationships/hyperlink" Target="mailto:patricia.engberg@afconsult.com" TargetMode="External"/><Relationship Id="rId1" Type="http://schemas.openxmlformats.org/officeDocument/2006/relationships/slideLayout" Target="../slideLayouts/slideLayout29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C664D93-EB9A-428F-A2A0-68500B35D761}"/>
              </a:ext>
            </a:extLst>
          </p:cNvPr>
          <p:cNvSpPr txBox="1"/>
          <p:nvPr/>
        </p:nvSpPr>
        <p:spPr>
          <a:xfrm>
            <a:off x="689810" y="5470358"/>
            <a:ext cx="59770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Katarina Friberg, </a:t>
            </a:r>
            <a:r>
              <a:rPr lang="sv-SE" dirty="0">
                <a:solidFill>
                  <a:schemeClr val="bg1"/>
                </a:solidFill>
                <a:hlinkClick r:id="rId3"/>
              </a:rPr>
              <a:t>katarina.friberg@afconsult.com</a:t>
            </a:r>
            <a:endParaRPr lang="sv-SE" dirty="0">
              <a:solidFill>
                <a:schemeClr val="bg1"/>
              </a:solidFill>
            </a:endParaRPr>
          </a:p>
          <a:p>
            <a:r>
              <a:rPr lang="sv-SE" dirty="0">
                <a:solidFill>
                  <a:schemeClr val="bg1"/>
                </a:solidFill>
              </a:rPr>
              <a:t>Patricia Engberg, </a:t>
            </a:r>
            <a:r>
              <a:rPr lang="sv-SE" dirty="0">
                <a:solidFill>
                  <a:schemeClr val="bg1"/>
                </a:solidFill>
                <a:hlinkClick r:id="rId4"/>
              </a:rPr>
              <a:t>patricia.engberg@afconsult.com</a:t>
            </a:r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458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ÅF">
  <a:themeElements>
    <a:clrScheme name="ÅF_Colo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DD0D0"/>
      </a:accent1>
      <a:accent2>
        <a:srgbClr val="505050"/>
      </a:accent2>
      <a:accent3>
        <a:srgbClr val="000000"/>
      </a:accent3>
      <a:accent4>
        <a:srgbClr val="405040"/>
      </a:accent4>
      <a:accent5>
        <a:srgbClr val="405070"/>
      </a:accent5>
      <a:accent6>
        <a:srgbClr val="504030"/>
      </a:accent6>
      <a:hlink>
        <a:srgbClr val="0563C1"/>
      </a:hlink>
      <a:folHlink>
        <a:srgbClr val="954F72"/>
      </a:folHlink>
    </a:clrScheme>
    <a:fontScheme name="ÅF_Color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orporate presentation 2018.pptx [Read-Only]" id="{1471C8F1-4B88-45CD-8441-706F6C3FED24}" vid="{C0B4F391-1209-4085-B6E7-078823A12E3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ÅF_Font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ÅF_Color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ToArchive xmlns="e6ec678c-9e7a-45b6-879d-42b5de9d141d">false</PublishToArchiv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Other document" ma:contentTypeID="0x010100DA53C353D32B2D42B0AE2EF55A68ED8D13005B57CAC96F22AC4EA34AFC87A51C16A1" ma:contentTypeVersion="" ma:contentTypeDescription="" ma:contentTypeScope="" ma:versionID="feeee88c251bc6f68c952c385fe5863f">
  <xsd:schema xmlns:xsd="http://www.w3.org/2001/XMLSchema" xmlns:xs="http://www.w3.org/2001/XMLSchema" xmlns:p="http://schemas.microsoft.com/office/2006/metadata/properties" xmlns:ns2="e6ec678c-9e7a-45b6-879d-42b5de9d141d" targetNamespace="http://schemas.microsoft.com/office/2006/metadata/properties" ma:root="true" ma:fieldsID="8c833adfd23dbd661737ba9c7529cbfc" ns2:_="">
    <xsd:import namespace="e6ec678c-9e7a-45b6-879d-42b5de9d141d"/>
    <xsd:element name="properties">
      <xsd:complexType>
        <xsd:sequence>
          <xsd:element name="documentManagement">
            <xsd:complexType>
              <xsd:all>
                <xsd:element ref="ns2:PublishToArchive" minOccurs="0"/>
                <xsd:element ref="ns2:DocPublished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ec678c-9e7a-45b6-879d-42b5de9d141d" elementFormDefault="qualified">
    <xsd:import namespace="http://schemas.microsoft.com/office/2006/documentManagement/types"/>
    <xsd:import namespace="http://schemas.microsoft.com/office/infopath/2007/PartnerControls"/>
    <xsd:element name="PublishToArchive" ma:index="2" nillable="true" ma:displayName="Publish" ma:default="0" ma:internalName="PublishToArchive">
      <xsd:simpleType>
        <xsd:restriction base="dms:Boolean"/>
      </xsd:simpleType>
    </xsd:element>
    <xsd:element name="DocPublishedDate" ma:index="3" nillable="true" ma:displayName="Published Date" ma:internalName="DocPublishedDat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BC084E0-8779-421A-BE9C-DDD593DB325C}">
  <ds:schemaRefs>
    <ds:schemaRef ds:uri="http://schemas.microsoft.com/office/2006/metadata/properties"/>
    <ds:schemaRef ds:uri="e6ec678c-9e7a-45b6-879d-42b5de9d141d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004F48B-C5A6-42A3-AE66-F6B8F19191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ec678c-9e7a-45b6-879d-42b5de9d14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Corporate presentation 2018</Template>
  <TotalTime>0</TotalTime>
  <Words>12</Words>
  <Application>Microsoft Macintosh PowerPoint</Application>
  <PresentationFormat>Anpassad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ÅF</vt:lpstr>
      <vt:lpstr>PowerPoint-presentation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Future</dc:title>
  <dc:creator>Friberg Katarina</dc:creator>
  <cp:lastModifiedBy>Marie-Therese</cp:lastModifiedBy>
  <cp:revision>1</cp:revision>
  <cp:lastPrinted>2018-01-16T10:23:56Z</cp:lastPrinted>
  <dcterms:created xsi:type="dcterms:W3CDTF">2018-04-18T05:28:16Z</dcterms:created>
  <dcterms:modified xsi:type="dcterms:W3CDTF">2018-04-18T07:37:11Z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0x010100DA53C353D32B2D42B0AE2EF55A68ED8D13005B57CAC96F22AC4EA34AFC87A51C16A1</vt:lpwstr>
  </property>
</Properties>
</file>